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3"/>
  </p:notesMasterIdLst>
  <p:sldIdLst>
    <p:sldId id="303" r:id="rId2"/>
    <p:sldId id="305" r:id="rId3"/>
    <p:sldId id="316" r:id="rId4"/>
    <p:sldId id="318" r:id="rId5"/>
    <p:sldId id="317" r:id="rId6"/>
    <p:sldId id="298" r:id="rId7"/>
    <p:sldId id="306" r:id="rId8"/>
    <p:sldId id="309" r:id="rId9"/>
    <p:sldId id="302" r:id="rId10"/>
    <p:sldId id="311" r:id="rId11"/>
    <p:sldId id="319" r:id="rId12"/>
    <p:sldId id="320" r:id="rId13"/>
    <p:sldId id="323" r:id="rId14"/>
    <p:sldId id="307" r:id="rId15"/>
    <p:sldId id="256" r:id="rId16"/>
    <p:sldId id="292" r:id="rId17"/>
    <p:sldId id="257" r:id="rId18"/>
    <p:sldId id="258" r:id="rId19"/>
    <p:sldId id="260" r:id="rId20"/>
    <p:sldId id="321" r:id="rId21"/>
    <p:sldId id="322" r:id="rId22"/>
    <p:sldId id="259" r:id="rId23"/>
    <p:sldId id="261" r:id="rId24"/>
    <p:sldId id="263" r:id="rId25"/>
    <p:sldId id="264" r:id="rId26"/>
    <p:sldId id="265" r:id="rId27"/>
    <p:sldId id="266" r:id="rId28"/>
    <p:sldId id="293" r:id="rId29"/>
    <p:sldId id="286" r:id="rId30"/>
    <p:sldId id="287" r:id="rId31"/>
    <p:sldId id="288" r:id="rId32"/>
    <p:sldId id="289" r:id="rId33"/>
    <p:sldId id="290" r:id="rId34"/>
    <p:sldId id="294" r:id="rId35"/>
    <p:sldId id="291" r:id="rId36"/>
    <p:sldId id="269" r:id="rId37"/>
    <p:sldId id="270" r:id="rId38"/>
    <p:sldId id="295" r:id="rId39"/>
    <p:sldId id="326" r:id="rId40"/>
    <p:sldId id="324" r:id="rId41"/>
    <p:sldId id="31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3979" autoAdjust="0"/>
  </p:normalViewPr>
  <p:slideViewPr>
    <p:cSldViewPr snapToGrid="0">
      <p:cViewPr varScale="1">
        <p:scale>
          <a:sx n="70" d="100"/>
          <a:sy n="70" d="100"/>
        </p:scale>
        <p:origin x="18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d074ccdcebbebd0" providerId="LiveId" clId="{41659C5C-0423-47A2-B4DB-4491C5C1FE86}"/>
    <pc:docChg chg="undo custSel addSld delSld modSld">
      <pc:chgData name="" userId="fd074ccdcebbebd0" providerId="LiveId" clId="{41659C5C-0423-47A2-B4DB-4491C5C1FE86}" dt="2021-06-22T05:00:31.050" v="2080" actId="207"/>
      <pc:docMkLst>
        <pc:docMk/>
      </pc:docMkLst>
      <pc:sldChg chg="modSp">
        <pc:chgData name="" userId="fd074ccdcebbebd0" providerId="LiveId" clId="{41659C5C-0423-47A2-B4DB-4491C5C1FE86}" dt="2021-06-22T02:48:20.282" v="857" actId="1076"/>
        <pc:sldMkLst>
          <pc:docMk/>
          <pc:sldMk cId="654463833" sldId="257"/>
        </pc:sldMkLst>
        <pc:spChg chg="mod">
          <ac:chgData name="" userId="fd074ccdcebbebd0" providerId="LiveId" clId="{41659C5C-0423-47A2-B4DB-4491C5C1FE86}" dt="2021-06-22T02:20:15.261" v="1" actId="20577"/>
          <ac:spMkLst>
            <pc:docMk/>
            <pc:sldMk cId="654463833" sldId="257"/>
            <ac:spMk id="2" creationId="{992276BB-48E4-4383-88B4-9C83AB569B5C}"/>
          </ac:spMkLst>
        </pc:spChg>
        <pc:spChg chg="mod">
          <ac:chgData name="" userId="fd074ccdcebbebd0" providerId="LiveId" clId="{41659C5C-0423-47A2-B4DB-4491C5C1FE86}" dt="2021-06-22T02:48:20.282" v="857" actId="1076"/>
          <ac:spMkLst>
            <pc:docMk/>
            <pc:sldMk cId="654463833" sldId="257"/>
            <ac:spMk id="5" creationId="{8B03DFA1-009E-4997-854E-455AC83A9FFC}"/>
          </ac:spMkLst>
        </pc:spChg>
        <pc:picChg chg="mod">
          <ac:chgData name="" userId="fd074ccdcebbebd0" providerId="LiveId" clId="{41659C5C-0423-47A2-B4DB-4491C5C1FE86}" dt="2021-06-22T02:48:12.094" v="855" actId="1440"/>
          <ac:picMkLst>
            <pc:docMk/>
            <pc:sldMk cId="654463833" sldId="257"/>
            <ac:picMk id="4" creationId="{0A9C6A1E-71ED-4AAE-80B7-AA64145FC4F4}"/>
          </ac:picMkLst>
        </pc:picChg>
      </pc:sldChg>
      <pc:sldChg chg="addSp delSp modSp">
        <pc:chgData name="" userId="fd074ccdcebbebd0" providerId="LiveId" clId="{41659C5C-0423-47A2-B4DB-4491C5C1FE86}" dt="2021-06-22T02:48:01.601" v="854" actId="14100"/>
        <pc:sldMkLst>
          <pc:docMk/>
          <pc:sldMk cId="794134506" sldId="258"/>
        </pc:sldMkLst>
        <pc:spChg chg="add mod">
          <ac:chgData name="" userId="fd074ccdcebbebd0" providerId="LiveId" clId="{41659C5C-0423-47A2-B4DB-4491C5C1FE86}" dt="2021-06-22T02:47:57.543" v="853" actId="1076"/>
          <ac:spMkLst>
            <pc:docMk/>
            <pc:sldMk cId="794134506" sldId="258"/>
            <ac:spMk id="6" creationId="{316A205C-DEC6-4B0B-B648-586D205E0761}"/>
          </ac:spMkLst>
        </pc:spChg>
        <pc:spChg chg="mod">
          <ac:chgData name="" userId="fd074ccdcebbebd0" providerId="LiveId" clId="{41659C5C-0423-47A2-B4DB-4491C5C1FE86}" dt="2021-06-22T02:46:29.786" v="837"/>
          <ac:spMkLst>
            <pc:docMk/>
            <pc:sldMk cId="794134506" sldId="258"/>
            <ac:spMk id="7" creationId="{FC61B90E-3985-4C69-AEF3-2562795B066D}"/>
          </ac:spMkLst>
        </pc:spChg>
        <pc:spChg chg="mod">
          <ac:chgData name="" userId="fd074ccdcebbebd0" providerId="LiveId" clId="{41659C5C-0423-47A2-B4DB-4491C5C1FE86}" dt="2021-06-22T02:20:20.603" v="3" actId="20577"/>
          <ac:spMkLst>
            <pc:docMk/>
            <pc:sldMk cId="794134506" sldId="258"/>
            <ac:spMk id="8" creationId="{417C2F07-16B8-4FF5-8A74-F3B6CDA15408}"/>
          </ac:spMkLst>
        </pc:spChg>
        <pc:spChg chg="add del mod">
          <ac:chgData name="" userId="fd074ccdcebbebd0" providerId="LiveId" clId="{41659C5C-0423-47A2-B4DB-4491C5C1FE86}" dt="2021-06-22T02:46:44.172" v="841" actId="478"/>
          <ac:spMkLst>
            <pc:docMk/>
            <pc:sldMk cId="794134506" sldId="258"/>
            <ac:spMk id="9" creationId="{DA061F9F-A482-412A-A0BB-56B8467DC78A}"/>
          </ac:spMkLst>
        </pc:spChg>
        <pc:spChg chg="add mod">
          <ac:chgData name="" userId="fd074ccdcebbebd0" providerId="LiveId" clId="{41659C5C-0423-47A2-B4DB-4491C5C1FE86}" dt="2021-06-22T02:47:16.707" v="846" actId="1076"/>
          <ac:spMkLst>
            <pc:docMk/>
            <pc:sldMk cId="794134506" sldId="258"/>
            <ac:spMk id="10" creationId="{E1856E3D-8F44-4E73-BB2D-A605740893F6}"/>
          </ac:spMkLst>
        </pc:spChg>
        <pc:picChg chg="mod">
          <ac:chgData name="" userId="fd074ccdcebbebd0" providerId="LiveId" clId="{41659C5C-0423-47A2-B4DB-4491C5C1FE86}" dt="2021-06-22T02:47:51.461" v="852" actId="1440"/>
          <ac:picMkLst>
            <pc:docMk/>
            <pc:sldMk cId="794134506" sldId="258"/>
            <ac:picMk id="4" creationId="{C70C2B54-1BCA-40EE-A31A-CAB7189C0A2B}"/>
          </ac:picMkLst>
        </pc:picChg>
        <pc:cxnChg chg="add mod">
          <ac:chgData name="" userId="fd074ccdcebbebd0" providerId="LiveId" clId="{41659C5C-0423-47A2-B4DB-4491C5C1FE86}" dt="2021-06-22T02:48:01.601" v="854" actId="14100"/>
          <ac:cxnSpMkLst>
            <pc:docMk/>
            <pc:sldMk cId="794134506" sldId="258"/>
            <ac:cxnSpMk id="11" creationId="{839D513A-2009-4036-9124-E1C7A9644500}"/>
          </ac:cxnSpMkLst>
        </pc:cxnChg>
      </pc:sldChg>
      <pc:sldChg chg="addSp modSp">
        <pc:chgData name="" userId="fd074ccdcebbebd0" providerId="LiveId" clId="{41659C5C-0423-47A2-B4DB-4491C5C1FE86}" dt="2021-06-22T04:59:05.282" v="2067" actId="207"/>
        <pc:sldMkLst>
          <pc:docMk/>
          <pc:sldMk cId="4123176435" sldId="259"/>
        </pc:sldMkLst>
        <pc:spChg chg="mod">
          <ac:chgData name="" userId="fd074ccdcebbebd0" providerId="LiveId" clId="{41659C5C-0423-47A2-B4DB-4491C5C1FE86}" dt="2021-06-22T04:59:05.282" v="2067" actId="207"/>
          <ac:spMkLst>
            <pc:docMk/>
            <pc:sldMk cId="4123176435" sldId="259"/>
            <ac:spMk id="7" creationId="{A7B41BE2-736D-40AD-A0A3-3762C10E64F4}"/>
          </ac:spMkLst>
        </pc:spChg>
        <pc:spChg chg="mod">
          <ac:chgData name="" userId="fd074ccdcebbebd0" providerId="LiveId" clId="{41659C5C-0423-47A2-B4DB-4491C5C1FE86}" dt="2021-06-22T02:49:23.913" v="914" actId="14100"/>
          <ac:spMkLst>
            <pc:docMk/>
            <pc:sldMk cId="4123176435" sldId="259"/>
            <ac:spMk id="16" creationId="{D912248B-0E56-45D5-AE8F-87E49C5799EC}"/>
          </ac:spMkLst>
        </pc:spChg>
        <pc:spChg chg="mod">
          <ac:chgData name="" userId="fd074ccdcebbebd0" providerId="LiveId" clId="{41659C5C-0423-47A2-B4DB-4491C5C1FE86}" dt="2021-06-22T02:50:25.679" v="941" actId="1076"/>
          <ac:spMkLst>
            <pc:docMk/>
            <pc:sldMk cId="4123176435" sldId="259"/>
            <ac:spMk id="19" creationId="{4066FFFE-8864-4E56-8588-C2CFA61442F1}"/>
          </ac:spMkLst>
        </pc:spChg>
        <pc:spChg chg="mod">
          <ac:chgData name="" userId="fd074ccdcebbebd0" providerId="LiveId" clId="{41659C5C-0423-47A2-B4DB-4491C5C1FE86}" dt="2021-06-22T02:49:56.711" v="919" actId="1076"/>
          <ac:spMkLst>
            <pc:docMk/>
            <pc:sldMk cId="4123176435" sldId="259"/>
            <ac:spMk id="20" creationId="{830B27DA-B99A-481B-8182-E82528060DEC}"/>
          </ac:spMkLst>
        </pc:spChg>
        <pc:picChg chg="mod modCrop">
          <ac:chgData name="" userId="fd074ccdcebbebd0" providerId="LiveId" clId="{41659C5C-0423-47A2-B4DB-4491C5C1FE86}" dt="2021-06-22T02:49:43.418" v="917" actId="732"/>
          <ac:picMkLst>
            <pc:docMk/>
            <pc:sldMk cId="4123176435" sldId="259"/>
            <ac:picMk id="5" creationId="{CCBA8615-95F8-4F49-AFCF-48C1F8A0FACB}"/>
          </ac:picMkLst>
        </pc:picChg>
        <pc:picChg chg="mod modCrop">
          <ac:chgData name="" userId="fd074ccdcebbebd0" providerId="LiveId" clId="{41659C5C-0423-47A2-B4DB-4491C5C1FE86}" dt="2021-06-22T02:50:19.692" v="940" actId="732"/>
          <ac:picMkLst>
            <pc:docMk/>
            <pc:sldMk cId="4123176435" sldId="259"/>
            <ac:picMk id="6" creationId="{E2D34AD5-2134-4DC9-A4FC-A136BF0B64EF}"/>
          </ac:picMkLst>
        </pc:picChg>
        <pc:cxnChg chg="add mod">
          <ac:chgData name="" userId="fd074ccdcebbebd0" providerId="LiveId" clId="{41659C5C-0423-47A2-B4DB-4491C5C1FE86}" dt="2021-06-22T02:50:52.052" v="945" actId="14100"/>
          <ac:cxnSpMkLst>
            <pc:docMk/>
            <pc:sldMk cId="4123176435" sldId="259"/>
            <ac:cxnSpMk id="21" creationId="{E3A3E52D-6B83-4CF5-848A-ECC39FD70D36}"/>
          </ac:cxnSpMkLst>
        </pc:cxnChg>
      </pc:sldChg>
      <pc:sldChg chg="modSp">
        <pc:chgData name="" userId="fd074ccdcebbebd0" providerId="LiveId" clId="{41659C5C-0423-47A2-B4DB-4491C5C1FE86}" dt="2021-06-22T02:48:50.791" v="875" actId="6549"/>
        <pc:sldMkLst>
          <pc:docMk/>
          <pc:sldMk cId="3452075667" sldId="260"/>
        </pc:sldMkLst>
        <pc:spChg chg="mod">
          <ac:chgData name="" userId="fd074ccdcebbebd0" providerId="LiveId" clId="{41659C5C-0423-47A2-B4DB-4491C5C1FE86}" dt="2021-06-22T02:48:50.791" v="875" actId="6549"/>
          <ac:spMkLst>
            <pc:docMk/>
            <pc:sldMk cId="3452075667" sldId="260"/>
            <ac:spMk id="3" creationId="{12FFB2B3-74EB-4BC5-8F10-A08CDC23CD15}"/>
          </ac:spMkLst>
        </pc:spChg>
      </pc:sldChg>
      <pc:sldChg chg="addSp modSp">
        <pc:chgData name="" userId="fd074ccdcebbebd0" providerId="LiveId" clId="{41659C5C-0423-47A2-B4DB-4491C5C1FE86}" dt="2021-06-22T04:59:13.606" v="2068" actId="207"/>
        <pc:sldMkLst>
          <pc:docMk/>
          <pc:sldMk cId="2160266715" sldId="261"/>
        </pc:sldMkLst>
        <pc:spChg chg="mod">
          <ac:chgData name="" userId="fd074ccdcebbebd0" providerId="LiveId" clId="{41659C5C-0423-47A2-B4DB-4491C5C1FE86}" dt="2021-06-22T02:51:37.745" v="947" actId="20577"/>
          <ac:spMkLst>
            <pc:docMk/>
            <pc:sldMk cId="2160266715" sldId="261"/>
            <ac:spMk id="3" creationId="{09259218-428B-426F-85D6-8E26FF8F726A}"/>
          </ac:spMkLst>
        </pc:spChg>
        <pc:spChg chg="mod">
          <ac:chgData name="" userId="fd074ccdcebbebd0" providerId="LiveId" clId="{41659C5C-0423-47A2-B4DB-4491C5C1FE86}" dt="2021-06-22T04:59:13.606" v="2068" actId="207"/>
          <ac:spMkLst>
            <pc:docMk/>
            <pc:sldMk cId="2160266715" sldId="261"/>
            <ac:spMk id="4" creationId="{52FD8EEA-56EE-48D7-BCE6-DA6046E92173}"/>
          </ac:spMkLst>
        </pc:spChg>
        <pc:spChg chg="mod">
          <ac:chgData name="" userId="fd074ccdcebbebd0" providerId="LiveId" clId="{41659C5C-0423-47A2-B4DB-4491C5C1FE86}" dt="2021-06-22T02:51:51.594" v="948" actId="113"/>
          <ac:spMkLst>
            <pc:docMk/>
            <pc:sldMk cId="2160266715" sldId="261"/>
            <ac:spMk id="5" creationId="{C98BC5B2-F08A-41B6-A427-3F675F7D4B76}"/>
          </ac:spMkLst>
        </pc:spChg>
        <pc:spChg chg="mod">
          <ac:chgData name="" userId="fd074ccdcebbebd0" providerId="LiveId" clId="{41659C5C-0423-47A2-B4DB-4491C5C1FE86}" dt="2021-06-22T02:52:14.667" v="953" actId="14100"/>
          <ac:spMkLst>
            <pc:docMk/>
            <pc:sldMk cId="2160266715" sldId="261"/>
            <ac:spMk id="6" creationId="{533A157A-E2B7-49FC-9E69-9D2AF7F99544}"/>
          </ac:spMkLst>
        </pc:spChg>
        <pc:cxnChg chg="add mod">
          <ac:chgData name="" userId="fd074ccdcebbebd0" providerId="LiveId" clId="{41659C5C-0423-47A2-B4DB-4491C5C1FE86}" dt="2021-06-22T02:52:21.598" v="954" actId="14100"/>
          <ac:cxnSpMkLst>
            <pc:docMk/>
            <pc:sldMk cId="2160266715" sldId="261"/>
            <ac:cxnSpMk id="11" creationId="{504469EA-F4BF-4EBC-9619-0565BCA87E2D}"/>
          </ac:cxnSpMkLst>
        </pc:cxnChg>
      </pc:sldChg>
      <pc:sldChg chg="addSp modSp">
        <pc:chgData name="" userId="fd074ccdcebbebd0" providerId="LiveId" clId="{41659C5C-0423-47A2-B4DB-4491C5C1FE86}" dt="2021-06-22T04:59:18.840" v="2069" actId="207"/>
        <pc:sldMkLst>
          <pc:docMk/>
          <pc:sldMk cId="3809591022" sldId="263"/>
        </pc:sldMkLst>
        <pc:spChg chg="mod">
          <ac:chgData name="" userId="fd074ccdcebbebd0" providerId="LiveId" clId="{41659C5C-0423-47A2-B4DB-4491C5C1FE86}" dt="2021-06-22T02:53:58.669" v="967" actId="20577"/>
          <ac:spMkLst>
            <pc:docMk/>
            <pc:sldMk cId="3809591022" sldId="263"/>
            <ac:spMk id="2" creationId="{2DB45A68-9D8B-45E9-80D9-C286D62FAABD}"/>
          </ac:spMkLst>
        </pc:spChg>
        <pc:spChg chg="mod">
          <ac:chgData name="" userId="fd074ccdcebbebd0" providerId="LiveId" clId="{41659C5C-0423-47A2-B4DB-4491C5C1FE86}" dt="2021-06-22T04:59:18.840" v="2069" actId="207"/>
          <ac:spMkLst>
            <pc:docMk/>
            <pc:sldMk cId="3809591022" sldId="263"/>
            <ac:spMk id="7" creationId="{21B7F005-F1BA-4DC4-9C44-876174DF1439}"/>
          </ac:spMkLst>
        </pc:spChg>
        <pc:spChg chg="mod">
          <ac:chgData name="" userId="fd074ccdcebbebd0" providerId="LiveId" clId="{41659C5C-0423-47A2-B4DB-4491C5C1FE86}" dt="2021-06-22T02:55:24.350" v="1021" actId="1076"/>
          <ac:spMkLst>
            <pc:docMk/>
            <pc:sldMk cId="3809591022" sldId="263"/>
            <ac:spMk id="9" creationId="{9D73F7D7-40E4-47C6-8319-6B40D9A51743}"/>
          </ac:spMkLst>
        </pc:spChg>
        <pc:spChg chg="add mod">
          <ac:chgData name="" userId="fd074ccdcebbebd0" providerId="LiveId" clId="{41659C5C-0423-47A2-B4DB-4491C5C1FE86}" dt="2021-06-22T02:54:26.543" v="973" actId="1582"/>
          <ac:spMkLst>
            <pc:docMk/>
            <pc:sldMk cId="3809591022" sldId="263"/>
            <ac:spMk id="11" creationId="{A99631D2-DA12-4CCE-B2A2-BFE0A2D77155}"/>
          </ac:spMkLst>
        </pc:spChg>
        <pc:spChg chg="add mod">
          <ac:chgData name="" userId="fd074ccdcebbebd0" providerId="LiveId" clId="{41659C5C-0423-47A2-B4DB-4491C5C1FE86}" dt="2021-06-22T02:54:52.591" v="1016" actId="1076"/>
          <ac:spMkLst>
            <pc:docMk/>
            <pc:sldMk cId="3809591022" sldId="263"/>
            <ac:spMk id="12" creationId="{16DB8894-46C7-401A-A5EC-F92903998BB8}"/>
          </ac:spMkLst>
        </pc:spChg>
        <pc:spChg chg="add mod">
          <ac:chgData name="" userId="fd074ccdcebbebd0" providerId="LiveId" clId="{41659C5C-0423-47A2-B4DB-4491C5C1FE86}" dt="2021-06-22T02:55:42.335" v="1026" actId="1076"/>
          <ac:spMkLst>
            <pc:docMk/>
            <pc:sldMk cId="3809591022" sldId="263"/>
            <ac:spMk id="13" creationId="{62E802B8-71C9-4082-AE4D-7A841875F94B}"/>
          </ac:spMkLst>
        </pc:spChg>
        <pc:picChg chg="mod">
          <ac:chgData name="" userId="fd074ccdcebbebd0" providerId="LiveId" clId="{41659C5C-0423-47A2-B4DB-4491C5C1FE86}" dt="2021-06-22T02:55:09.865" v="1017" actId="1440"/>
          <ac:picMkLst>
            <pc:docMk/>
            <pc:sldMk cId="3809591022" sldId="263"/>
            <ac:picMk id="3" creationId="{4A091634-9DE1-4BB0-9D13-E52B67BDDC98}"/>
          </ac:picMkLst>
        </pc:picChg>
        <pc:picChg chg="mod">
          <ac:chgData name="" userId="fd074ccdcebbebd0" providerId="LiveId" clId="{41659C5C-0423-47A2-B4DB-4491C5C1FE86}" dt="2021-06-22T02:55:21.793" v="1020" actId="1076"/>
          <ac:picMkLst>
            <pc:docMk/>
            <pc:sldMk cId="3809591022" sldId="263"/>
            <ac:picMk id="5" creationId="{C39E99A2-9D14-452A-B959-DC75FD1E5AC5}"/>
          </ac:picMkLst>
        </pc:picChg>
        <pc:cxnChg chg="add mod">
          <ac:chgData name="" userId="fd074ccdcebbebd0" providerId="LiveId" clId="{41659C5C-0423-47A2-B4DB-4491C5C1FE86}" dt="2021-06-22T02:55:55.894" v="1029" actId="14100"/>
          <ac:cxnSpMkLst>
            <pc:docMk/>
            <pc:sldMk cId="3809591022" sldId="263"/>
            <ac:cxnSpMk id="14" creationId="{3B93921B-FB92-43AC-BA3C-56FAA0E87270}"/>
          </ac:cxnSpMkLst>
        </pc:cxnChg>
      </pc:sldChg>
      <pc:sldChg chg="modSp">
        <pc:chgData name="" userId="fd074ccdcebbebd0" providerId="LiveId" clId="{41659C5C-0423-47A2-B4DB-4491C5C1FE86}" dt="2021-06-22T04:59:27.044" v="2070" actId="207"/>
        <pc:sldMkLst>
          <pc:docMk/>
          <pc:sldMk cId="741087240" sldId="264"/>
        </pc:sldMkLst>
        <pc:spChg chg="mod">
          <ac:chgData name="" userId="fd074ccdcebbebd0" providerId="LiveId" clId="{41659C5C-0423-47A2-B4DB-4491C5C1FE86}" dt="2021-06-22T04:59:27.044" v="2070" actId="207"/>
          <ac:spMkLst>
            <pc:docMk/>
            <pc:sldMk cId="741087240" sldId="264"/>
            <ac:spMk id="6" creationId="{390B8AAC-1B34-426F-9E7B-963716CC7903}"/>
          </ac:spMkLst>
        </pc:spChg>
        <pc:spChg chg="mod">
          <ac:chgData name="" userId="fd074ccdcebbebd0" providerId="LiveId" clId="{41659C5C-0423-47A2-B4DB-4491C5C1FE86}" dt="2021-06-22T03:24:31.043" v="1056" actId="20577"/>
          <ac:spMkLst>
            <pc:docMk/>
            <pc:sldMk cId="741087240" sldId="264"/>
            <ac:spMk id="7" creationId="{D6638701-B2DA-49A5-A6A3-B95D88F03225}"/>
          </ac:spMkLst>
        </pc:spChg>
        <pc:picChg chg="mod">
          <ac:chgData name="" userId="fd074ccdcebbebd0" providerId="LiveId" clId="{41659C5C-0423-47A2-B4DB-4491C5C1FE86}" dt="2021-06-22T02:56:49.801" v="1035" actId="1440"/>
          <ac:picMkLst>
            <pc:docMk/>
            <pc:sldMk cId="741087240" sldId="264"/>
            <ac:picMk id="2" creationId="{790F743C-C507-4DF1-ADB6-3782646CBF72}"/>
          </ac:picMkLst>
        </pc:picChg>
        <pc:picChg chg="mod">
          <ac:chgData name="" userId="fd074ccdcebbebd0" providerId="LiveId" clId="{41659C5C-0423-47A2-B4DB-4491C5C1FE86}" dt="2021-06-22T02:56:44.784" v="1034" actId="1440"/>
          <ac:picMkLst>
            <pc:docMk/>
            <pc:sldMk cId="741087240" sldId="264"/>
            <ac:picMk id="10" creationId="{16FFA7DD-0357-4736-B6B1-64EA86EFE254}"/>
          </ac:picMkLst>
        </pc:picChg>
      </pc:sldChg>
      <pc:sldChg chg="modSp">
        <pc:chgData name="" userId="fd074ccdcebbebd0" providerId="LiveId" clId="{41659C5C-0423-47A2-B4DB-4491C5C1FE86}" dt="2021-06-22T04:59:37.089" v="2071" actId="207"/>
        <pc:sldMkLst>
          <pc:docMk/>
          <pc:sldMk cId="1973553343" sldId="265"/>
        </pc:sldMkLst>
        <pc:spChg chg="mod">
          <ac:chgData name="" userId="fd074ccdcebbebd0" providerId="LiveId" clId="{41659C5C-0423-47A2-B4DB-4491C5C1FE86}" dt="2021-06-22T04:59:37.089" v="2071" actId="207"/>
          <ac:spMkLst>
            <pc:docMk/>
            <pc:sldMk cId="1973553343" sldId="265"/>
            <ac:spMk id="4" creationId="{7B4484DB-9CC9-49E1-8EB5-57C8D5406516}"/>
          </ac:spMkLst>
        </pc:spChg>
        <pc:spChg chg="mod">
          <ac:chgData name="" userId="fd074ccdcebbebd0" providerId="LiveId" clId="{41659C5C-0423-47A2-B4DB-4491C5C1FE86}" dt="2021-06-22T03:25:14.208" v="1091" actId="20577"/>
          <ac:spMkLst>
            <pc:docMk/>
            <pc:sldMk cId="1973553343" sldId="265"/>
            <ac:spMk id="5" creationId="{280C07F1-845B-4818-987A-032637365D3E}"/>
          </ac:spMkLst>
        </pc:spChg>
        <pc:picChg chg="ord">
          <ac:chgData name="" userId="fd074ccdcebbebd0" providerId="LiveId" clId="{41659C5C-0423-47A2-B4DB-4491C5C1FE86}" dt="2021-06-22T02:57:05.082" v="1036" actId="166"/>
          <ac:picMkLst>
            <pc:docMk/>
            <pc:sldMk cId="1973553343" sldId="265"/>
            <ac:picMk id="9" creationId="{8AF83CA7-00EC-48D5-AADB-1FBA3F652B0D}"/>
          </ac:picMkLst>
        </pc:picChg>
        <pc:picChg chg="mod">
          <ac:chgData name="" userId="fd074ccdcebbebd0" providerId="LiveId" clId="{41659C5C-0423-47A2-B4DB-4491C5C1FE86}" dt="2021-06-22T03:25:10.875" v="1090" actId="1076"/>
          <ac:picMkLst>
            <pc:docMk/>
            <pc:sldMk cId="1973553343" sldId="265"/>
            <ac:picMk id="12" creationId="{45203E3F-7F53-42CF-9955-DC9EB3143015}"/>
          </ac:picMkLst>
        </pc:picChg>
      </pc:sldChg>
      <pc:sldChg chg="addSp modSp">
        <pc:chgData name="" userId="fd074ccdcebbebd0" providerId="LiveId" clId="{41659C5C-0423-47A2-B4DB-4491C5C1FE86}" dt="2021-06-22T04:59:43.356" v="2072" actId="207"/>
        <pc:sldMkLst>
          <pc:docMk/>
          <pc:sldMk cId="3174498782" sldId="266"/>
        </pc:sldMkLst>
        <pc:spChg chg="mod">
          <ac:chgData name="" userId="fd074ccdcebbebd0" providerId="LiveId" clId="{41659C5C-0423-47A2-B4DB-4491C5C1FE86}" dt="2021-06-22T03:27:14.281" v="1143" actId="20577"/>
          <ac:spMkLst>
            <pc:docMk/>
            <pc:sldMk cId="3174498782" sldId="266"/>
            <ac:spMk id="4" creationId="{A42B3330-6F7A-47BB-AA2D-A6D3BC79DEB3}"/>
          </ac:spMkLst>
        </pc:spChg>
        <pc:spChg chg="mod">
          <ac:chgData name="" userId="fd074ccdcebbebd0" providerId="LiveId" clId="{41659C5C-0423-47A2-B4DB-4491C5C1FE86}" dt="2021-06-22T04:59:43.356" v="2072" actId="207"/>
          <ac:spMkLst>
            <pc:docMk/>
            <pc:sldMk cId="3174498782" sldId="266"/>
            <ac:spMk id="6" creationId="{9D6BB831-9249-4BF4-9D4F-82AB3375786F}"/>
          </ac:spMkLst>
        </pc:spChg>
        <pc:picChg chg="mod">
          <ac:chgData name="" userId="fd074ccdcebbebd0" providerId="LiveId" clId="{41659C5C-0423-47A2-B4DB-4491C5C1FE86}" dt="2021-06-22T03:27:37.603" v="1146" actId="1440"/>
          <ac:picMkLst>
            <pc:docMk/>
            <pc:sldMk cId="3174498782" sldId="266"/>
            <ac:picMk id="3" creationId="{D2F61BF7-CD61-4674-90FB-C91FABA0A8D9}"/>
          </ac:picMkLst>
        </pc:picChg>
        <pc:picChg chg="mod">
          <ac:chgData name="" userId="fd074ccdcebbebd0" providerId="LiveId" clId="{41659C5C-0423-47A2-B4DB-4491C5C1FE86}" dt="2021-06-22T03:27:16.408" v="1144" actId="1076"/>
          <ac:picMkLst>
            <pc:docMk/>
            <pc:sldMk cId="3174498782" sldId="266"/>
            <ac:picMk id="5" creationId="{6D9DF54D-FA15-4030-95B2-AA6BAD039BFC}"/>
          </ac:picMkLst>
        </pc:picChg>
        <pc:cxnChg chg="add mod">
          <ac:chgData name="" userId="fd074ccdcebbebd0" providerId="LiveId" clId="{41659C5C-0423-47A2-B4DB-4491C5C1FE86}" dt="2021-06-22T03:27:21.147" v="1145" actId="14100"/>
          <ac:cxnSpMkLst>
            <pc:docMk/>
            <pc:sldMk cId="3174498782" sldId="266"/>
            <ac:cxnSpMk id="8" creationId="{ECD74B6A-3B20-4282-BD0B-E0E1ED680997}"/>
          </ac:cxnSpMkLst>
        </pc:cxnChg>
      </pc:sldChg>
      <pc:sldChg chg="del">
        <pc:chgData name="" userId="fd074ccdcebbebd0" providerId="LiveId" clId="{41659C5C-0423-47A2-B4DB-4491C5C1FE86}" dt="2021-06-22T04:56:52.638" v="2066" actId="2696"/>
        <pc:sldMkLst>
          <pc:docMk/>
          <pc:sldMk cId="2457134042" sldId="268"/>
        </pc:sldMkLst>
      </pc:sldChg>
      <pc:sldChg chg="modSp">
        <pc:chgData name="" userId="fd074ccdcebbebd0" providerId="LiveId" clId="{41659C5C-0423-47A2-B4DB-4491C5C1FE86}" dt="2021-06-22T05:00:25.784" v="2079" actId="207"/>
        <pc:sldMkLst>
          <pc:docMk/>
          <pc:sldMk cId="35837616" sldId="269"/>
        </pc:sldMkLst>
        <pc:spChg chg="mod">
          <ac:chgData name="" userId="fd074ccdcebbebd0" providerId="LiveId" clId="{41659C5C-0423-47A2-B4DB-4491C5C1FE86}" dt="2021-06-22T05:00:25.784" v="2079" actId="207"/>
          <ac:spMkLst>
            <pc:docMk/>
            <pc:sldMk cId="35837616" sldId="269"/>
            <ac:spMk id="4" creationId="{772E370A-33CA-491C-BE42-E73DAA944DD6}"/>
          </ac:spMkLst>
        </pc:spChg>
      </pc:sldChg>
      <pc:sldChg chg="modSp">
        <pc:chgData name="" userId="fd074ccdcebbebd0" providerId="LiveId" clId="{41659C5C-0423-47A2-B4DB-4491C5C1FE86}" dt="2021-06-22T05:00:31.050" v="2080" actId="207"/>
        <pc:sldMkLst>
          <pc:docMk/>
          <pc:sldMk cId="3143491309" sldId="270"/>
        </pc:sldMkLst>
        <pc:spChg chg="mod">
          <ac:chgData name="" userId="fd074ccdcebbebd0" providerId="LiveId" clId="{41659C5C-0423-47A2-B4DB-4491C5C1FE86}" dt="2021-06-22T05:00:31.050" v="2080" actId="207"/>
          <ac:spMkLst>
            <pc:docMk/>
            <pc:sldMk cId="3143491309" sldId="270"/>
            <ac:spMk id="4" creationId="{04CA0F9A-8D02-4DBA-86B8-44043AD49482}"/>
          </ac:spMkLst>
        </pc:spChg>
      </pc:sldChg>
      <pc:sldChg chg="modSp">
        <pc:chgData name="" userId="fd074ccdcebbebd0" providerId="LiveId" clId="{41659C5C-0423-47A2-B4DB-4491C5C1FE86}" dt="2021-06-22T04:59:48.918" v="2073" actId="207"/>
        <pc:sldMkLst>
          <pc:docMk/>
          <pc:sldMk cId="2510378422" sldId="286"/>
        </pc:sldMkLst>
        <pc:spChg chg="mod">
          <ac:chgData name="" userId="fd074ccdcebbebd0" providerId="LiveId" clId="{41659C5C-0423-47A2-B4DB-4491C5C1FE86}" dt="2021-06-22T03:30:20.873" v="1326" actId="20577"/>
          <ac:spMkLst>
            <pc:docMk/>
            <pc:sldMk cId="2510378422" sldId="286"/>
            <ac:spMk id="3" creationId="{09259218-428B-426F-85D6-8E26FF8F726A}"/>
          </ac:spMkLst>
        </pc:spChg>
        <pc:spChg chg="mod">
          <ac:chgData name="" userId="fd074ccdcebbebd0" providerId="LiveId" clId="{41659C5C-0423-47A2-B4DB-4491C5C1FE86}" dt="2021-06-22T04:59:48.918" v="2073" actId="207"/>
          <ac:spMkLst>
            <pc:docMk/>
            <pc:sldMk cId="2510378422" sldId="286"/>
            <ac:spMk id="4" creationId="{52FD8EEA-56EE-48D7-BCE6-DA6046E92173}"/>
          </ac:spMkLst>
        </pc:spChg>
        <pc:spChg chg="mod">
          <ac:chgData name="" userId="fd074ccdcebbebd0" providerId="LiveId" clId="{41659C5C-0423-47A2-B4DB-4491C5C1FE86}" dt="2021-06-22T03:32:06.699" v="1382" actId="20577"/>
          <ac:spMkLst>
            <pc:docMk/>
            <pc:sldMk cId="2510378422" sldId="286"/>
            <ac:spMk id="5" creationId="{C98BC5B2-F08A-41B6-A427-3F675F7D4B76}"/>
          </ac:spMkLst>
        </pc:spChg>
        <pc:grpChg chg="mod">
          <ac:chgData name="" userId="fd074ccdcebbebd0" providerId="LiveId" clId="{41659C5C-0423-47A2-B4DB-4491C5C1FE86}" dt="2021-06-22T03:31:31.883" v="1350" actId="1076"/>
          <ac:grpSpMkLst>
            <pc:docMk/>
            <pc:sldMk cId="2510378422" sldId="286"/>
            <ac:grpSpMk id="11" creationId="{BEA6B5F1-1EA0-4FBF-837F-15B292D8BA96}"/>
          </ac:grpSpMkLst>
        </pc:grpChg>
        <pc:picChg chg="mod modCrop">
          <ac:chgData name="" userId="fd074ccdcebbebd0" providerId="LiveId" clId="{41659C5C-0423-47A2-B4DB-4491C5C1FE86}" dt="2021-06-22T03:31:29.187" v="1349" actId="732"/>
          <ac:picMkLst>
            <pc:docMk/>
            <pc:sldMk cId="2510378422" sldId="286"/>
            <ac:picMk id="12" creationId="{0BEC13CA-EEC4-42EF-8FA9-8296071C30FC}"/>
          </ac:picMkLst>
        </pc:picChg>
        <pc:picChg chg="mod">
          <ac:chgData name="" userId="fd074ccdcebbebd0" providerId="LiveId" clId="{41659C5C-0423-47A2-B4DB-4491C5C1FE86}" dt="2021-06-22T03:30:31.319" v="1328" actId="1440"/>
          <ac:picMkLst>
            <pc:docMk/>
            <pc:sldMk cId="2510378422" sldId="286"/>
            <ac:picMk id="14" creationId="{2C96DE1C-8BAB-435D-90E6-313FDA994A25}"/>
          </ac:picMkLst>
        </pc:picChg>
      </pc:sldChg>
      <pc:sldChg chg="addSp delSp modSp">
        <pc:chgData name="" userId="fd074ccdcebbebd0" providerId="LiveId" clId="{41659C5C-0423-47A2-B4DB-4491C5C1FE86}" dt="2021-06-22T04:59:53.393" v="2074" actId="207"/>
        <pc:sldMkLst>
          <pc:docMk/>
          <pc:sldMk cId="2657139673" sldId="287"/>
        </pc:sldMkLst>
        <pc:spChg chg="mod">
          <ac:chgData name="" userId="fd074ccdcebbebd0" providerId="LiveId" clId="{41659C5C-0423-47A2-B4DB-4491C5C1FE86}" dt="2021-06-22T03:33:48.087" v="1407" actId="20577"/>
          <ac:spMkLst>
            <pc:docMk/>
            <pc:sldMk cId="2657139673" sldId="287"/>
            <ac:spMk id="2" creationId="{2DB45A68-9D8B-45E9-80D9-C286D62FAABD}"/>
          </ac:spMkLst>
        </pc:spChg>
        <pc:spChg chg="mod">
          <ac:chgData name="" userId="fd074ccdcebbebd0" providerId="LiveId" clId="{41659C5C-0423-47A2-B4DB-4491C5C1FE86}" dt="2021-06-22T04:59:53.393" v="2074" actId="207"/>
          <ac:spMkLst>
            <pc:docMk/>
            <pc:sldMk cId="2657139673" sldId="287"/>
            <ac:spMk id="7" creationId="{21B7F005-F1BA-4DC4-9C44-876174DF1439}"/>
          </ac:spMkLst>
        </pc:spChg>
        <pc:spChg chg="mod">
          <ac:chgData name="" userId="fd074ccdcebbebd0" providerId="LiveId" clId="{41659C5C-0423-47A2-B4DB-4491C5C1FE86}" dt="2021-06-22T03:32:51.386" v="1388" actId="14100"/>
          <ac:spMkLst>
            <pc:docMk/>
            <pc:sldMk cId="2657139673" sldId="287"/>
            <ac:spMk id="13" creationId="{2E58A78F-0227-41F7-8FB3-B4EF62DFB953}"/>
          </ac:spMkLst>
        </pc:spChg>
        <pc:spChg chg="add mod">
          <ac:chgData name="" userId="fd074ccdcebbebd0" providerId="LiveId" clId="{41659C5C-0423-47A2-B4DB-4491C5C1FE86}" dt="2021-06-22T03:34:09.799" v="1412" actId="14100"/>
          <ac:spMkLst>
            <pc:docMk/>
            <pc:sldMk cId="2657139673" sldId="287"/>
            <ac:spMk id="15" creationId="{926D2644-59CB-4260-B962-E8C40C43DE72}"/>
          </ac:spMkLst>
        </pc:spChg>
        <pc:spChg chg="add mod">
          <ac:chgData name="" userId="fd074ccdcebbebd0" providerId="LiveId" clId="{41659C5C-0423-47A2-B4DB-4491C5C1FE86}" dt="2021-06-22T03:34:12.218" v="1413" actId="1076"/>
          <ac:spMkLst>
            <pc:docMk/>
            <pc:sldMk cId="2657139673" sldId="287"/>
            <ac:spMk id="16" creationId="{5771DCA8-77D6-4DBC-A6AB-EB3ACB0FD4B8}"/>
          </ac:spMkLst>
        </pc:spChg>
        <pc:picChg chg="mod">
          <ac:chgData name="" userId="fd074ccdcebbebd0" providerId="LiveId" clId="{41659C5C-0423-47A2-B4DB-4491C5C1FE86}" dt="2021-06-22T03:34:03.992" v="1410" actId="1076"/>
          <ac:picMkLst>
            <pc:docMk/>
            <pc:sldMk cId="2657139673" sldId="287"/>
            <ac:picMk id="6" creationId="{7E26D4D2-2B6C-4386-A77E-0BCF32A9BFC6}"/>
          </ac:picMkLst>
        </pc:picChg>
        <pc:picChg chg="mod">
          <ac:chgData name="" userId="fd074ccdcebbebd0" providerId="LiveId" clId="{41659C5C-0423-47A2-B4DB-4491C5C1FE86}" dt="2021-06-22T03:32:33.042" v="1383" actId="1440"/>
          <ac:picMkLst>
            <pc:docMk/>
            <pc:sldMk cId="2657139673" sldId="287"/>
            <ac:picMk id="12" creationId="{A76ACB96-F49E-483D-BD3C-BDB1481FA38F}"/>
          </ac:picMkLst>
        </pc:picChg>
        <pc:cxnChg chg="add del">
          <ac:chgData name="" userId="fd074ccdcebbebd0" providerId="LiveId" clId="{41659C5C-0423-47A2-B4DB-4491C5C1FE86}" dt="2021-06-22T03:32:41.531" v="1386"/>
          <ac:cxnSpMkLst>
            <pc:docMk/>
            <pc:sldMk cId="2657139673" sldId="287"/>
            <ac:cxnSpMk id="9" creationId="{1E5CA8CE-ACF5-4D74-AA4F-CEBAD6F39AE3}"/>
          </ac:cxnSpMkLst>
        </pc:cxnChg>
        <pc:cxnChg chg="add del mod">
          <ac:chgData name="" userId="fd074ccdcebbebd0" providerId="LiveId" clId="{41659C5C-0423-47A2-B4DB-4491C5C1FE86}" dt="2021-06-22T03:33:31.135" v="1395" actId="478"/>
          <ac:cxnSpMkLst>
            <pc:docMk/>
            <pc:sldMk cId="2657139673" sldId="287"/>
            <ac:cxnSpMk id="14" creationId="{750EE9C4-9002-4CC4-9260-C2FD96A8612E}"/>
          </ac:cxnSpMkLst>
        </pc:cxnChg>
      </pc:sldChg>
      <pc:sldChg chg="addSp modSp">
        <pc:chgData name="" userId="fd074ccdcebbebd0" providerId="LiveId" clId="{41659C5C-0423-47A2-B4DB-4491C5C1FE86}" dt="2021-06-22T04:59:59.196" v="2075" actId="207"/>
        <pc:sldMkLst>
          <pc:docMk/>
          <pc:sldMk cId="3956999689" sldId="288"/>
        </pc:sldMkLst>
        <pc:spChg chg="mod">
          <ac:chgData name="" userId="fd074ccdcebbebd0" providerId="LiveId" clId="{41659C5C-0423-47A2-B4DB-4491C5C1FE86}" dt="2021-06-22T04:59:59.196" v="2075" actId="207"/>
          <ac:spMkLst>
            <pc:docMk/>
            <pc:sldMk cId="3956999689" sldId="288"/>
            <ac:spMk id="6" creationId="{390B8AAC-1B34-426F-9E7B-963716CC7903}"/>
          </ac:spMkLst>
        </pc:spChg>
        <pc:spChg chg="mod">
          <ac:chgData name="" userId="fd074ccdcebbebd0" providerId="LiveId" clId="{41659C5C-0423-47A2-B4DB-4491C5C1FE86}" dt="2021-06-22T04:52:49.777" v="1913" actId="20577"/>
          <ac:spMkLst>
            <pc:docMk/>
            <pc:sldMk cId="3956999689" sldId="288"/>
            <ac:spMk id="7" creationId="{D6638701-B2DA-49A5-A6A3-B95D88F03225}"/>
          </ac:spMkLst>
        </pc:spChg>
        <pc:picChg chg="mod">
          <ac:chgData name="" userId="fd074ccdcebbebd0" providerId="LiveId" clId="{41659C5C-0423-47A2-B4DB-4491C5C1FE86}" dt="2021-06-22T03:35:38.010" v="1457" actId="1440"/>
          <ac:picMkLst>
            <pc:docMk/>
            <pc:sldMk cId="3956999689" sldId="288"/>
            <ac:picMk id="13" creationId="{9EB46805-3A27-432B-9FD4-33370C4AFE1A}"/>
          </ac:picMkLst>
        </pc:picChg>
        <pc:picChg chg="mod">
          <ac:chgData name="" userId="fd074ccdcebbebd0" providerId="LiveId" clId="{41659C5C-0423-47A2-B4DB-4491C5C1FE86}" dt="2021-06-22T03:35:58.728" v="1461" actId="1440"/>
          <ac:picMkLst>
            <pc:docMk/>
            <pc:sldMk cId="3956999689" sldId="288"/>
            <ac:picMk id="16" creationId="{38E9BC39-233B-435C-9200-849822D5A3E2}"/>
          </ac:picMkLst>
        </pc:picChg>
        <pc:picChg chg="mod">
          <ac:chgData name="" userId="fd074ccdcebbebd0" providerId="LiveId" clId="{41659C5C-0423-47A2-B4DB-4491C5C1FE86}" dt="2021-06-22T03:35:58.728" v="1461" actId="1440"/>
          <ac:picMkLst>
            <pc:docMk/>
            <pc:sldMk cId="3956999689" sldId="288"/>
            <ac:picMk id="17" creationId="{4521CE5E-96D9-4046-B30B-A17FBD0ED503}"/>
          </ac:picMkLst>
        </pc:picChg>
        <pc:cxnChg chg="add mod">
          <ac:chgData name="" userId="fd074ccdcebbebd0" providerId="LiveId" clId="{41659C5C-0423-47A2-B4DB-4491C5C1FE86}" dt="2021-06-22T03:33:09.587" v="1391" actId="14100"/>
          <ac:cxnSpMkLst>
            <pc:docMk/>
            <pc:sldMk cId="3956999689" sldId="288"/>
            <ac:cxnSpMk id="18" creationId="{81B839FF-6B5F-496B-B11E-6188AACE3F85}"/>
          </ac:cxnSpMkLst>
        </pc:cxnChg>
      </pc:sldChg>
      <pc:sldChg chg="modSp">
        <pc:chgData name="" userId="fd074ccdcebbebd0" providerId="LiveId" clId="{41659C5C-0423-47A2-B4DB-4491C5C1FE86}" dt="2021-06-22T05:00:10.545" v="2077" actId="207"/>
        <pc:sldMkLst>
          <pc:docMk/>
          <pc:sldMk cId="1948514163" sldId="289"/>
        </pc:sldMkLst>
        <pc:spChg chg="mod">
          <ac:chgData name="" userId="fd074ccdcebbebd0" providerId="LiveId" clId="{41659C5C-0423-47A2-B4DB-4491C5C1FE86}" dt="2021-06-22T05:00:10.545" v="2077" actId="207"/>
          <ac:spMkLst>
            <pc:docMk/>
            <pc:sldMk cId="1948514163" sldId="289"/>
            <ac:spMk id="4" creationId="{7B4484DB-9CC9-49E1-8EB5-57C8D5406516}"/>
          </ac:spMkLst>
        </pc:spChg>
        <pc:spChg chg="mod">
          <ac:chgData name="" userId="fd074ccdcebbebd0" providerId="LiveId" clId="{41659C5C-0423-47A2-B4DB-4491C5C1FE86}" dt="2021-06-22T04:52:08.204" v="1908" actId="20577"/>
          <ac:spMkLst>
            <pc:docMk/>
            <pc:sldMk cId="1948514163" sldId="289"/>
            <ac:spMk id="5" creationId="{280C07F1-845B-4818-987A-032637365D3E}"/>
          </ac:spMkLst>
        </pc:spChg>
        <pc:picChg chg="mod">
          <ac:chgData name="" userId="fd074ccdcebbebd0" providerId="LiveId" clId="{41659C5C-0423-47A2-B4DB-4491C5C1FE86}" dt="2021-06-22T04:51:51.687" v="1899" actId="1076"/>
          <ac:picMkLst>
            <pc:docMk/>
            <pc:sldMk cId="1948514163" sldId="289"/>
            <ac:picMk id="6" creationId="{FBEB6243-94CB-47F2-81A5-7B0AF3A8A26E}"/>
          </ac:picMkLst>
        </pc:picChg>
        <pc:cxnChg chg="mod">
          <ac:chgData name="" userId="fd074ccdcebbebd0" providerId="LiveId" clId="{41659C5C-0423-47A2-B4DB-4491C5C1FE86}" dt="2021-06-22T04:52:02.750" v="1903" actId="14100"/>
          <ac:cxnSpMkLst>
            <pc:docMk/>
            <pc:sldMk cId="1948514163" sldId="289"/>
            <ac:cxnSpMk id="28" creationId="{86D3CC24-107B-4B00-B72C-BEBAFE9760B2}"/>
          </ac:cxnSpMkLst>
        </pc:cxnChg>
      </pc:sldChg>
      <pc:sldChg chg="delSp modSp">
        <pc:chgData name="" userId="fd074ccdcebbebd0" providerId="LiveId" clId="{41659C5C-0423-47A2-B4DB-4491C5C1FE86}" dt="2021-06-22T05:00:05.671" v="2076" actId="207"/>
        <pc:sldMkLst>
          <pc:docMk/>
          <pc:sldMk cId="99450931" sldId="290"/>
        </pc:sldMkLst>
        <pc:spChg chg="mod">
          <ac:chgData name="" userId="fd074ccdcebbebd0" providerId="LiveId" clId="{41659C5C-0423-47A2-B4DB-4491C5C1FE86}" dt="2021-06-22T04:54:47.682" v="2032" actId="6549"/>
          <ac:spMkLst>
            <pc:docMk/>
            <pc:sldMk cId="99450931" sldId="290"/>
            <ac:spMk id="4" creationId="{A42B3330-6F7A-47BB-AA2D-A6D3BC79DEB3}"/>
          </ac:spMkLst>
        </pc:spChg>
        <pc:spChg chg="mod">
          <ac:chgData name="" userId="fd074ccdcebbebd0" providerId="LiveId" clId="{41659C5C-0423-47A2-B4DB-4491C5C1FE86}" dt="2021-06-22T05:00:05.671" v="2076" actId="207"/>
          <ac:spMkLst>
            <pc:docMk/>
            <pc:sldMk cId="99450931" sldId="290"/>
            <ac:spMk id="6" creationId="{9D6BB831-9249-4BF4-9D4F-82AB3375786F}"/>
          </ac:spMkLst>
        </pc:spChg>
        <pc:spChg chg="del">
          <ac:chgData name="" userId="fd074ccdcebbebd0" providerId="LiveId" clId="{41659C5C-0423-47A2-B4DB-4491C5C1FE86}" dt="2021-06-22T04:54:21.743" v="1977" actId="478"/>
          <ac:spMkLst>
            <pc:docMk/>
            <pc:sldMk cId="99450931" sldId="290"/>
            <ac:spMk id="13" creationId="{DCDA62CC-E89D-4606-983B-E95C8E4D7A97}"/>
          </ac:spMkLst>
        </pc:spChg>
        <pc:picChg chg="mod">
          <ac:chgData name="" userId="fd074ccdcebbebd0" providerId="LiveId" clId="{41659C5C-0423-47A2-B4DB-4491C5C1FE86}" dt="2021-06-22T04:53:01.402" v="1915" actId="1076"/>
          <ac:picMkLst>
            <pc:docMk/>
            <pc:sldMk cId="99450931" sldId="290"/>
            <ac:picMk id="5" creationId="{6D9DF54D-FA15-4030-95B2-AA6BAD039BFC}"/>
          </ac:picMkLst>
        </pc:picChg>
        <pc:cxnChg chg="mod">
          <ac:chgData name="" userId="fd074ccdcebbebd0" providerId="LiveId" clId="{41659C5C-0423-47A2-B4DB-4491C5C1FE86}" dt="2021-06-22T04:54:19.176" v="1976" actId="14100"/>
          <ac:cxnSpMkLst>
            <pc:docMk/>
            <pc:sldMk cId="99450931" sldId="290"/>
            <ac:cxnSpMk id="11" creationId="{CBF576EF-087D-4125-9E9F-759204ED2A9D}"/>
          </ac:cxnSpMkLst>
        </pc:cxnChg>
      </pc:sldChg>
      <pc:sldChg chg="modSp">
        <pc:chgData name="" userId="fd074ccdcebbebd0" providerId="LiveId" clId="{41659C5C-0423-47A2-B4DB-4491C5C1FE86}" dt="2021-06-22T05:00:15.364" v="2078" actId="207"/>
        <pc:sldMkLst>
          <pc:docMk/>
          <pc:sldMk cId="3676747863" sldId="291"/>
        </pc:sldMkLst>
        <pc:spChg chg="mod">
          <ac:chgData name="" userId="fd074ccdcebbebd0" providerId="LiveId" clId="{41659C5C-0423-47A2-B4DB-4491C5C1FE86}" dt="2021-06-22T04:56:22.431" v="2065" actId="20577"/>
          <ac:spMkLst>
            <pc:docMk/>
            <pc:sldMk cId="3676747863" sldId="291"/>
            <ac:spMk id="4" creationId="{A42B3330-6F7A-47BB-AA2D-A6D3BC79DEB3}"/>
          </ac:spMkLst>
        </pc:spChg>
        <pc:spChg chg="mod">
          <ac:chgData name="" userId="fd074ccdcebbebd0" providerId="LiveId" clId="{41659C5C-0423-47A2-B4DB-4491C5C1FE86}" dt="2021-06-22T05:00:15.364" v="2078" actId="207"/>
          <ac:spMkLst>
            <pc:docMk/>
            <pc:sldMk cId="3676747863" sldId="291"/>
            <ac:spMk id="6" creationId="{9D6BB831-9249-4BF4-9D4F-82AB3375786F}"/>
          </ac:spMkLst>
        </pc:spChg>
        <pc:spChg chg="mod">
          <ac:chgData name="" userId="fd074ccdcebbebd0" providerId="LiveId" clId="{41659C5C-0423-47A2-B4DB-4491C5C1FE86}" dt="2021-06-22T04:56:07.027" v="2058" actId="1076"/>
          <ac:spMkLst>
            <pc:docMk/>
            <pc:sldMk cId="3676747863" sldId="291"/>
            <ac:spMk id="15" creationId="{E68D8EB0-CE34-41A2-A6D2-BB465DA57F41}"/>
          </ac:spMkLst>
        </pc:spChg>
        <pc:picChg chg="mod">
          <ac:chgData name="" userId="fd074ccdcebbebd0" providerId="LiveId" clId="{41659C5C-0423-47A2-B4DB-4491C5C1FE86}" dt="2021-06-22T04:55:57.716" v="2055" actId="1076"/>
          <ac:picMkLst>
            <pc:docMk/>
            <pc:sldMk cId="3676747863" sldId="291"/>
            <ac:picMk id="14" creationId="{644C0CB5-1387-4364-8C69-54EACA54CA13}"/>
          </ac:picMkLst>
        </pc:picChg>
      </pc:sldChg>
      <pc:sldChg chg="addSp delSp modSp add">
        <pc:chgData name="" userId="fd074ccdcebbebd0" providerId="LiveId" clId="{41659C5C-0423-47A2-B4DB-4491C5C1FE86}" dt="2021-06-22T02:39:45.938" v="832" actId="1076"/>
        <pc:sldMkLst>
          <pc:docMk/>
          <pc:sldMk cId="1778055874" sldId="292"/>
        </pc:sldMkLst>
        <pc:spChg chg="mod">
          <ac:chgData name="" userId="fd074ccdcebbebd0" providerId="LiveId" clId="{41659C5C-0423-47A2-B4DB-4491C5C1FE86}" dt="2021-06-22T02:20:48.723" v="45" actId="20577"/>
          <ac:spMkLst>
            <pc:docMk/>
            <pc:sldMk cId="1778055874" sldId="292"/>
            <ac:spMk id="2" creationId="{992276BB-48E4-4383-88B4-9C83AB569B5C}"/>
          </ac:spMkLst>
        </pc:spChg>
        <pc:spChg chg="add mod">
          <ac:chgData name="" userId="fd074ccdcebbebd0" providerId="LiveId" clId="{41659C5C-0423-47A2-B4DB-4491C5C1FE86}" dt="2021-06-22T02:38:16.710" v="646" actId="122"/>
          <ac:spMkLst>
            <pc:docMk/>
            <pc:sldMk cId="1778055874" sldId="292"/>
            <ac:spMk id="3" creationId="{C9415024-ED22-47EA-A55B-D46688AD0CBB}"/>
          </ac:spMkLst>
        </pc:spChg>
        <pc:spChg chg="del">
          <ac:chgData name="" userId="fd074ccdcebbebd0" providerId="LiveId" clId="{41659C5C-0423-47A2-B4DB-4491C5C1FE86}" dt="2021-06-22T02:20:36.189" v="6" actId="478"/>
          <ac:spMkLst>
            <pc:docMk/>
            <pc:sldMk cId="1778055874" sldId="292"/>
            <ac:spMk id="5" creationId="{8B03DFA1-009E-4997-854E-455AC83A9FFC}"/>
          </ac:spMkLst>
        </pc:spChg>
        <pc:spChg chg="add mod">
          <ac:chgData name="" userId="fd074ccdcebbebd0" providerId="LiveId" clId="{41659C5C-0423-47A2-B4DB-4491C5C1FE86}" dt="2021-06-22T02:38:16.710" v="646" actId="122"/>
          <ac:spMkLst>
            <pc:docMk/>
            <pc:sldMk cId="1778055874" sldId="292"/>
            <ac:spMk id="6" creationId="{4307E015-18C7-4D11-BCCF-200B85D1A376}"/>
          </ac:spMkLst>
        </pc:spChg>
        <pc:spChg chg="add mod">
          <ac:chgData name="" userId="fd074ccdcebbebd0" providerId="LiveId" clId="{41659C5C-0423-47A2-B4DB-4491C5C1FE86}" dt="2021-06-22T02:38:16.710" v="646" actId="122"/>
          <ac:spMkLst>
            <pc:docMk/>
            <pc:sldMk cId="1778055874" sldId="292"/>
            <ac:spMk id="7" creationId="{B776DEE0-172A-4FB0-8B04-ED54F6C99AD8}"/>
          </ac:spMkLst>
        </pc:spChg>
        <pc:spChg chg="add mod">
          <ac:chgData name="" userId="fd074ccdcebbebd0" providerId="LiveId" clId="{41659C5C-0423-47A2-B4DB-4491C5C1FE86}" dt="2021-06-22T02:38:16.710" v="646" actId="122"/>
          <ac:spMkLst>
            <pc:docMk/>
            <pc:sldMk cId="1778055874" sldId="292"/>
            <ac:spMk id="8" creationId="{A4305FB5-AAA9-4C93-B9CF-09F5C1B47F8C}"/>
          </ac:spMkLst>
        </pc:spChg>
        <pc:spChg chg="add mod">
          <ac:chgData name="" userId="fd074ccdcebbebd0" providerId="LiveId" clId="{41659C5C-0423-47A2-B4DB-4491C5C1FE86}" dt="2021-06-22T02:38:16.710" v="646" actId="122"/>
          <ac:spMkLst>
            <pc:docMk/>
            <pc:sldMk cId="1778055874" sldId="292"/>
            <ac:spMk id="9" creationId="{76F18E7C-CFF9-4F85-9F63-BA34FE576ADD}"/>
          </ac:spMkLst>
        </pc:spChg>
        <pc:spChg chg="add mod">
          <ac:chgData name="" userId="fd074ccdcebbebd0" providerId="LiveId" clId="{41659C5C-0423-47A2-B4DB-4491C5C1FE86}" dt="2021-06-22T02:38:16.710" v="646" actId="122"/>
          <ac:spMkLst>
            <pc:docMk/>
            <pc:sldMk cId="1778055874" sldId="292"/>
            <ac:spMk id="10" creationId="{2E30E967-9C4A-4C23-AA78-67979147BD0D}"/>
          </ac:spMkLst>
        </pc:spChg>
        <pc:spChg chg="add mod">
          <ac:chgData name="" userId="fd074ccdcebbebd0" providerId="LiveId" clId="{41659C5C-0423-47A2-B4DB-4491C5C1FE86}" dt="2021-06-22T02:38:16.710" v="646" actId="122"/>
          <ac:spMkLst>
            <pc:docMk/>
            <pc:sldMk cId="1778055874" sldId="292"/>
            <ac:spMk id="11" creationId="{C45B6FAD-DE42-4BF7-B53F-82225493808D}"/>
          </ac:spMkLst>
        </pc:spChg>
        <pc:spChg chg="add mod">
          <ac:chgData name="" userId="fd074ccdcebbebd0" providerId="LiveId" clId="{41659C5C-0423-47A2-B4DB-4491C5C1FE86}" dt="2021-06-22T02:38:16.710" v="646" actId="122"/>
          <ac:spMkLst>
            <pc:docMk/>
            <pc:sldMk cId="1778055874" sldId="292"/>
            <ac:spMk id="12" creationId="{9380D364-036F-4432-974C-13716279528E}"/>
          </ac:spMkLst>
        </pc:spChg>
        <pc:spChg chg="add mod ord">
          <ac:chgData name="" userId="fd074ccdcebbebd0" providerId="LiveId" clId="{41659C5C-0423-47A2-B4DB-4491C5C1FE86}" dt="2021-06-22T02:38:16.710" v="646" actId="122"/>
          <ac:spMkLst>
            <pc:docMk/>
            <pc:sldMk cId="1778055874" sldId="292"/>
            <ac:spMk id="13" creationId="{C3445AAE-E766-49AA-B961-2AD10EC18822}"/>
          </ac:spMkLst>
        </pc:spChg>
        <pc:spChg chg="add mod">
          <ac:chgData name="" userId="fd074ccdcebbebd0" providerId="LiveId" clId="{41659C5C-0423-47A2-B4DB-4491C5C1FE86}" dt="2021-06-22T02:38:16.710" v="646" actId="122"/>
          <ac:spMkLst>
            <pc:docMk/>
            <pc:sldMk cId="1778055874" sldId="292"/>
            <ac:spMk id="14" creationId="{3D352E28-E4A4-41F6-BB1D-D23E4ECDA6BC}"/>
          </ac:spMkLst>
        </pc:spChg>
        <pc:spChg chg="add del mod">
          <ac:chgData name="" userId="fd074ccdcebbebd0" providerId="LiveId" clId="{41659C5C-0423-47A2-B4DB-4491C5C1FE86}" dt="2021-06-22T02:33:50.051" v="562" actId="478"/>
          <ac:spMkLst>
            <pc:docMk/>
            <pc:sldMk cId="1778055874" sldId="292"/>
            <ac:spMk id="15" creationId="{8AEC7878-9990-4C6E-B3CE-E177879DECC0}"/>
          </ac:spMkLst>
        </pc:spChg>
        <pc:spChg chg="add del mod ord">
          <ac:chgData name="" userId="fd074ccdcebbebd0" providerId="LiveId" clId="{41659C5C-0423-47A2-B4DB-4491C5C1FE86}" dt="2021-06-22T02:27:55.053" v="334"/>
          <ac:spMkLst>
            <pc:docMk/>
            <pc:sldMk cId="1778055874" sldId="292"/>
            <ac:spMk id="16" creationId="{A3999EA8-C5A5-4C09-A51B-AF124417AFEB}"/>
          </ac:spMkLst>
        </pc:spChg>
        <pc:spChg chg="add del">
          <ac:chgData name="" userId="fd074ccdcebbebd0" providerId="LiveId" clId="{41659C5C-0423-47A2-B4DB-4491C5C1FE86}" dt="2021-06-22T02:27:52.316" v="333" actId="478"/>
          <ac:spMkLst>
            <pc:docMk/>
            <pc:sldMk cId="1778055874" sldId="292"/>
            <ac:spMk id="17" creationId="{E2E3E00D-BE84-45BD-BF51-6A988F94F8D0}"/>
          </ac:spMkLst>
        </pc:spChg>
        <pc:spChg chg="add mod">
          <ac:chgData name="" userId="fd074ccdcebbebd0" providerId="LiveId" clId="{41659C5C-0423-47A2-B4DB-4491C5C1FE86}" dt="2021-06-22T02:38:16.710" v="646" actId="122"/>
          <ac:spMkLst>
            <pc:docMk/>
            <pc:sldMk cId="1778055874" sldId="292"/>
            <ac:spMk id="18" creationId="{5216774A-DF12-4071-916D-DD12AC6A4E7F}"/>
          </ac:spMkLst>
        </pc:spChg>
        <pc:spChg chg="add del mod">
          <ac:chgData name="" userId="fd074ccdcebbebd0" providerId="LiveId" clId="{41659C5C-0423-47A2-B4DB-4491C5C1FE86}" dt="2021-06-22T02:38:27.899" v="651" actId="478"/>
          <ac:spMkLst>
            <pc:docMk/>
            <pc:sldMk cId="1778055874" sldId="292"/>
            <ac:spMk id="19" creationId="{F400C725-D532-4D4E-A3D4-08762F57AE44}"/>
          </ac:spMkLst>
        </pc:spChg>
        <pc:spChg chg="add mod">
          <ac:chgData name="" userId="fd074ccdcebbebd0" providerId="LiveId" clId="{41659C5C-0423-47A2-B4DB-4491C5C1FE86}" dt="2021-06-22T02:38:16.710" v="646" actId="122"/>
          <ac:spMkLst>
            <pc:docMk/>
            <pc:sldMk cId="1778055874" sldId="292"/>
            <ac:spMk id="20" creationId="{2AB54B49-757D-4178-AE1B-C15B436B8D6A}"/>
          </ac:spMkLst>
        </pc:spChg>
        <pc:spChg chg="add mod">
          <ac:chgData name="" userId="fd074ccdcebbebd0" providerId="LiveId" clId="{41659C5C-0423-47A2-B4DB-4491C5C1FE86}" dt="2021-06-22T02:39:33.304" v="804" actId="14100"/>
          <ac:spMkLst>
            <pc:docMk/>
            <pc:sldMk cId="1778055874" sldId="292"/>
            <ac:spMk id="21" creationId="{3A2F2F47-7C84-4659-9A28-CDD60AD3014B}"/>
          </ac:spMkLst>
        </pc:spChg>
        <pc:spChg chg="add mod">
          <ac:chgData name="" userId="fd074ccdcebbebd0" providerId="LiveId" clId="{41659C5C-0423-47A2-B4DB-4491C5C1FE86}" dt="2021-06-22T02:39:45.938" v="832" actId="1076"/>
          <ac:spMkLst>
            <pc:docMk/>
            <pc:sldMk cId="1778055874" sldId="292"/>
            <ac:spMk id="22" creationId="{41D2BEED-884A-470C-9A16-9E6C484AE21F}"/>
          </ac:spMkLst>
        </pc:spChg>
        <pc:spChg chg="add del mod">
          <ac:chgData name="" userId="fd074ccdcebbebd0" providerId="LiveId" clId="{41659C5C-0423-47A2-B4DB-4491C5C1FE86}" dt="2021-06-22T02:38:31.634" v="652" actId="478"/>
          <ac:spMkLst>
            <pc:docMk/>
            <pc:sldMk cId="1778055874" sldId="292"/>
            <ac:spMk id="23" creationId="{D1886DFF-2233-402F-A961-5B971B81B5F1}"/>
          </ac:spMkLst>
        </pc:spChg>
        <pc:spChg chg="add del mod">
          <ac:chgData name="" userId="fd074ccdcebbebd0" providerId="LiveId" clId="{41659C5C-0423-47A2-B4DB-4491C5C1FE86}" dt="2021-06-22T02:39:18.495" v="738" actId="478"/>
          <ac:spMkLst>
            <pc:docMk/>
            <pc:sldMk cId="1778055874" sldId="292"/>
            <ac:spMk id="26" creationId="{6B78912E-68E6-4B34-9B81-2572C0BAFC60}"/>
          </ac:spMkLst>
        </pc:spChg>
        <pc:spChg chg="add mod">
          <ac:chgData name="" userId="fd074ccdcebbebd0" providerId="LiveId" clId="{41659C5C-0423-47A2-B4DB-4491C5C1FE86}" dt="2021-06-22T02:38:16.710" v="646" actId="122"/>
          <ac:spMkLst>
            <pc:docMk/>
            <pc:sldMk cId="1778055874" sldId="292"/>
            <ac:spMk id="27" creationId="{4AD3A18A-2073-4D6C-A46D-1CDBEBFF9A40}"/>
          </ac:spMkLst>
        </pc:spChg>
        <pc:spChg chg="add del mod ord">
          <ac:chgData name="" userId="fd074ccdcebbebd0" providerId="LiveId" clId="{41659C5C-0423-47A2-B4DB-4491C5C1FE86}" dt="2021-06-22T02:39:01.987" v="698" actId="478"/>
          <ac:spMkLst>
            <pc:docMk/>
            <pc:sldMk cId="1778055874" sldId="292"/>
            <ac:spMk id="28" creationId="{B601D017-D163-4498-817A-DC86E811BAAF}"/>
          </ac:spMkLst>
        </pc:spChg>
        <pc:spChg chg="add mod ord">
          <ac:chgData name="" userId="fd074ccdcebbebd0" providerId="LiveId" clId="{41659C5C-0423-47A2-B4DB-4491C5C1FE86}" dt="2021-06-22T02:39:40.398" v="831" actId="14100"/>
          <ac:spMkLst>
            <pc:docMk/>
            <pc:sldMk cId="1778055874" sldId="292"/>
            <ac:spMk id="29" creationId="{55B05B3D-0C76-4530-BF98-9EF503B7FC0E}"/>
          </ac:spMkLst>
        </pc:spChg>
        <pc:spChg chg="add mod">
          <ac:chgData name="" userId="fd074ccdcebbebd0" providerId="LiveId" clId="{41659C5C-0423-47A2-B4DB-4491C5C1FE86}" dt="2021-06-22T02:38:16.710" v="646" actId="122"/>
          <ac:spMkLst>
            <pc:docMk/>
            <pc:sldMk cId="1778055874" sldId="292"/>
            <ac:spMk id="30" creationId="{6A75BC8C-62E5-40F7-ADB8-E15533F2E2E4}"/>
          </ac:spMkLst>
        </pc:spChg>
        <pc:spChg chg="add del">
          <ac:chgData name="" userId="fd074ccdcebbebd0" providerId="LiveId" clId="{41659C5C-0423-47A2-B4DB-4491C5C1FE86}" dt="2021-06-22T02:33:58.588" v="566"/>
          <ac:spMkLst>
            <pc:docMk/>
            <pc:sldMk cId="1778055874" sldId="292"/>
            <ac:spMk id="31" creationId="{9EA33EA2-CACC-4F7E-9551-CBAD0164FB46}"/>
          </ac:spMkLst>
        </pc:spChg>
        <pc:spChg chg="add del mod ord">
          <ac:chgData name="" userId="fd074ccdcebbebd0" providerId="LiveId" clId="{41659C5C-0423-47A2-B4DB-4491C5C1FE86}" dt="2021-06-22T02:38:53.217" v="696" actId="478"/>
          <ac:spMkLst>
            <pc:docMk/>
            <pc:sldMk cId="1778055874" sldId="292"/>
            <ac:spMk id="32" creationId="{5D78440C-4372-4D11-942F-AE437EE90757}"/>
          </ac:spMkLst>
        </pc:spChg>
        <pc:spChg chg="add del mod ord">
          <ac:chgData name="" userId="fd074ccdcebbebd0" providerId="LiveId" clId="{41659C5C-0423-47A2-B4DB-4491C5C1FE86}" dt="2021-06-22T02:38:57.916" v="697" actId="478"/>
          <ac:spMkLst>
            <pc:docMk/>
            <pc:sldMk cId="1778055874" sldId="292"/>
            <ac:spMk id="33" creationId="{12B80A06-2C83-436F-B927-AFC63209270B}"/>
          </ac:spMkLst>
        </pc:spChg>
        <pc:spChg chg="add del mod">
          <ac:chgData name="" userId="fd074ccdcebbebd0" providerId="LiveId" clId="{41659C5C-0423-47A2-B4DB-4491C5C1FE86}" dt="2021-06-22T02:35:46.489" v="598" actId="478"/>
          <ac:spMkLst>
            <pc:docMk/>
            <pc:sldMk cId="1778055874" sldId="292"/>
            <ac:spMk id="34" creationId="{7652E508-F2C2-4EED-8EA4-599A30512A1E}"/>
          </ac:spMkLst>
        </pc:spChg>
        <pc:spChg chg="add mod">
          <ac:chgData name="" userId="fd074ccdcebbebd0" providerId="LiveId" clId="{41659C5C-0423-47A2-B4DB-4491C5C1FE86}" dt="2021-06-22T02:38:16.710" v="646" actId="122"/>
          <ac:spMkLst>
            <pc:docMk/>
            <pc:sldMk cId="1778055874" sldId="292"/>
            <ac:spMk id="35" creationId="{800C2088-85D5-4867-A6EE-D78D8AC011BA}"/>
          </ac:spMkLst>
        </pc:spChg>
        <pc:spChg chg="add mod ord">
          <ac:chgData name="" userId="fd074ccdcebbebd0" providerId="LiveId" clId="{41659C5C-0423-47A2-B4DB-4491C5C1FE86}" dt="2021-06-22T02:38:47.589" v="695" actId="1076"/>
          <ac:spMkLst>
            <pc:docMk/>
            <pc:sldMk cId="1778055874" sldId="292"/>
            <ac:spMk id="36" creationId="{90610B94-7F4C-43A9-9FE0-1A936A3554D2}"/>
          </ac:spMkLst>
        </pc:spChg>
        <pc:spChg chg="add mod">
          <ac:chgData name="" userId="fd074ccdcebbebd0" providerId="LiveId" clId="{41659C5C-0423-47A2-B4DB-4491C5C1FE86}" dt="2021-06-22T02:38:16.710" v="646" actId="122"/>
          <ac:spMkLst>
            <pc:docMk/>
            <pc:sldMk cId="1778055874" sldId="292"/>
            <ac:spMk id="37" creationId="{C7ED3903-34E3-41EE-8837-8DDC9A2869CC}"/>
          </ac:spMkLst>
        </pc:spChg>
        <pc:grpChg chg="add mod ord">
          <ac:chgData name="" userId="fd074ccdcebbebd0" providerId="LiveId" clId="{41659C5C-0423-47A2-B4DB-4491C5C1FE86}" dt="2021-06-22T02:30:24.813" v="418" actId="164"/>
          <ac:grpSpMkLst>
            <pc:docMk/>
            <pc:sldMk cId="1778055874" sldId="292"/>
            <ac:grpSpMk id="24" creationId="{2CCA5F18-7CC8-4A09-B61E-DBFDC906124C}"/>
          </ac:grpSpMkLst>
        </pc:grpChg>
        <pc:grpChg chg="add mod">
          <ac:chgData name="" userId="fd074ccdcebbebd0" providerId="LiveId" clId="{41659C5C-0423-47A2-B4DB-4491C5C1FE86}" dt="2021-06-22T02:37:39.372" v="638" actId="164"/>
          <ac:grpSpMkLst>
            <pc:docMk/>
            <pc:sldMk cId="1778055874" sldId="292"/>
            <ac:grpSpMk id="25" creationId="{17691E6D-E460-454D-A2A9-89C0E74E4586}"/>
          </ac:grpSpMkLst>
        </pc:grpChg>
        <pc:grpChg chg="add mod">
          <ac:chgData name="" userId="fd074ccdcebbebd0" providerId="LiveId" clId="{41659C5C-0423-47A2-B4DB-4491C5C1FE86}" dt="2021-06-22T02:39:20.358" v="739" actId="1076"/>
          <ac:grpSpMkLst>
            <pc:docMk/>
            <pc:sldMk cId="1778055874" sldId="292"/>
            <ac:grpSpMk id="38" creationId="{C777A6EB-B115-4964-A898-A94FD20F402C}"/>
          </ac:grpSpMkLst>
        </pc:grpChg>
        <pc:picChg chg="del">
          <ac:chgData name="" userId="fd074ccdcebbebd0" providerId="LiveId" clId="{41659C5C-0423-47A2-B4DB-4491C5C1FE86}" dt="2021-06-22T02:20:33.640" v="5" actId="478"/>
          <ac:picMkLst>
            <pc:docMk/>
            <pc:sldMk cId="1778055874" sldId="292"/>
            <ac:picMk id="4" creationId="{0A9C6A1E-71ED-4AAE-80B7-AA64145FC4F4}"/>
          </ac:picMkLst>
        </pc:picChg>
      </pc:sldChg>
    </pc:docChg>
  </pc:docChgLst>
  <pc:docChgLst>
    <pc:chgData name="吉川 純輝" userId="fd074ccdcebbebd0" providerId="LiveId" clId="{CBFE5817-7118-4974-929A-68C424ABC703}"/>
    <pc:docChg chg="undo custSel addSld modSld">
      <pc:chgData name="吉川 純輝" userId="fd074ccdcebbebd0" providerId="LiveId" clId="{CBFE5817-7118-4974-929A-68C424ABC703}" dt="2021-07-09T12:36:10.430" v="1161" actId="1076"/>
      <pc:docMkLst>
        <pc:docMk/>
      </pc:docMkLst>
      <pc:sldChg chg="addSp delSp modSp">
        <pc:chgData name="吉川 純輝" userId="fd074ccdcebbebd0" providerId="LiveId" clId="{CBFE5817-7118-4974-929A-68C424ABC703}" dt="2021-07-09T07:42:12.388" v="813"/>
        <pc:sldMkLst>
          <pc:docMk/>
          <pc:sldMk cId="1023934252" sldId="256"/>
        </pc:sldMkLst>
        <pc:picChg chg="add del mod">
          <ac:chgData name="吉川 純輝" userId="fd074ccdcebbebd0" providerId="LiveId" clId="{CBFE5817-7118-4974-929A-68C424ABC703}" dt="2021-07-09T07:42:12.388" v="813"/>
          <ac:picMkLst>
            <pc:docMk/>
            <pc:sldMk cId="1023934252" sldId="256"/>
            <ac:picMk id="2" creationId="{2974B5BC-3AC7-4B8F-A21E-E51024CCC5D6}"/>
          </ac:picMkLst>
        </pc:picChg>
        <pc:picChg chg="add mod">
          <ac:chgData name="吉川 純輝" userId="fd074ccdcebbebd0" providerId="LiveId" clId="{CBFE5817-7118-4974-929A-68C424ABC703}" dt="2021-07-09T07:42:12.388" v="813"/>
          <ac:picMkLst>
            <pc:docMk/>
            <pc:sldMk cId="1023934252" sldId="256"/>
            <ac:picMk id="4" creationId="{2977772C-8ABF-45AA-9E73-E206C5E43485}"/>
          </ac:picMkLst>
        </pc:picChg>
      </pc:sldChg>
      <pc:sldChg chg="addSp delSp modSp">
        <pc:chgData name="吉川 純輝" userId="fd074ccdcebbebd0" providerId="LiveId" clId="{CBFE5817-7118-4974-929A-68C424ABC703}" dt="2021-07-09T07:47:37.984" v="817"/>
        <pc:sldMkLst>
          <pc:docMk/>
          <pc:sldMk cId="654463833" sldId="257"/>
        </pc:sldMkLst>
        <pc:picChg chg="add del mod">
          <ac:chgData name="吉川 純輝" userId="fd074ccdcebbebd0" providerId="LiveId" clId="{CBFE5817-7118-4974-929A-68C424ABC703}" dt="2021-07-09T07:47:20.336" v="816"/>
          <ac:picMkLst>
            <pc:docMk/>
            <pc:sldMk cId="654463833" sldId="257"/>
            <ac:picMk id="3" creationId="{0D2C69C3-7A11-45CA-9F10-8A3C0856AAF4}"/>
          </ac:picMkLst>
        </pc:picChg>
        <pc:picChg chg="add del mod">
          <ac:chgData name="吉川 純輝" userId="fd074ccdcebbebd0" providerId="LiveId" clId="{CBFE5817-7118-4974-929A-68C424ABC703}" dt="2021-07-09T07:47:37.984" v="817"/>
          <ac:picMkLst>
            <pc:docMk/>
            <pc:sldMk cId="654463833" sldId="257"/>
            <ac:picMk id="6" creationId="{7412D954-1AC2-49C8-9899-4BF159EACED7}"/>
          </ac:picMkLst>
        </pc:picChg>
        <pc:picChg chg="add mod">
          <ac:chgData name="吉川 純輝" userId="fd074ccdcebbebd0" providerId="LiveId" clId="{CBFE5817-7118-4974-929A-68C424ABC703}" dt="2021-07-09T07:47:37.984" v="817"/>
          <ac:picMkLst>
            <pc:docMk/>
            <pc:sldMk cId="654463833" sldId="257"/>
            <ac:picMk id="7" creationId="{E8119C73-43EF-4B90-8A2D-3BE8C2DE00FA}"/>
          </ac:picMkLst>
        </pc:picChg>
      </pc:sldChg>
      <pc:sldChg chg="addSp delSp modSp">
        <pc:chgData name="吉川 純輝" userId="fd074ccdcebbebd0" providerId="LiveId" clId="{CBFE5817-7118-4974-929A-68C424ABC703}" dt="2021-07-09T12:20:15.741" v="1134"/>
        <pc:sldMkLst>
          <pc:docMk/>
          <pc:sldMk cId="794134506" sldId="258"/>
        </pc:sldMkLst>
        <pc:picChg chg="add del mod">
          <ac:chgData name="吉川 純輝" userId="fd074ccdcebbebd0" providerId="LiveId" clId="{CBFE5817-7118-4974-929A-68C424ABC703}" dt="2021-07-09T12:19:17.021" v="1133"/>
          <ac:picMkLst>
            <pc:docMk/>
            <pc:sldMk cId="794134506" sldId="258"/>
            <ac:picMk id="4" creationId="{F6C6744F-B41A-4D80-8543-4F038CCE40C2}"/>
          </ac:picMkLst>
        </pc:picChg>
        <pc:picChg chg="add del mod">
          <ac:chgData name="吉川 純輝" userId="fd074ccdcebbebd0" providerId="LiveId" clId="{CBFE5817-7118-4974-929A-68C424ABC703}" dt="2021-07-09T12:20:15.741" v="1134"/>
          <ac:picMkLst>
            <pc:docMk/>
            <pc:sldMk cId="794134506" sldId="258"/>
            <ac:picMk id="9" creationId="{4EF1EEAB-8AAA-4F65-A17E-5E2DA27F4DDA}"/>
          </ac:picMkLst>
        </pc:picChg>
        <pc:picChg chg="add mod">
          <ac:chgData name="吉川 純輝" userId="fd074ccdcebbebd0" providerId="LiveId" clId="{CBFE5817-7118-4974-929A-68C424ABC703}" dt="2021-07-09T12:20:15.741" v="1134"/>
          <ac:picMkLst>
            <pc:docMk/>
            <pc:sldMk cId="794134506" sldId="258"/>
            <ac:picMk id="13" creationId="{18FC926E-79D6-4F67-86E9-8CE318BFCB6F}"/>
          </ac:picMkLst>
        </pc:picChg>
      </pc:sldChg>
      <pc:sldChg chg="addSp delSp modSp">
        <pc:chgData name="吉川 純輝" userId="fd074ccdcebbebd0" providerId="LiveId" clId="{CBFE5817-7118-4974-929A-68C424ABC703}" dt="2021-07-09T07:50:41.066" v="821"/>
        <pc:sldMkLst>
          <pc:docMk/>
          <pc:sldMk cId="4123176435" sldId="259"/>
        </pc:sldMkLst>
        <pc:picChg chg="add del mod">
          <ac:chgData name="吉川 純輝" userId="fd074ccdcebbebd0" providerId="LiveId" clId="{CBFE5817-7118-4974-929A-68C424ABC703}" dt="2021-07-09T07:50:41.066" v="821"/>
          <ac:picMkLst>
            <pc:docMk/>
            <pc:sldMk cId="4123176435" sldId="259"/>
            <ac:picMk id="2" creationId="{3ECDE9A4-23A3-45F6-B46D-694C0E52D65A}"/>
          </ac:picMkLst>
        </pc:picChg>
        <pc:picChg chg="add mod">
          <ac:chgData name="吉川 純輝" userId="fd074ccdcebbebd0" providerId="LiveId" clId="{CBFE5817-7118-4974-929A-68C424ABC703}" dt="2021-07-09T07:50:41.066" v="821"/>
          <ac:picMkLst>
            <pc:docMk/>
            <pc:sldMk cId="4123176435" sldId="259"/>
            <ac:picMk id="4" creationId="{5117AEF8-2408-4582-8E53-13DE560C31A3}"/>
          </ac:picMkLst>
        </pc:picChg>
      </pc:sldChg>
      <pc:sldChg chg="addSp modSp">
        <pc:chgData name="吉川 純輝" userId="fd074ccdcebbebd0" providerId="LiveId" clId="{CBFE5817-7118-4974-929A-68C424ABC703}" dt="2021-07-09T07:49:16.677" v="819"/>
        <pc:sldMkLst>
          <pc:docMk/>
          <pc:sldMk cId="3452075667" sldId="260"/>
        </pc:sldMkLst>
        <pc:picChg chg="add mod">
          <ac:chgData name="吉川 純輝" userId="fd074ccdcebbebd0" providerId="LiveId" clId="{CBFE5817-7118-4974-929A-68C424ABC703}" dt="2021-07-09T07:49:16.677" v="819"/>
          <ac:picMkLst>
            <pc:docMk/>
            <pc:sldMk cId="3452075667" sldId="260"/>
            <ac:picMk id="4" creationId="{7FC95E0C-F595-477D-82E1-54418040F030}"/>
          </ac:picMkLst>
        </pc:picChg>
      </pc:sldChg>
      <pc:sldChg chg="addSp delSp modSp mod">
        <pc:chgData name="吉川 純輝" userId="fd074ccdcebbebd0" providerId="LiveId" clId="{CBFE5817-7118-4974-929A-68C424ABC703}" dt="2021-07-09T12:22:06.147" v="1135"/>
        <pc:sldMkLst>
          <pc:docMk/>
          <pc:sldMk cId="2160266715" sldId="261"/>
        </pc:sldMkLst>
        <pc:spChg chg="mod">
          <ac:chgData name="吉川 純輝" userId="fd074ccdcebbebd0" providerId="LiveId" clId="{CBFE5817-7118-4974-929A-68C424ABC703}" dt="2021-07-09T08:02:18.670" v="867" actId="20577"/>
          <ac:spMkLst>
            <pc:docMk/>
            <pc:sldMk cId="2160266715" sldId="261"/>
            <ac:spMk id="5" creationId="{C98BC5B2-F08A-41B6-A427-3F675F7D4B76}"/>
          </ac:spMkLst>
        </pc:spChg>
        <pc:spChg chg="mod topLvl">
          <ac:chgData name="吉川 純輝" userId="fd074ccdcebbebd0" providerId="LiveId" clId="{CBFE5817-7118-4974-929A-68C424ABC703}" dt="2021-07-09T07:52:57.770" v="833" actId="14100"/>
          <ac:spMkLst>
            <pc:docMk/>
            <pc:sldMk cId="2160266715" sldId="261"/>
            <ac:spMk id="6" creationId="{533A157A-E2B7-49FC-9E69-9D2AF7F99544}"/>
          </ac:spMkLst>
        </pc:spChg>
        <pc:grpChg chg="add del">
          <ac:chgData name="吉川 純輝" userId="fd074ccdcebbebd0" providerId="LiveId" clId="{CBFE5817-7118-4974-929A-68C424ABC703}" dt="2021-07-09T07:52:25.244" v="828" actId="478"/>
          <ac:grpSpMkLst>
            <pc:docMk/>
            <pc:sldMk cId="2160266715" sldId="261"/>
            <ac:grpSpMk id="7" creationId="{EE6993C9-13CB-4FB4-BEB3-7B9DA23A8DEB}"/>
          </ac:grpSpMkLst>
        </pc:grpChg>
        <pc:picChg chg="add mod">
          <ac:chgData name="吉川 純輝" userId="fd074ccdcebbebd0" providerId="LiveId" clId="{CBFE5817-7118-4974-929A-68C424ABC703}" dt="2021-07-09T12:22:06.147" v="1135"/>
          <ac:picMkLst>
            <pc:docMk/>
            <pc:sldMk cId="2160266715" sldId="261"/>
            <ac:picMk id="2" creationId="{5F96B895-67EC-4221-A991-C774961581CC}"/>
          </ac:picMkLst>
        </pc:picChg>
        <pc:picChg chg="del topLvl">
          <ac:chgData name="吉川 純輝" userId="fd074ccdcebbebd0" providerId="LiveId" clId="{CBFE5817-7118-4974-929A-68C424ABC703}" dt="2021-07-09T07:52:25.244" v="828" actId="478"/>
          <ac:picMkLst>
            <pc:docMk/>
            <pc:sldMk cId="2160266715" sldId="261"/>
            <ac:picMk id="2" creationId="{BC73320D-4CF0-4CBF-B7C0-73B911E33A04}"/>
          </ac:picMkLst>
        </pc:picChg>
        <pc:picChg chg="add del mod">
          <ac:chgData name="吉川 純輝" userId="fd074ccdcebbebd0" providerId="LiveId" clId="{CBFE5817-7118-4974-929A-68C424ABC703}" dt="2021-07-09T08:02:09.858" v="856"/>
          <ac:picMkLst>
            <pc:docMk/>
            <pc:sldMk cId="2160266715" sldId="261"/>
            <ac:picMk id="12" creationId="{B141DEAD-8E3E-4119-B9E1-3B16F3B52632}"/>
          </ac:picMkLst>
        </pc:picChg>
        <pc:picChg chg="add mod ord modCrop">
          <ac:chgData name="吉川 純輝" userId="fd074ccdcebbebd0" providerId="LiveId" clId="{CBFE5817-7118-4974-929A-68C424ABC703}" dt="2021-07-09T07:52:43.580" v="831" actId="732"/>
          <ac:picMkLst>
            <pc:docMk/>
            <pc:sldMk cId="2160266715" sldId="261"/>
            <ac:picMk id="13" creationId="{9C14024A-5672-4BAA-97E9-39C5B5191EE3}"/>
          </ac:picMkLst>
        </pc:picChg>
        <pc:picChg chg="add del mod">
          <ac:chgData name="吉川 純輝" userId="fd074ccdcebbebd0" providerId="LiveId" clId="{CBFE5817-7118-4974-929A-68C424ABC703}" dt="2021-07-09T08:16:43.410" v="868"/>
          <ac:picMkLst>
            <pc:docMk/>
            <pc:sldMk cId="2160266715" sldId="261"/>
            <ac:picMk id="15" creationId="{6AE47177-E9DD-4DB5-9730-C94C4CD5BA09}"/>
          </ac:picMkLst>
        </pc:picChg>
        <pc:picChg chg="add del mod">
          <ac:chgData name="吉川 純輝" userId="fd074ccdcebbebd0" providerId="LiveId" clId="{CBFE5817-7118-4974-929A-68C424ABC703}" dt="2021-07-09T12:22:06.147" v="1135"/>
          <ac:picMkLst>
            <pc:docMk/>
            <pc:sldMk cId="2160266715" sldId="261"/>
            <ac:picMk id="16" creationId="{7842BA89-6A09-401C-8F7C-1D3118675479}"/>
          </ac:picMkLst>
        </pc:picChg>
        <pc:cxnChg chg="mod">
          <ac:chgData name="吉川 純輝" userId="fd074ccdcebbebd0" providerId="LiveId" clId="{CBFE5817-7118-4974-929A-68C424ABC703}" dt="2021-07-09T07:52:57.770" v="833" actId="14100"/>
          <ac:cxnSpMkLst>
            <pc:docMk/>
            <pc:sldMk cId="2160266715" sldId="261"/>
            <ac:cxnSpMk id="11" creationId="{504469EA-F4BF-4EBC-9619-0565BCA87E2D}"/>
          </ac:cxnSpMkLst>
        </pc:cxnChg>
      </pc:sldChg>
      <pc:sldChg chg="addSp modSp mod">
        <pc:chgData name="吉川 純輝" userId="fd074ccdcebbebd0" providerId="LiveId" clId="{CBFE5817-7118-4974-929A-68C424ABC703}" dt="2021-07-09T08:21:31.766" v="893" actId="20577"/>
        <pc:sldMkLst>
          <pc:docMk/>
          <pc:sldMk cId="3809591022" sldId="263"/>
        </pc:sldMkLst>
        <pc:spChg chg="mod">
          <ac:chgData name="吉川 純輝" userId="fd074ccdcebbebd0" providerId="LiveId" clId="{CBFE5817-7118-4974-929A-68C424ABC703}" dt="2021-07-09T08:21:31.766" v="893" actId="20577"/>
          <ac:spMkLst>
            <pc:docMk/>
            <pc:sldMk cId="3809591022" sldId="263"/>
            <ac:spMk id="2" creationId="{2DB45A68-9D8B-45E9-80D9-C286D62FAABD}"/>
          </ac:spMkLst>
        </pc:spChg>
        <pc:picChg chg="add mod">
          <ac:chgData name="吉川 純輝" userId="fd074ccdcebbebd0" providerId="LiveId" clId="{CBFE5817-7118-4974-929A-68C424ABC703}" dt="2021-07-09T08:21:18.362" v="869"/>
          <ac:picMkLst>
            <pc:docMk/>
            <pc:sldMk cId="3809591022" sldId="263"/>
            <ac:picMk id="3" creationId="{66BEE396-A3BC-4ADB-B2F9-BC3DA45F4239}"/>
          </ac:picMkLst>
        </pc:picChg>
      </pc:sldChg>
      <pc:sldChg chg="addSp delSp modSp">
        <pc:chgData name="吉川 純輝" userId="fd074ccdcebbebd0" providerId="LiveId" clId="{CBFE5817-7118-4974-929A-68C424ABC703}" dt="2021-07-09T08:30:29.333" v="896"/>
        <pc:sldMkLst>
          <pc:docMk/>
          <pc:sldMk cId="741087240" sldId="264"/>
        </pc:sldMkLst>
        <pc:picChg chg="add del mod">
          <ac:chgData name="吉川 純輝" userId="fd074ccdcebbebd0" providerId="LiveId" clId="{CBFE5817-7118-4974-929A-68C424ABC703}" dt="2021-07-09T08:29:32.683" v="895"/>
          <ac:picMkLst>
            <pc:docMk/>
            <pc:sldMk cId="741087240" sldId="264"/>
            <ac:picMk id="2" creationId="{D08EF7E2-6E0F-4311-9308-EC625F704BDD}"/>
          </ac:picMkLst>
        </pc:picChg>
        <pc:picChg chg="add del mod">
          <ac:chgData name="吉川 純輝" userId="fd074ccdcebbebd0" providerId="LiveId" clId="{CBFE5817-7118-4974-929A-68C424ABC703}" dt="2021-07-09T08:30:29.333" v="896"/>
          <ac:picMkLst>
            <pc:docMk/>
            <pc:sldMk cId="741087240" sldId="264"/>
            <ac:picMk id="4" creationId="{E6259477-37C1-49BF-A332-04F27B10DF2A}"/>
          </ac:picMkLst>
        </pc:picChg>
        <pc:picChg chg="add mod">
          <ac:chgData name="吉川 純輝" userId="fd074ccdcebbebd0" providerId="LiveId" clId="{CBFE5817-7118-4974-929A-68C424ABC703}" dt="2021-07-09T08:30:29.333" v="896"/>
          <ac:picMkLst>
            <pc:docMk/>
            <pc:sldMk cId="741087240" sldId="264"/>
            <ac:picMk id="5" creationId="{25CF063E-AB9B-4E83-B8EA-2E1984746971}"/>
          </ac:picMkLst>
        </pc:picChg>
      </pc:sldChg>
      <pc:sldChg chg="addSp delSp modSp">
        <pc:chgData name="吉川 純輝" userId="fd074ccdcebbebd0" providerId="LiveId" clId="{CBFE5817-7118-4974-929A-68C424ABC703}" dt="2021-07-09T12:31:24.027" v="1144"/>
        <pc:sldMkLst>
          <pc:docMk/>
          <pc:sldMk cId="1973553343" sldId="265"/>
        </pc:sldMkLst>
        <pc:picChg chg="add del mod">
          <ac:chgData name="吉川 純輝" userId="fd074ccdcebbebd0" providerId="LiveId" clId="{CBFE5817-7118-4974-929A-68C424ABC703}" dt="2021-07-09T12:23:45.269" v="1136"/>
          <ac:picMkLst>
            <pc:docMk/>
            <pc:sldMk cId="1973553343" sldId="265"/>
            <ac:picMk id="2" creationId="{1DACAB4B-FB42-4AC4-B8AA-20F63F21F068}"/>
          </ac:picMkLst>
        </pc:picChg>
        <pc:picChg chg="add del mod">
          <ac:chgData name="吉川 純輝" userId="fd074ccdcebbebd0" providerId="LiveId" clId="{CBFE5817-7118-4974-929A-68C424ABC703}" dt="2021-07-09T12:24:35.309" v="1137"/>
          <ac:picMkLst>
            <pc:docMk/>
            <pc:sldMk cId="1973553343" sldId="265"/>
            <ac:picMk id="3" creationId="{9E6D7D48-260A-42E8-818E-82C72D3F80EE}"/>
          </ac:picMkLst>
        </pc:picChg>
        <pc:picChg chg="add del mod">
          <ac:chgData name="吉川 純輝" userId="fd074ccdcebbebd0" providerId="LiveId" clId="{CBFE5817-7118-4974-929A-68C424ABC703}" dt="2021-07-09T12:25:56.686" v="1138"/>
          <ac:picMkLst>
            <pc:docMk/>
            <pc:sldMk cId="1973553343" sldId="265"/>
            <ac:picMk id="6" creationId="{EA982E1E-069F-4FE1-881B-2F0106937D4D}"/>
          </ac:picMkLst>
        </pc:picChg>
        <pc:picChg chg="add del mod">
          <ac:chgData name="吉川 純輝" userId="fd074ccdcebbebd0" providerId="LiveId" clId="{CBFE5817-7118-4974-929A-68C424ABC703}" dt="2021-07-09T12:26:08.814" v="1139"/>
          <ac:picMkLst>
            <pc:docMk/>
            <pc:sldMk cId="1973553343" sldId="265"/>
            <ac:picMk id="7" creationId="{493A8D17-C7F1-413D-B4BF-76F11CBE749F}"/>
          </ac:picMkLst>
        </pc:picChg>
        <pc:picChg chg="add del mod">
          <ac:chgData name="吉川 純輝" userId="fd074ccdcebbebd0" providerId="LiveId" clId="{CBFE5817-7118-4974-929A-68C424ABC703}" dt="2021-07-09T12:27:02.410" v="1140"/>
          <ac:picMkLst>
            <pc:docMk/>
            <pc:sldMk cId="1973553343" sldId="265"/>
            <ac:picMk id="8" creationId="{EC994E06-2334-488D-A427-176085940EAB}"/>
          </ac:picMkLst>
        </pc:picChg>
        <pc:picChg chg="add del mod">
          <ac:chgData name="吉川 純輝" userId="fd074ccdcebbebd0" providerId="LiveId" clId="{CBFE5817-7118-4974-929A-68C424ABC703}" dt="2021-07-09T12:27:50.547" v="1141"/>
          <ac:picMkLst>
            <pc:docMk/>
            <pc:sldMk cId="1973553343" sldId="265"/>
            <ac:picMk id="10" creationId="{974C74C3-F56B-41EB-AE54-3EA350A8FDF9}"/>
          </ac:picMkLst>
        </pc:picChg>
        <pc:picChg chg="add del mod">
          <ac:chgData name="吉川 純輝" userId="fd074ccdcebbebd0" providerId="LiveId" clId="{CBFE5817-7118-4974-929A-68C424ABC703}" dt="2021-07-09T12:28:44.264" v="1142"/>
          <ac:picMkLst>
            <pc:docMk/>
            <pc:sldMk cId="1973553343" sldId="265"/>
            <ac:picMk id="11" creationId="{DE19F734-4137-46F7-88D7-AA324FDF4840}"/>
          </ac:picMkLst>
        </pc:picChg>
        <pc:picChg chg="add del mod">
          <ac:chgData name="吉川 純輝" userId="fd074ccdcebbebd0" providerId="LiveId" clId="{CBFE5817-7118-4974-929A-68C424ABC703}" dt="2021-07-09T12:29:27.882" v="1143"/>
          <ac:picMkLst>
            <pc:docMk/>
            <pc:sldMk cId="1973553343" sldId="265"/>
            <ac:picMk id="13" creationId="{9BF1A736-8E97-4C00-9396-7BB0E0B6FC8A}"/>
          </ac:picMkLst>
        </pc:picChg>
        <pc:picChg chg="add del mod">
          <ac:chgData name="吉川 純輝" userId="fd074ccdcebbebd0" providerId="LiveId" clId="{CBFE5817-7118-4974-929A-68C424ABC703}" dt="2021-07-09T12:31:24.027" v="1144"/>
          <ac:picMkLst>
            <pc:docMk/>
            <pc:sldMk cId="1973553343" sldId="265"/>
            <ac:picMk id="15" creationId="{2A6B2F54-447D-4553-8D66-3C9EC9F0F8F7}"/>
          </ac:picMkLst>
        </pc:picChg>
        <pc:picChg chg="add mod">
          <ac:chgData name="吉川 純輝" userId="fd074ccdcebbebd0" providerId="LiveId" clId="{CBFE5817-7118-4974-929A-68C424ABC703}" dt="2021-07-09T12:31:24.027" v="1144"/>
          <ac:picMkLst>
            <pc:docMk/>
            <pc:sldMk cId="1973553343" sldId="265"/>
            <ac:picMk id="16" creationId="{0A24D101-F09D-402B-B69F-C541E6BF24AA}"/>
          </ac:picMkLst>
        </pc:picChg>
      </pc:sldChg>
      <pc:sldChg chg="addSp modSp">
        <pc:chgData name="吉川 純輝" userId="fd074ccdcebbebd0" providerId="LiveId" clId="{CBFE5817-7118-4974-929A-68C424ABC703}" dt="2021-07-09T08:33:45.823" v="898"/>
        <pc:sldMkLst>
          <pc:docMk/>
          <pc:sldMk cId="3174498782" sldId="266"/>
        </pc:sldMkLst>
        <pc:picChg chg="add mod">
          <ac:chgData name="吉川 純輝" userId="fd074ccdcebbebd0" providerId="LiveId" clId="{CBFE5817-7118-4974-929A-68C424ABC703}" dt="2021-07-09T08:33:45.823" v="898"/>
          <ac:picMkLst>
            <pc:docMk/>
            <pc:sldMk cId="3174498782" sldId="266"/>
            <ac:picMk id="2" creationId="{D2F81589-C1A2-4F06-A40F-A3A500B42BD5}"/>
          </ac:picMkLst>
        </pc:picChg>
      </pc:sldChg>
      <pc:sldChg chg="addSp modSp">
        <pc:chgData name="吉川 純輝" userId="fd074ccdcebbebd0" providerId="LiveId" clId="{CBFE5817-7118-4974-929A-68C424ABC703}" dt="2021-07-09T08:48:37.233" v="1126"/>
        <pc:sldMkLst>
          <pc:docMk/>
          <pc:sldMk cId="35837616" sldId="269"/>
        </pc:sldMkLst>
        <pc:picChg chg="add mod">
          <ac:chgData name="吉川 純輝" userId="fd074ccdcebbebd0" providerId="LiveId" clId="{CBFE5817-7118-4974-929A-68C424ABC703}" dt="2021-07-09T08:48:37.233" v="1126"/>
          <ac:picMkLst>
            <pc:docMk/>
            <pc:sldMk cId="35837616" sldId="269"/>
            <ac:picMk id="2" creationId="{467FF547-ADB3-4E5B-8E02-82C31B1F3847}"/>
          </ac:picMkLst>
        </pc:picChg>
      </pc:sldChg>
      <pc:sldChg chg="addSp modSp">
        <pc:chgData name="吉川 純輝" userId="fd074ccdcebbebd0" providerId="LiveId" clId="{CBFE5817-7118-4974-929A-68C424ABC703}" dt="2021-07-09T08:49:14.546" v="1127"/>
        <pc:sldMkLst>
          <pc:docMk/>
          <pc:sldMk cId="3143491309" sldId="270"/>
        </pc:sldMkLst>
        <pc:picChg chg="add mod">
          <ac:chgData name="吉川 純輝" userId="fd074ccdcebbebd0" providerId="LiveId" clId="{CBFE5817-7118-4974-929A-68C424ABC703}" dt="2021-07-09T08:49:14.546" v="1127"/>
          <ac:picMkLst>
            <pc:docMk/>
            <pc:sldMk cId="3143491309" sldId="270"/>
            <ac:picMk id="2" creationId="{1E0F5700-B4A4-42BD-9F81-A2147D75CA96}"/>
          </ac:picMkLst>
        </pc:picChg>
      </pc:sldChg>
      <pc:sldChg chg="addSp delSp modSp mod">
        <pc:chgData name="吉川 純輝" userId="fd074ccdcebbebd0" providerId="LiveId" clId="{CBFE5817-7118-4974-929A-68C424ABC703}" dt="2021-07-09T08:39:09.921" v="932"/>
        <pc:sldMkLst>
          <pc:docMk/>
          <pc:sldMk cId="2510378422" sldId="286"/>
        </pc:sldMkLst>
        <pc:spChg chg="mod">
          <ac:chgData name="吉川 純輝" userId="fd074ccdcebbebd0" providerId="LiveId" clId="{CBFE5817-7118-4974-929A-68C424ABC703}" dt="2021-07-09T08:35:36.774" v="912" actId="20577"/>
          <ac:spMkLst>
            <pc:docMk/>
            <pc:sldMk cId="2510378422" sldId="286"/>
            <ac:spMk id="4" creationId="{52FD8EEA-56EE-48D7-BCE6-DA6046E92173}"/>
          </ac:spMkLst>
        </pc:spChg>
        <pc:spChg chg="mod">
          <ac:chgData name="吉川 純輝" userId="fd074ccdcebbebd0" providerId="LiveId" clId="{CBFE5817-7118-4974-929A-68C424ABC703}" dt="2021-07-09T08:35:43.855" v="925" actId="20577"/>
          <ac:spMkLst>
            <pc:docMk/>
            <pc:sldMk cId="2510378422" sldId="286"/>
            <ac:spMk id="5" creationId="{C98BC5B2-F08A-41B6-A427-3F675F7D4B76}"/>
          </ac:spMkLst>
        </pc:spChg>
        <pc:picChg chg="add del mod">
          <ac:chgData name="吉川 純輝" userId="fd074ccdcebbebd0" providerId="LiveId" clId="{CBFE5817-7118-4974-929A-68C424ABC703}" dt="2021-07-09T08:36:31.757" v="927"/>
          <ac:picMkLst>
            <pc:docMk/>
            <pc:sldMk cId="2510378422" sldId="286"/>
            <ac:picMk id="2" creationId="{18E99181-C163-41F7-B33F-BFF4EEB72FFA}"/>
          </ac:picMkLst>
        </pc:picChg>
        <pc:picChg chg="add del mod">
          <ac:chgData name="吉川 純輝" userId="fd074ccdcebbebd0" providerId="LiveId" clId="{CBFE5817-7118-4974-929A-68C424ABC703}" dt="2021-07-09T08:36:54.133" v="928"/>
          <ac:picMkLst>
            <pc:docMk/>
            <pc:sldMk cId="2510378422" sldId="286"/>
            <ac:picMk id="7" creationId="{F654F8E9-5848-4A5D-B35C-8F0A586A53F5}"/>
          </ac:picMkLst>
        </pc:picChg>
        <pc:picChg chg="add del mod">
          <ac:chgData name="吉川 純輝" userId="fd074ccdcebbebd0" providerId="LiveId" clId="{CBFE5817-7118-4974-929A-68C424ABC703}" dt="2021-07-09T08:37:02.517" v="929"/>
          <ac:picMkLst>
            <pc:docMk/>
            <pc:sldMk cId="2510378422" sldId="286"/>
            <ac:picMk id="8" creationId="{15982BE5-AA1F-4D91-887E-AED1C086CCCB}"/>
          </ac:picMkLst>
        </pc:picChg>
        <pc:picChg chg="add del mod">
          <ac:chgData name="吉川 純輝" userId="fd074ccdcebbebd0" providerId="LiveId" clId="{CBFE5817-7118-4974-929A-68C424ABC703}" dt="2021-07-09T08:37:30.801" v="930"/>
          <ac:picMkLst>
            <pc:docMk/>
            <pc:sldMk cId="2510378422" sldId="286"/>
            <ac:picMk id="9" creationId="{48EF83A5-49D5-4C2D-BC58-EB4A9DD730C3}"/>
          </ac:picMkLst>
        </pc:picChg>
        <pc:picChg chg="add del mod">
          <ac:chgData name="吉川 純輝" userId="fd074ccdcebbebd0" providerId="LiveId" clId="{CBFE5817-7118-4974-929A-68C424ABC703}" dt="2021-07-09T08:38:03.432" v="931"/>
          <ac:picMkLst>
            <pc:docMk/>
            <pc:sldMk cId="2510378422" sldId="286"/>
            <ac:picMk id="11" creationId="{500D1BFF-623E-43C0-8632-46C6D25423FB}"/>
          </ac:picMkLst>
        </pc:picChg>
        <pc:picChg chg="add del mod">
          <ac:chgData name="吉川 純輝" userId="fd074ccdcebbebd0" providerId="LiveId" clId="{CBFE5817-7118-4974-929A-68C424ABC703}" dt="2021-07-09T08:39:09.921" v="932"/>
          <ac:picMkLst>
            <pc:docMk/>
            <pc:sldMk cId="2510378422" sldId="286"/>
            <ac:picMk id="12" creationId="{D0485121-DB95-4FD7-839B-AE0314CB205C}"/>
          </ac:picMkLst>
        </pc:picChg>
        <pc:picChg chg="add mod">
          <ac:chgData name="吉川 純輝" userId="fd074ccdcebbebd0" providerId="LiveId" clId="{CBFE5817-7118-4974-929A-68C424ABC703}" dt="2021-07-09T08:39:09.921" v="932"/>
          <ac:picMkLst>
            <pc:docMk/>
            <pc:sldMk cId="2510378422" sldId="286"/>
            <ac:picMk id="17" creationId="{187C37CC-D756-4010-86D8-821C84E0C7B5}"/>
          </ac:picMkLst>
        </pc:picChg>
      </pc:sldChg>
      <pc:sldChg chg="addSp delSp modSp mod">
        <pc:chgData name="吉川 純輝" userId="fd074ccdcebbebd0" providerId="LiveId" clId="{CBFE5817-7118-4974-929A-68C424ABC703}" dt="2021-07-09T08:41:29.556" v="970"/>
        <pc:sldMkLst>
          <pc:docMk/>
          <pc:sldMk cId="2657139673" sldId="287"/>
        </pc:sldMkLst>
        <pc:spChg chg="mod">
          <ac:chgData name="吉川 純輝" userId="fd074ccdcebbebd0" providerId="LiveId" clId="{CBFE5817-7118-4974-929A-68C424ABC703}" dt="2021-07-09T08:39:56.469" v="967" actId="20577"/>
          <ac:spMkLst>
            <pc:docMk/>
            <pc:sldMk cId="2657139673" sldId="287"/>
            <ac:spMk id="2" creationId="{2DB45A68-9D8B-45E9-80D9-C286D62FAABD}"/>
          </ac:spMkLst>
        </pc:spChg>
        <pc:picChg chg="add del mod">
          <ac:chgData name="吉川 純輝" userId="fd074ccdcebbebd0" providerId="LiveId" clId="{CBFE5817-7118-4974-929A-68C424ABC703}" dt="2021-07-09T08:40:22.047" v="968"/>
          <ac:picMkLst>
            <pc:docMk/>
            <pc:sldMk cId="2657139673" sldId="287"/>
            <ac:picMk id="3" creationId="{A27624DA-DCB2-4159-83E2-5342ED418095}"/>
          </ac:picMkLst>
        </pc:picChg>
        <pc:picChg chg="add del mod">
          <ac:chgData name="吉川 純輝" userId="fd074ccdcebbebd0" providerId="LiveId" clId="{CBFE5817-7118-4974-929A-68C424ABC703}" dt="2021-07-09T08:40:53.481" v="969"/>
          <ac:picMkLst>
            <pc:docMk/>
            <pc:sldMk cId="2657139673" sldId="287"/>
            <ac:picMk id="4" creationId="{1590393E-8867-4516-80F8-819BD6E38EE6}"/>
          </ac:picMkLst>
        </pc:picChg>
        <pc:picChg chg="add del mod">
          <ac:chgData name="吉川 純輝" userId="fd074ccdcebbebd0" providerId="LiveId" clId="{CBFE5817-7118-4974-929A-68C424ABC703}" dt="2021-07-09T08:41:29.556" v="970"/>
          <ac:picMkLst>
            <pc:docMk/>
            <pc:sldMk cId="2657139673" sldId="287"/>
            <ac:picMk id="5" creationId="{0A7B5027-034E-41A9-A99E-63EBADFD87EB}"/>
          </ac:picMkLst>
        </pc:picChg>
        <pc:picChg chg="add mod">
          <ac:chgData name="吉川 純輝" userId="fd074ccdcebbebd0" providerId="LiveId" clId="{CBFE5817-7118-4974-929A-68C424ABC703}" dt="2021-07-09T08:41:29.556" v="970"/>
          <ac:picMkLst>
            <pc:docMk/>
            <pc:sldMk cId="2657139673" sldId="287"/>
            <ac:picMk id="8" creationId="{D8EB1398-2164-462E-BCF0-C6C69719B4D0}"/>
          </ac:picMkLst>
        </pc:picChg>
      </pc:sldChg>
      <pc:sldChg chg="addSp modSp mod">
        <pc:chgData name="吉川 純輝" userId="fd074ccdcebbebd0" providerId="LiveId" clId="{CBFE5817-7118-4974-929A-68C424ABC703}" dt="2021-07-09T08:42:29.886" v="1001" actId="20577"/>
        <pc:sldMkLst>
          <pc:docMk/>
          <pc:sldMk cId="3956999689" sldId="288"/>
        </pc:sldMkLst>
        <pc:spChg chg="mod">
          <ac:chgData name="吉川 純輝" userId="fd074ccdcebbebd0" providerId="LiveId" clId="{CBFE5817-7118-4974-929A-68C424ABC703}" dt="2021-07-09T08:42:29.886" v="1001" actId="20577"/>
          <ac:spMkLst>
            <pc:docMk/>
            <pc:sldMk cId="3956999689" sldId="288"/>
            <ac:spMk id="7" creationId="{D6638701-B2DA-49A5-A6A3-B95D88F03225}"/>
          </ac:spMkLst>
        </pc:spChg>
        <pc:picChg chg="add mod">
          <ac:chgData name="吉川 純輝" userId="fd074ccdcebbebd0" providerId="LiveId" clId="{CBFE5817-7118-4974-929A-68C424ABC703}" dt="2021-07-09T08:42:12.679" v="971"/>
          <ac:picMkLst>
            <pc:docMk/>
            <pc:sldMk cId="3956999689" sldId="288"/>
            <ac:picMk id="2" creationId="{184F9EA0-A179-4532-AA17-27A918E77C14}"/>
          </ac:picMkLst>
        </pc:picChg>
      </pc:sldChg>
      <pc:sldChg chg="addSp modSp">
        <pc:chgData name="吉川 純輝" userId="fd074ccdcebbebd0" providerId="LiveId" clId="{CBFE5817-7118-4974-929A-68C424ABC703}" dt="2021-07-09T08:44:42.750" v="1002"/>
        <pc:sldMkLst>
          <pc:docMk/>
          <pc:sldMk cId="1948514163" sldId="289"/>
        </pc:sldMkLst>
        <pc:picChg chg="add mod">
          <ac:chgData name="吉川 純輝" userId="fd074ccdcebbebd0" providerId="LiveId" clId="{CBFE5817-7118-4974-929A-68C424ABC703}" dt="2021-07-09T08:44:42.750" v="1002"/>
          <ac:picMkLst>
            <pc:docMk/>
            <pc:sldMk cId="1948514163" sldId="289"/>
            <ac:picMk id="2" creationId="{D917E7BD-4F21-4918-9CA3-FE85E2ED11D0}"/>
          </ac:picMkLst>
        </pc:picChg>
      </pc:sldChg>
      <pc:sldChg chg="addSp modSp mod">
        <pc:chgData name="吉川 純輝" userId="fd074ccdcebbebd0" providerId="LiveId" clId="{CBFE5817-7118-4974-929A-68C424ABC703}" dt="2021-07-09T08:46:23.622" v="1123" actId="20577"/>
        <pc:sldMkLst>
          <pc:docMk/>
          <pc:sldMk cId="99450931" sldId="290"/>
        </pc:sldMkLst>
        <pc:spChg chg="mod">
          <ac:chgData name="吉川 純輝" userId="fd074ccdcebbebd0" providerId="LiveId" clId="{CBFE5817-7118-4974-929A-68C424ABC703}" dt="2021-07-09T08:46:23.622" v="1123" actId="20577"/>
          <ac:spMkLst>
            <pc:docMk/>
            <pc:sldMk cId="99450931" sldId="290"/>
            <ac:spMk id="4" creationId="{A42B3330-6F7A-47BB-AA2D-A6D3BC79DEB3}"/>
          </ac:spMkLst>
        </pc:spChg>
        <pc:picChg chg="add mod">
          <ac:chgData name="吉川 純輝" userId="fd074ccdcebbebd0" providerId="LiveId" clId="{CBFE5817-7118-4974-929A-68C424ABC703}" dt="2021-07-09T08:45:34.565" v="1003"/>
          <ac:picMkLst>
            <pc:docMk/>
            <pc:sldMk cId="99450931" sldId="290"/>
            <ac:picMk id="3" creationId="{8AC7CB90-3817-482B-8502-DB75734B2417}"/>
          </ac:picMkLst>
        </pc:picChg>
        <pc:picChg chg="mod">
          <ac:chgData name="吉川 純輝" userId="fd074ccdcebbebd0" providerId="LiveId" clId="{CBFE5817-7118-4974-929A-68C424ABC703}" dt="2021-07-09T08:46:12.299" v="1089" actId="1076"/>
          <ac:picMkLst>
            <pc:docMk/>
            <pc:sldMk cId="99450931" sldId="290"/>
            <ac:picMk id="5" creationId="{6D9DF54D-FA15-4030-95B2-AA6BAD039BFC}"/>
          </ac:picMkLst>
        </pc:picChg>
      </pc:sldChg>
      <pc:sldChg chg="addSp modSp">
        <pc:chgData name="吉川 純輝" userId="fd074ccdcebbebd0" providerId="LiveId" clId="{CBFE5817-7118-4974-929A-68C424ABC703}" dt="2021-07-09T08:47:53.621" v="1125"/>
        <pc:sldMkLst>
          <pc:docMk/>
          <pc:sldMk cId="3676747863" sldId="291"/>
        </pc:sldMkLst>
        <pc:picChg chg="add mod">
          <ac:chgData name="吉川 純輝" userId="fd074ccdcebbebd0" providerId="LiveId" clId="{CBFE5817-7118-4974-929A-68C424ABC703}" dt="2021-07-09T08:47:53.621" v="1125"/>
          <ac:picMkLst>
            <pc:docMk/>
            <pc:sldMk cId="3676747863" sldId="291"/>
            <ac:picMk id="2" creationId="{3BF0D78D-28FC-408A-AE4F-B2F0E24373DF}"/>
          </ac:picMkLst>
        </pc:picChg>
      </pc:sldChg>
      <pc:sldChg chg="addSp modSp">
        <pc:chgData name="吉川 純輝" userId="fd074ccdcebbebd0" providerId="LiveId" clId="{CBFE5817-7118-4974-929A-68C424ABC703}" dt="2021-07-09T07:42:28.273" v="814"/>
        <pc:sldMkLst>
          <pc:docMk/>
          <pc:sldMk cId="1778055874" sldId="292"/>
        </pc:sldMkLst>
        <pc:picChg chg="add mod">
          <ac:chgData name="吉川 純輝" userId="fd074ccdcebbebd0" providerId="LiveId" clId="{CBFE5817-7118-4974-929A-68C424ABC703}" dt="2021-07-09T07:42:28.273" v="814"/>
          <ac:picMkLst>
            <pc:docMk/>
            <pc:sldMk cId="1778055874" sldId="292"/>
            <ac:picMk id="4" creationId="{3CFEF2BC-E8F6-473B-87C6-FAB8844FA230}"/>
          </ac:picMkLst>
        </pc:picChg>
      </pc:sldChg>
      <pc:sldChg chg="addSp modSp">
        <pc:chgData name="吉川 純輝" userId="fd074ccdcebbebd0" providerId="LiveId" clId="{CBFE5817-7118-4974-929A-68C424ABC703}" dt="2021-07-09T08:34:40.973" v="899"/>
        <pc:sldMkLst>
          <pc:docMk/>
          <pc:sldMk cId="1946918654" sldId="293"/>
        </pc:sldMkLst>
        <pc:picChg chg="add mod">
          <ac:chgData name="吉川 純輝" userId="fd074ccdcebbebd0" providerId="LiveId" clId="{CBFE5817-7118-4974-929A-68C424ABC703}" dt="2021-07-09T08:34:40.973" v="899"/>
          <ac:picMkLst>
            <pc:docMk/>
            <pc:sldMk cId="1946918654" sldId="293"/>
            <ac:picMk id="4" creationId="{1B202378-1EC2-4E04-BE14-E8FC1A533758}"/>
          </ac:picMkLst>
        </pc:picChg>
      </pc:sldChg>
      <pc:sldChg chg="addSp modSp">
        <pc:chgData name="吉川 純輝" userId="fd074ccdcebbebd0" providerId="LiveId" clId="{CBFE5817-7118-4974-929A-68C424ABC703}" dt="2021-07-09T08:47:04.713" v="1124"/>
        <pc:sldMkLst>
          <pc:docMk/>
          <pc:sldMk cId="3975883001" sldId="294"/>
        </pc:sldMkLst>
        <pc:picChg chg="add mod">
          <ac:chgData name="吉川 純輝" userId="fd074ccdcebbebd0" providerId="LiveId" clId="{CBFE5817-7118-4974-929A-68C424ABC703}" dt="2021-07-09T08:47:04.713" v="1124"/>
          <ac:picMkLst>
            <pc:docMk/>
            <pc:sldMk cId="3975883001" sldId="294"/>
            <ac:picMk id="3" creationId="{42C65766-9433-4BB3-ABD6-8F7AD192D71F}"/>
          </ac:picMkLst>
        </pc:picChg>
      </pc:sldChg>
      <pc:sldChg chg="addSp modSp">
        <pc:chgData name="吉川 純輝" userId="fd074ccdcebbebd0" providerId="LiveId" clId="{CBFE5817-7118-4974-929A-68C424ABC703}" dt="2021-07-09T08:50:06.237" v="1128"/>
        <pc:sldMkLst>
          <pc:docMk/>
          <pc:sldMk cId="1232888150" sldId="295"/>
        </pc:sldMkLst>
        <pc:picChg chg="add mod">
          <ac:chgData name="吉川 純輝" userId="fd074ccdcebbebd0" providerId="LiveId" clId="{CBFE5817-7118-4974-929A-68C424ABC703}" dt="2021-07-09T08:50:06.237" v="1128"/>
          <ac:picMkLst>
            <pc:docMk/>
            <pc:sldMk cId="1232888150" sldId="295"/>
            <ac:picMk id="2" creationId="{22925006-2A27-4B68-A3E5-E04D12A1D8E1}"/>
          </ac:picMkLst>
        </pc:picChg>
      </pc:sldChg>
      <pc:sldChg chg="addSp delSp modSp">
        <pc:chgData name="吉川 純輝" userId="fd074ccdcebbebd0" providerId="LiveId" clId="{CBFE5817-7118-4974-929A-68C424ABC703}" dt="2021-07-09T07:21:15.484" v="699"/>
        <pc:sldMkLst>
          <pc:docMk/>
          <pc:sldMk cId="3758729122" sldId="296"/>
        </pc:sldMkLst>
        <pc:picChg chg="add del mod">
          <ac:chgData name="吉川 純輝" userId="fd074ccdcebbebd0" providerId="LiveId" clId="{CBFE5817-7118-4974-929A-68C424ABC703}" dt="2021-07-09T07:20:02.666" v="698"/>
          <ac:picMkLst>
            <pc:docMk/>
            <pc:sldMk cId="3758729122" sldId="296"/>
            <ac:picMk id="2" creationId="{FD1BC707-6DB4-4285-8EDD-E11006A60706}"/>
          </ac:picMkLst>
        </pc:picChg>
        <pc:picChg chg="add del mod">
          <ac:chgData name="吉川 純輝" userId="fd074ccdcebbebd0" providerId="LiveId" clId="{CBFE5817-7118-4974-929A-68C424ABC703}" dt="2021-07-09T07:21:15.484" v="699"/>
          <ac:picMkLst>
            <pc:docMk/>
            <pc:sldMk cId="3758729122" sldId="296"/>
            <ac:picMk id="4" creationId="{20FE14EA-9CF9-423F-B4A9-B7C55610B793}"/>
          </ac:picMkLst>
        </pc:picChg>
        <pc:picChg chg="add mod">
          <ac:chgData name="吉川 純輝" userId="fd074ccdcebbebd0" providerId="LiveId" clId="{CBFE5817-7118-4974-929A-68C424ABC703}" dt="2021-07-09T07:21:15.484" v="699"/>
          <ac:picMkLst>
            <pc:docMk/>
            <pc:sldMk cId="3758729122" sldId="296"/>
            <ac:picMk id="5" creationId="{76B6F171-B9B6-4F9E-9B0E-0BD50E481EA0}"/>
          </ac:picMkLst>
        </pc:picChg>
      </pc:sldChg>
      <pc:sldChg chg="addSp delSp modSp">
        <pc:chgData name="吉川 純輝" userId="fd074ccdcebbebd0" providerId="LiveId" clId="{CBFE5817-7118-4974-929A-68C424ABC703}" dt="2021-07-09T07:25:10.681" v="704"/>
        <pc:sldMkLst>
          <pc:docMk/>
          <pc:sldMk cId="3172573321" sldId="298"/>
        </pc:sldMkLst>
        <pc:picChg chg="add del mod">
          <ac:chgData name="吉川 純輝" userId="fd074ccdcebbebd0" providerId="LiveId" clId="{CBFE5817-7118-4974-929A-68C424ABC703}" dt="2021-07-09T07:23:42.965" v="703"/>
          <ac:picMkLst>
            <pc:docMk/>
            <pc:sldMk cId="3172573321" sldId="298"/>
            <ac:picMk id="2" creationId="{CAC506F5-FBA7-427A-94B1-549DFC1CEE71}"/>
          </ac:picMkLst>
        </pc:picChg>
        <pc:picChg chg="add del mod">
          <ac:chgData name="吉川 純輝" userId="fd074ccdcebbebd0" providerId="LiveId" clId="{CBFE5817-7118-4974-929A-68C424ABC703}" dt="2021-07-09T07:25:10.681" v="704"/>
          <ac:picMkLst>
            <pc:docMk/>
            <pc:sldMk cId="3172573321" sldId="298"/>
            <ac:picMk id="3" creationId="{4530862E-299A-4F5E-823A-73713B1DA2AF}"/>
          </ac:picMkLst>
        </pc:picChg>
        <pc:picChg chg="add mod">
          <ac:chgData name="吉川 純輝" userId="fd074ccdcebbebd0" providerId="LiveId" clId="{CBFE5817-7118-4974-929A-68C424ABC703}" dt="2021-07-09T07:25:10.681" v="704"/>
          <ac:picMkLst>
            <pc:docMk/>
            <pc:sldMk cId="3172573321" sldId="298"/>
            <ac:picMk id="4" creationId="{94DD57C4-C145-4A98-B633-8B41C70B22E1}"/>
          </ac:picMkLst>
        </pc:picChg>
      </pc:sldChg>
      <pc:sldChg chg="addSp delSp modSp">
        <pc:chgData name="吉川 純輝" userId="fd074ccdcebbebd0" providerId="LiveId" clId="{CBFE5817-7118-4974-929A-68C424ABC703}" dt="2021-07-09T07:22:38.979" v="701"/>
        <pc:sldMkLst>
          <pc:docMk/>
          <pc:sldMk cId="2463096626" sldId="299"/>
        </pc:sldMkLst>
        <pc:picChg chg="add del mod">
          <ac:chgData name="吉川 純輝" userId="fd074ccdcebbebd0" providerId="LiveId" clId="{CBFE5817-7118-4974-929A-68C424ABC703}" dt="2021-07-09T07:21:57.753" v="700"/>
          <ac:picMkLst>
            <pc:docMk/>
            <pc:sldMk cId="2463096626" sldId="299"/>
            <ac:picMk id="8" creationId="{F490D907-ABCE-4720-8C2D-89FD14F8B1DE}"/>
          </ac:picMkLst>
        </pc:picChg>
        <pc:picChg chg="add del mod">
          <ac:chgData name="吉川 純輝" userId="fd074ccdcebbebd0" providerId="LiveId" clId="{CBFE5817-7118-4974-929A-68C424ABC703}" dt="2021-07-09T07:22:38.979" v="701"/>
          <ac:picMkLst>
            <pc:docMk/>
            <pc:sldMk cId="2463096626" sldId="299"/>
            <ac:picMk id="10" creationId="{8F848E3F-9684-45A1-A07E-BCFF10CDAF53}"/>
          </ac:picMkLst>
        </pc:picChg>
        <pc:picChg chg="add mod">
          <ac:chgData name="吉川 純輝" userId="fd074ccdcebbebd0" providerId="LiveId" clId="{CBFE5817-7118-4974-929A-68C424ABC703}" dt="2021-07-09T07:22:38.979" v="701"/>
          <ac:picMkLst>
            <pc:docMk/>
            <pc:sldMk cId="2463096626" sldId="299"/>
            <ac:picMk id="12" creationId="{AB523A2E-21D0-4D0F-9955-27438ED5A381}"/>
          </ac:picMkLst>
        </pc:picChg>
      </pc:sldChg>
      <pc:sldChg chg="addSp modSp">
        <pc:chgData name="吉川 純輝" userId="fd074ccdcebbebd0" providerId="LiveId" clId="{CBFE5817-7118-4974-929A-68C424ABC703}" dt="2021-07-09T07:34:22.804" v="780"/>
        <pc:sldMkLst>
          <pc:docMk/>
          <pc:sldMk cId="3788825137" sldId="302"/>
        </pc:sldMkLst>
        <pc:picChg chg="add mod">
          <ac:chgData name="吉川 純輝" userId="fd074ccdcebbebd0" providerId="LiveId" clId="{CBFE5817-7118-4974-929A-68C424ABC703}" dt="2021-07-09T07:34:22.804" v="780"/>
          <ac:picMkLst>
            <pc:docMk/>
            <pc:sldMk cId="3788825137" sldId="302"/>
            <ac:picMk id="6" creationId="{B97A3A92-04C9-4768-B4FA-411E9CE59C01}"/>
          </ac:picMkLst>
        </pc:picChg>
      </pc:sldChg>
      <pc:sldChg chg="addSp delSp modSp">
        <pc:chgData name="吉川 純輝" userId="fd074ccdcebbebd0" providerId="LiveId" clId="{CBFE5817-7118-4974-929A-68C424ABC703}" dt="2021-07-09T07:18:37.419" v="694"/>
        <pc:sldMkLst>
          <pc:docMk/>
          <pc:sldMk cId="0" sldId="303"/>
        </pc:sldMkLst>
        <pc:picChg chg="add del mod">
          <ac:chgData name="吉川 純輝" userId="fd074ccdcebbebd0" providerId="LiveId" clId="{CBFE5817-7118-4974-929A-68C424ABC703}" dt="2021-07-09T07:18:37.419" v="694"/>
          <ac:picMkLst>
            <pc:docMk/>
            <pc:sldMk cId="0" sldId="303"/>
            <ac:picMk id="2" creationId="{D47F26FC-951F-4F31-B7F6-2A99600834C5}"/>
          </ac:picMkLst>
        </pc:picChg>
        <pc:picChg chg="add mod">
          <ac:chgData name="吉川 純輝" userId="fd074ccdcebbebd0" providerId="LiveId" clId="{CBFE5817-7118-4974-929A-68C424ABC703}" dt="2021-07-09T07:18:37.419" v="694"/>
          <ac:picMkLst>
            <pc:docMk/>
            <pc:sldMk cId="0" sldId="303"/>
            <ac:picMk id="3" creationId="{3C7D3BBD-7EF9-434C-97BE-C014E8C5EF48}"/>
          </ac:picMkLst>
        </pc:picChg>
      </pc:sldChg>
      <pc:sldChg chg="addSp modSp">
        <pc:chgData name="吉川 純輝" userId="fd074ccdcebbebd0" providerId="LiveId" clId="{CBFE5817-7118-4974-929A-68C424ABC703}" dt="2021-07-09T07:19:17.233" v="695"/>
        <pc:sldMkLst>
          <pc:docMk/>
          <pc:sldMk cId="0" sldId="305"/>
        </pc:sldMkLst>
        <pc:picChg chg="add mod">
          <ac:chgData name="吉川 純輝" userId="fd074ccdcebbebd0" providerId="LiveId" clId="{CBFE5817-7118-4974-929A-68C424ABC703}" dt="2021-07-09T07:19:17.233" v="695"/>
          <ac:picMkLst>
            <pc:docMk/>
            <pc:sldMk cId="0" sldId="305"/>
            <ac:picMk id="2" creationId="{9A3A6CEB-F5C1-4C97-A442-F96A82BA0A40}"/>
          </ac:picMkLst>
        </pc:picChg>
      </pc:sldChg>
      <pc:sldChg chg="addSp delSp modSp">
        <pc:chgData name="吉川 純輝" userId="fd074ccdcebbebd0" providerId="LiveId" clId="{CBFE5817-7118-4974-929A-68C424ABC703}" dt="2021-07-09T07:27:13.239" v="707"/>
        <pc:sldMkLst>
          <pc:docMk/>
          <pc:sldMk cId="3689343826" sldId="306"/>
        </pc:sldMkLst>
        <pc:picChg chg="add del mod">
          <ac:chgData name="吉川 純輝" userId="fd074ccdcebbebd0" providerId="LiveId" clId="{CBFE5817-7118-4974-929A-68C424ABC703}" dt="2021-07-09T07:25:54.039" v="706"/>
          <ac:picMkLst>
            <pc:docMk/>
            <pc:sldMk cId="3689343826" sldId="306"/>
            <ac:picMk id="2" creationId="{3A8DFAF8-7AF8-4CDE-ADA5-71219D6D0D29}"/>
          </ac:picMkLst>
        </pc:picChg>
        <pc:picChg chg="add del mod">
          <ac:chgData name="吉川 純輝" userId="fd074ccdcebbebd0" providerId="LiveId" clId="{CBFE5817-7118-4974-929A-68C424ABC703}" dt="2021-07-09T07:27:13.239" v="707"/>
          <ac:picMkLst>
            <pc:docMk/>
            <pc:sldMk cId="3689343826" sldId="306"/>
            <ac:picMk id="3" creationId="{60223E7E-1441-4CFD-B3C7-C9E9A712DF22}"/>
          </ac:picMkLst>
        </pc:picChg>
        <pc:picChg chg="add mod">
          <ac:chgData name="吉川 純輝" userId="fd074ccdcebbebd0" providerId="LiveId" clId="{CBFE5817-7118-4974-929A-68C424ABC703}" dt="2021-07-09T07:27:13.239" v="707"/>
          <ac:picMkLst>
            <pc:docMk/>
            <pc:sldMk cId="3689343826" sldId="306"/>
            <ac:picMk id="4" creationId="{D55A2687-B60A-47F9-908E-73C3B6AAC451}"/>
          </ac:picMkLst>
        </pc:picChg>
      </pc:sldChg>
      <pc:sldChg chg="addSp delSp modSp mod">
        <pc:chgData name="吉川 純輝" userId="fd074ccdcebbebd0" providerId="LiveId" clId="{CBFE5817-7118-4974-929A-68C424ABC703}" dt="2021-07-09T12:18:14.432" v="1132"/>
        <pc:sldMkLst>
          <pc:docMk/>
          <pc:sldMk cId="1973478960" sldId="307"/>
        </pc:sldMkLst>
        <pc:spChg chg="mod">
          <ac:chgData name="吉川 純輝" userId="fd074ccdcebbebd0" providerId="LiveId" clId="{CBFE5817-7118-4974-929A-68C424ABC703}" dt="2021-07-09T07:37:55.153" v="809" actId="20577"/>
          <ac:spMkLst>
            <pc:docMk/>
            <pc:sldMk cId="1973478960" sldId="307"/>
            <ac:spMk id="5" creationId="{733A161E-52F6-4763-92DD-4ED2963F1FF9}"/>
          </ac:spMkLst>
        </pc:spChg>
        <pc:picChg chg="add del mod">
          <ac:chgData name="吉川 純輝" userId="fd074ccdcebbebd0" providerId="LiveId" clId="{CBFE5817-7118-4974-929A-68C424ABC703}" dt="2021-07-09T07:39:31.372" v="810"/>
          <ac:picMkLst>
            <pc:docMk/>
            <pc:sldMk cId="1973478960" sldId="307"/>
            <ac:picMk id="2" creationId="{552D749C-E4CE-4988-9CD5-7ACBD136E2E0}"/>
          </ac:picMkLst>
        </pc:picChg>
        <pc:picChg chg="add del mod">
          <ac:chgData name="吉川 純輝" userId="fd074ccdcebbebd0" providerId="LiveId" clId="{CBFE5817-7118-4974-929A-68C424ABC703}" dt="2021-07-09T12:15:30.397" v="1130"/>
          <ac:picMkLst>
            <pc:docMk/>
            <pc:sldMk cId="1973478960" sldId="307"/>
            <ac:picMk id="2" creationId="{9B7D858B-1AF7-4A89-A10B-FCEFE012FD54}"/>
          </ac:picMkLst>
        </pc:picChg>
        <pc:picChg chg="add del mod">
          <ac:chgData name="吉川 純輝" userId="fd074ccdcebbebd0" providerId="LiveId" clId="{CBFE5817-7118-4974-929A-68C424ABC703}" dt="2021-07-09T07:41:19.007" v="811"/>
          <ac:picMkLst>
            <pc:docMk/>
            <pc:sldMk cId="1973478960" sldId="307"/>
            <ac:picMk id="3" creationId="{D1BA0117-F140-40A5-9047-E1B6AA3DFF6E}"/>
          </ac:picMkLst>
        </pc:picChg>
        <pc:picChg chg="add del mod">
          <ac:chgData name="吉川 純輝" userId="fd074ccdcebbebd0" providerId="LiveId" clId="{CBFE5817-7118-4974-929A-68C424ABC703}" dt="2021-07-09T12:16:34.895" v="1131"/>
          <ac:picMkLst>
            <pc:docMk/>
            <pc:sldMk cId="1973478960" sldId="307"/>
            <ac:picMk id="3" creationId="{E25378A7-4118-4EE7-BB14-7DF4DB481B81}"/>
          </ac:picMkLst>
        </pc:picChg>
        <pc:picChg chg="add del mod">
          <ac:chgData name="吉川 純輝" userId="fd074ccdcebbebd0" providerId="LiveId" clId="{CBFE5817-7118-4974-929A-68C424ABC703}" dt="2021-07-09T12:15:09.221" v="1129"/>
          <ac:picMkLst>
            <pc:docMk/>
            <pc:sldMk cId="1973478960" sldId="307"/>
            <ac:picMk id="4" creationId="{2FE77099-84EB-4E7E-8A8B-8DB62FE703F5}"/>
          </ac:picMkLst>
        </pc:picChg>
        <pc:picChg chg="add del mod">
          <ac:chgData name="吉川 純輝" userId="fd074ccdcebbebd0" providerId="LiveId" clId="{CBFE5817-7118-4974-929A-68C424ABC703}" dt="2021-07-09T12:18:14.432" v="1132"/>
          <ac:picMkLst>
            <pc:docMk/>
            <pc:sldMk cId="1973478960" sldId="307"/>
            <ac:picMk id="6" creationId="{A783BAAD-ACF7-4EFF-A4CA-A2E67B947DDD}"/>
          </ac:picMkLst>
        </pc:picChg>
        <pc:picChg chg="add mod">
          <ac:chgData name="吉川 純輝" userId="fd074ccdcebbebd0" providerId="LiveId" clId="{CBFE5817-7118-4974-929A-68C424ABC703}" dt="2021-07-09T12:18:14.432" v="1132"/>
          <ac:picMkLst>
            <pc:docMk/>
            <pc:sldMk cId="1973478960" sldId="307"/>
            <ac:picMk id="7" creationId="{F341C56D-5427-44C7-934F-9A8750256114}"/>
          </ac:picMkLst>
        </pc:picChg>
      </pc:sldChg>
      <pc:sldChg chg="addSp delSp modSp mod">
        <pc:chgData name="吉川 純輝" userId="fd074ccdcebbebd0" providerId="LiveId" clId="{CBFE5817-7118-4974-929A-68C424ABC703}" dt="2021-07-09T12:34:55.442" v="1147"/>
        <pc:sldMkLst>
          <pc:docMk/>
          <pc:sldMk cId="1971774851" sldId="309"/>
        </pc:sldMkLst>
        <pc:spChg chg="mod">
          <ac:chgData name="吉川 純輝" userId="fd074ccdcebbebd0" providerId="LiveId" clId="{CBFE5817-7118-4974-929A-68C424ABC703}" dt="2021-07-09T07:31:05.484" v="778" actId="20577"/>
          <ac:spMkLst>
            <pc:docMk/>
            <pc:sldMk cId="1971774851" sldId="309"/>
            <ac:spMk id="235" creationId="{00000000-0000-0000-0000-000000000000}"/>
          </ac:spMkLst>
        </pc:spChg>
        <pc:picChg chg="add mod">
          <ac:chgData name="吉川 純輝" userId="fd074ccdcebbebd0" providerId="LiveId" clId="{CBFE5817-7118-4974-929A-68C424ABC703}" dt="2021-07-09T12:34:55.442" v="1147"/>
          <ac:picMkLst>
            <pc:docMk/>
            <pc:sldMk cId="1971774851" sldId="309"/>
            <ac:picMk id="2" creationId="{586E7935-8332-45E4-8077-21FD775A6187}"/>
          </ac:picMkLst>
        </pc:picChg>
        <pc:picChg chg="add del mod">
          <ac:chgData name="吉川 純輝" userId="fd074ccdcebbebd0" providerId="LiveId" clId="{CBFE5817-7118-4974-929A-68C424ABC703}" dt="2021-07-09T07:29:47.859" v="709"/>
          <ac:picMkLst>
            <pc:docMk/>
            <pc:sldMk cId="1971774851" sldId="309"/>
            <ac:picMk id="2" creationId="{8191501D-F619-45B0-A637-56798C55591F}"/>
          </ac:picMkLst>
        </pc:picChg>
        <pc:picChg chg="add del mod">
          <ac:chgData name="吉川 純輝" userId="fd074ccdcebbebd0" providerId="LiveId" clId="{CBFE5817-7118-4974-929A-68C424ABC703}" dt="2021-07-09T07:32:52.733" v="779"/>
          <ac:picMkLst>
            <pc:docMk/>
            <pc:sldMk cId="1971774851" sldId="309"/>
            <ac:picMk id="3" creationId="{44B68F97-8CAB-4F3E-81D7-7802601495C6}"/>
          </ac:picMkLst>
        </pc:picChg>
        <pc:picChg chg="add del mod">
          <ac:chgData name="吉川 純輝" userId="fd074ccdcebbebd0" providerId="LiveId" clId="{CBFE5817-7118-4974-929A-68C424ABC703}" dt="2021-07-09T12:34:55.442" v="1147"/>
          <ac:picMkLst>
            <pc:docMk/>
            <pc:sldMk cId="1971774851" sldId="309"/>
            <ac:picMk id="4" creationId="{D017B107-1771-4B91-A563-13ED51DAA855}"/>
          </ac:picMkLst>
        </pc:picChg>
      </pc:sldChg>
      <pc:sldChg chg="addSp delSp modSp">
        <pc:chgData name="吉川 純輝" userId="fd074ccdcebbebd0" providerId="LiveId" clId="{CBFE5817-7118-4974-929A-68C424ABC703}" dt="2021-07-09T07:36:32.188" v="783"/>
        <pc:sldMkLst>
          <pc:docMk/>
          <pc:sldMk cId="2661805728" sldId="311"/>
        </pc:sldMkLst>
        <pc:picChg chg="add del mod">
          <ac:chgData name="吉川 純輝" userId="fd074ccdcebbebd0" providerId="LiveId" clId="{CBFE5817-7118-4974-929A-68C424ABC703}" dt="2021-07-09T07:35:47.720" v="782"/>
          <ac:picMkLst>
            <pc:docMk/>
            <pc:sldMk cId="2661805728" sldId="311"/>
            <ac:picMk id="2" creationId="{933A1CC2-1F4B-441A-BAA6-3D3D1FC6EF90}"/>
          </ac:picMkLst>
        </pc:picChg>
        <pc:picChg chg="add del mod">
          <ac:chgData name="吉川 純輝" userId="fd074ccdcebbebd0" providerId="LiveId" clId="{CBFE5817-7118-4974-929A-68C424ABC703}" dt="2021-07-09T07:36:32.188" v="783"/>
          <ac:picMkLst>
            <pc:docMk/>
            <pc:sldMk cId="2661805728" sldId="311"/>
            <ac:picMk id="3" creationId="{90C7B78A-B853-4942-8D9A-ABA91E2D1694}"/>
          </ac:picMkLst>
        </pc:picChg>
        <pc:picChg chg="add mod">
          <ac:chgData name="吉川 純輝" userId="fd074ccdcebbebd0" providerId="LiveId" clId="{CBFE5817-7118-4974-929A-68C424ABC703}" dt="2021-07-09T07:36:32.188" v="783"/>
          <ac:picMkLst>
            <pc:docMk/>
            <pc:sldMk cId="2661805728" sldId="311"/>
            <ac:picMk id="4" creationId="{D35C227E-0EA8-441C-96C7-C97D16A17A9E}"/>
          </ac:picMkLst>
        </pc:picChg>
      </pc:sldChg>
      <pc:sldChg chg="addSp delSp modSp mod">
        <pc:chgData name="吉川 純輝" userId="fd074ccdcebbebd0" providerId="LiveId" clId="{CBFE5817-7118-4974-929A-68C424ABC703}" dt="2021-07-09T12:32:15.203" v="1145"/>
        <pc:sldMkLst>
          <pc:docMk/>
          <pc:sldMk cId="692985017" sldId="312"/>
        </pc:sldMkLst>
        <pc:spChg chg="add del mod">
          <ac:chgData name="吉川 純輝" userId="fd074ccdcebbebd0" providerId="LiveId" clId="{CBFE5817-7118-4974-929A-68C424ABC703}" dt="2021-07-08T15:58:25.401" v="312" actId="478"/>
          <ac:spMkLst>
            <pc:docMk/>
            <pc:sldMk cId="692985017" sldId="312"/>
            <ac:spMk id="5" creationId="{308908EE-B0AE-4AA1-B41B-32066C963D0B}"/>
          </ac:spMkLst>
        </pc:spChg>
        <pc:spChg chg="mod">
          <ac:chgData name="吉川 純輝" userId="fd074ccdcebbebd0" providerId="LiveId" clId="{CBFE5817-7118-4974-929A-68C424ABC703}" dt="2021-07-08T15:50:09.429" v="145" actId="164"/>
          <ac:spMkLst>
            <pc:docMk/>
            <pc:sldMk cId="692985017" sldId="312"/>
            <ac:spMk id="9" creationId="{EB9DE454-8E7E-4427-AA6F-0573452C5C74}"/>
          </ac:spMkLst>
        </pc:spChg>
        <pc:spChg chg="mod">
          <ac:chgData name="吉川 純輝" userId="fd074ccdcebbebd0" providerId="LiveId" clId="{CBFE5817-7118-4974-929A-68C424ABC703}" dt="2021-07-08T16:06:41.990" v="472" actId="164"/>
          <ac:spMkLst>
            <pc:docMk/>
            <pc:sldMk cId="692985017" sldId="312"/>
            <ac:spMk id="10" creationId="{76594021-C7F7-4F36-A86B-BC9AC937DDF4}"/>
          </ac:spMkLst>
        </pc:spChg>
        <pc:spChg chg="del">
          <ac:chgData name="吉川 純輝" userId="fd074ccdcebbebd0" providerId="LiveId" clId="{CBFE5817-7118-4974-929A-68C424ABC703}" dt="2021-07-08T15:41:43.691" v="0" actId="478"/>
          <ac:spMkLst>
            <pc:docMk/>
            <pc:sldMk cId="692985017" sldId="312"/>
            <ac:spMk id="11" creationId="{D4AE3946-E7F7-419C-BE43-A253C7AFD4F3}"/>
          </ac:spMkLst>
        </pc:spChg>
        <pc:spChg chg="mod">
          <ac:chgData name="吉川 純輝" userId="fd074ccdcebbebd0" providerId="LiveId" clId="{CBFE5817-7118-4974-929A-68C424ABC703}" dt="2021-07-08T15:50:09.429" v="145" actId="164"/>
          <ac:spMkLst>
            <pc:docMk/>
            <pc:sldMk cId="692985017" sldId="312"/>
            <ac:spMk id="12" creationId="{448DE59B-4C5C-4468-A454-010A4FE27671}"/>
          </ac:spMkLst>
        </pc:spChg>
        <pc:spChg chg="add del mod ord">
          <ac:chgData name="吉川 純輝" userId="fd074ccdcebbebd0" providerId="LiveId" clId="{CBFE5817-7118-4974-929A-68C424ABC703}" dt="2021-07-08T16:00:20.664" v="331" actId="478"/>
          <ac:spMkLst>
            <pc:docMk/>
            <pc:sldMk cId="692985017" sldId="312"/>
            <ac:spMk id="13" creationId="{BB983DB1-4FB3-4FFC-AD6B-7D969B1761AE}"/>
          </ac:spMkLst>
        </pc:spChg>
        <pc:spChg chg="add del mod">
          <ac:chgData name="吉川 純輝" userId="fd074ccdcebbebd0" providerId="LiveId" clId="{CBFE5817-7118-4974-929A-68C424ABC703}" dt="2021-07-08T16:01:13.053" v="344" actId="478"/>
          <ac:spMkLst>
            <pc:docMk/>
            <pc:sldMk cId="692985017" sldId="312"/>
            <ac:spMk id="14" creationId="{6EE9952E-7BF6-48C3-8443-31D6A023D1F5}"/>
          </ac:spMkLst>
        </pc:spChg>
        <pc:spChg chg="add del mod">
          <ac:chgData name="吉川 純輝" userId="fd074ccdcebbebd0" providerId="LiveId" clId="{CBFE5817-7118-4974-929A-68C424ABC703}" dt="2021-07-08T16:02:58.379" v="414" actId="478"/>
          <ac:spMkLst>
            <pc:docMk/>
            <pc:sldMk cId="692985017" sldId="312"/>
            <ac:spMk id="15" creationId="{7E69DF27-FD19-4C27-9DF4-E407E937090C}"/>
          </ac:spMkLst>
        </pc:spChg>
        <pc:spChg chg="add mod">
          <ac:chgData name="吉川 純輝" userId="fd074ccdcebbebd0" providerId="LiveId" clId="{CBFE5817-7118-4974-929A-68C424ABC703}" dt="2021-07-08T16:42:14.380" v="584" actId="1076"/>
          <ac:spMkLst>
            <pc:docMk/>
            <pc:sldMk cId="692985017" sldId="312"/>
            <ac:spMk id="16" creationId="{835EA61A-5702-461F-819A-23ABE5C48AE1}"/>
          </ac:spMkLst>
        </pc:spChg>
        <pc:spChg chg="add mod">
          <ac:chgData name="吉川 純輝" userId="fd074ccdcebbebd0" providerId="LiveId" clId="{CBFE5817-7118-4974-929A-68C424ABC703}" dt="2021-07-08T16:42:36.480" v="603" actId="14100"/>
          <ac:spMkLst>
            <pc:docMk/>
            <pc:sldMk cId="692985017" sldId="312"/>
            <ac:spMk id="17" creationId="{6F2D3065-2CD8-4B7E-980E-81B3F0E2D42B}"/>
          </ac:spMkLst>
        </pc:spChg>
        <pc:spChg chg="add mod">
          <ac:chgData name="吉川 純輝" userId="fd074ccdcebbebd0" providerId="LiveId" clId="{CBFE5817-7118-4974-929A-68C424ABC703}" dt="2021-07-08T15:50:09.429" v="145" actId="164"/>
          <ac:spMkLst>
            <pc:docMk/>
            <pc:sldMk cId="692985017" sldId="312"/>
            <ac:spMk id="19" creationId="{093FAC60-8ED5-43AB-AA8B-B34F85FBEF53}"/>
          </ac:spMkLst>
        </pc:spChg>
        <pc:spChg chg="add mod">
          <ac:chgData name="吉川 純輝" userId="fd074ccdcebbebd0" providerId="LiveId" clId="{CBFE5817-7118-4974-929A-68C424ABC703}" dt="2021-07-08T15:50:09.429" v="145" actId="164"/>
          <ac:spMkLst>
            <pc:docMk/>
            <pc:sldMk cId="692985017" sldId="312"/>
            <ac:spMk id="20" creationId="{9D7EF5A9-4873-4489-A5A8-DE1A97B65D30}"/>
          </ac:spMkLst>
        </pc:spChg>
        <pc:spChg chg="add mod">
          <ac:chgData name="吉川 純輝" userId="fd074ccdcebbebd0" providerId="LiveId" clId="{CBFE5817-7118-4974-929A-68C424ABC703}" dt="2021-07-08T15:50:09.429" v="145" actId="164"/>
          <ac:spMkLst>
            <pc:docMk/>
            <pc:sldMk cId="692985017" sldId="312"/>
            <ac:spMk id="21" creationId="{A4907865-587C-4420-8C0D-9EE94DD5E3FB}"/>
          </ac:spMkLst>
        </pc:spChg>
        <pc:spChg chg="add del mod">
          <ac:chgData name="吉川 純輝" userId="fd074ccdcebbebd0" providerId="LiveId" clId="{CBFE5817-7118-4974-929A-68C424ABC703}" dt="2021-07-08T15:47:43.720" v="91" actId="478"/>
          <ac:spMkLst>
            <pc:docMk/>
            <pc:sldMk cId="692985017" sldId="312"/>
            <ac:spMk id="22" creationId="{00E6B3AB-BFC0-4B8B-AFAC-E0BE311588F7}"/>
          </ac:spMkLst>
        </pc:spChg>
        <pc:spChg chg="add del mod">
          <ac:chgData name="吉川 純輝" userId="fd074ccdcebbebd0" providerId="LiveId" clId="{CBFE5817-7118-4974-929A-68C424ABC703}" dt="2021-07-08T15:48:39.570" v="144" actId="478"/>
          <ac:spMkLst>
            <pc:docMk/>
            <pc:sldMk cId="692985017" sldId="312"/>
            <ac:spMk id="23" creationId="{40E7D7E1-64D3-478C-A84C-704CEDA95FB0}"/>
          </ac:spMkLst>
        </pc:spChg>
        <pc:spChg chg="del mod topLvl">
          <ac:chgData name="吉川 純輝" userId="fd074ccdcebbebd0" providerId="LiveId" clId="{CBFE5817-7118-4974-929A-68C424ABC703}" dt="2021-07-08T15:51:28.129" v="167" actId="478"/>
          <ac:spMkLst>
            <pc:docMk/>
            <pc:sldMk cId="692985017" sldId="312"/>
            <ac:spMk id="26" creationId="{9973928B-60FE-4501-8E98-46154B724696}"/>
          </ac:spMkLst>
        </pc:spChg>
        <pc:spChg chg="mod topLvl">
          <ac:chgData name="吉川 純輝" userId="fd074ccdcebbebd0" providerId="LiveId" clId="{CBFE5817-7118-4974-929A-68C424ABC703}" dt="2021-07-08T16:02:24.957" v="393" actId="113"/>
          <ac:spMkLst>
            <pc:docMk/>
            <pc:sldMk cId="692985017" sldId="312"/>
            <ac:spMk id="28" creationId="{C4249A36-4051-43DE-B39A-3713AC388B3E}"/>
          </ac:spMkLst>
        </pc:spChg>
        <pc:spChg chg="mod topLvl">
          <ac:chgData name="吉川 純輝" userId="fd074ccdcebbebd0" providerId="LiveId" clId="{CBFE5817-7118-4974-929A-68C424ABC703}" dt="2021-07-08T16:02:32.038" v="398" actId="113"/>
          <ac:spMkLst>
            <pc:docMk/>
            <pc:sldMk cId="692985017" sldId="312"/>
            <ac:spMk id="34" creationId="{9FCF95ED-98F5-497A-B017-EADFF0BB788C}"/>
          </ac:spMkLst>
        </pc:spChg>
        <pc:spChg chg="mod topLvl">
          <ac:chgData name="吉川 純輝" userId="fd074ccdcebbebd0" providerId="LiveId" clId="{CBFE5817-7118-4974-929A-68C424ABC703}" dt="2021-07-08T16:02:38.799" v="403" actId="113"/>
          <ac:spMkLst>
            <pc:docMk/>
            <pc:sldMk cId="692985017" sldId="312"/>
            <ac:spMk id="35" creationId="{6E3A9FDC-AE2E-4F6B-8A4F-066654C4FE96}"/>
          </ac:spMkLst>
        </pc:spChg>
        <pc:spChg chg="mod topLvl">
          <ac:chgData name="吉川 純輝" userId="fd074ccdcebbebd0" providerId="LiveId" clId="{CBFE5817-7118-4974-929A-68C424ABC703}" dt="2021-07-08T16:02:42.435" v="406" actId="113"/>
          <ac:spMkLst>
            <pc:docMk/>
            <pc:sldMk cId="692985017" sldId="312"/>
            <ac:spMk id="36" creationId="{5C232536-123C-4F3B-B72C-BAB2BF1F65C8}"/>
          </ac:spMkLst>
        </pc:spChg>
        <pc:spChg chg="del mod topLvl">
          <ac:chgData name="吉川 純輝" userId="fd074ccdcebbebd0" providerId="LiveId" clId="{CBFE5817-7118-4974-929A-68C424ABC703}" dt="2021-07-08T15:57:21.011" v="294" actId="478"/>
          <ac:spMkLst>
            <pc:docMk/>
            <pc:sldMk cId="692985017" sldId="312"/>
            <ac:spMk id="37" creationId="{8D060C82-59C5-4423-BC8F-6F8313565FC5}"/>
          </ac:spMkLst>
        </pc:spChg>
        <pc:spChg chg="del mod topLvl">
          <ac:chgData name="吉川 純輝" userId="fd074ccdcebbebd0" providerId="LiveId" clId="{CBFE5817-7118-4974-929A-68C424ABC703}" dt="2021-07-08T15:51:30.039" v="168" actId="478"/>
          <ac:spMkLst>
            <pc:docMk/>
            <pc:sldMk cId="692985017" sldId="312"/>
            <ac:spMk id="38" creationId="{09DA8FEE-3B97-4760-94CE-F4C2D9EBB43F}"/>
          </ac:spMkLst>
        </pc:spChg>
        <pc:spChg chg="del mod topLvl">
          <ac:chgData name="吉川 純輝" userId="fd074ccdcebbebd0" providerId="LiveId" clId="{CBFE5817-7118-4974-929A-68C424ABC703}" dt="2021-07-08T15:51:32.023" v="169" actId="478"/>
          <ac:spMkLst>
            <pc:docMk/>
            <pc:sldMk cId="692985017" sldId="312"/>
            <ac:spMk id="39" creationId="{D363184F-FC14-4C84-A3B3-31A6C4ACC791}"/>
          </ac:spMkLst>
        </pc:spChg>
        <pc:spChg chg="del mod topLvl">
          <ac:chgData name="吉川 純輝" userId="fd074ccdcebbebd0" providerId="LiveId" clId="{CBFE5817-7118-4974-929A-68C424ABC703}" dt="2021-07-08T15:51:33.955" v="170" actId="478"/>
          <ac:spMkLst>
            <pc:docMk/>
            <pc:sldMk cId="692985017" sldId="312"/>
            <ac:spMk id="40" creationId="{47E06038-DE31-4C25-954D-2637580C8899}"/>
          </ac:spMkLst>
        </pc:spChg>
        <pc:spChg chg="mod">
          <ac:chgData name="吉川 純輝" userId="fd074ccdcebbebd0" providerId="LiveId" clId="{CBFE5817-7118-4974-929A-68C424ABC703}" dt="2021-07-08T15:57:37.015" v="301" actId="1076"/>
          <ac:spMkLst>
            <pc:docMk/>
            <pc:sldMk cId="692985017" sldId="312"/>
            <ac:spMk id="41" creationId="{9CF93213-BB5E-4BAA-870A-74762B80847F}"/>
          </ac:spMkLst>
        </pc:spChg>
        <pc:spChg chg="mod">
          <ac:chgData name="吉川 純輝" userId="fd074ccdcebbebd0" providerId="LiveId" clId="{CBFE5817-7118-4974-929A-68C424ABC703}" dt="2021-07-08T15:50:09.429" v="145" actId="164"/>
          <ac:spMkLst>
            <pc:docMk/>
            <pc:sldMk cId="692985017" sldId="312"/>
            <ac:spMk id="42" creationId="{AACBB03C-6727-43F8-B83B-FD6E59981D09}"/>
          </ac:spMkLst>
        </pc:spChg>
        <pc:spChg chg="mod">
          <ac:chgData name="吉川 純輝" userId="fd074ccdcebbebd0" providerId="LiveId" clId="{CBFE5817-7118-4974-929A-68C424ABC703}" dt="2021-07-08T15:50:09.429" v="145" actId="164"/>
          <ac:spMkLst>
            <pc:docMk/>
            <pc:sldMk cId="692985017" sldId="312"/>
            <ac:spMk id="43" creationId="{E10B8981-44D5-474B-AB18-400AA1EFB6C5}"/>
          </ac:spMkLst>
        </pc:spChg>
        <pc:spChg chg="mod">
          <ac:chgData name="吉川 純輝" userId="fd074ccdcebbebd0" providerId="LiveId" clId="{CBFE5817-7118-4974-929A-68C424ABC703}" dt="2021-07-08T15:50:09.429" v="145" actId="164"/>
          <ac:spMkLst>
            <pc:docMk/>
            <pc:sldMk cId="692985017" sldId="312"/>
            <ac:spMk id="44" creationId="{0699DEA0-686B-476E-A90A-9EA539C4434F}"/>
          </ac:spMkLst>
        </pc:spChg>
        <pc:spChg chg="mod">
          <ac:chgData name="吉川 純輝" userId="fd074ccdcebbebd0" providerId="LiveId" clId="{CBFE5817-7118-4974-929A-68C424ABC703}" dt="2021-07-08T15:50:09.429" v="145" actId="164"/>
          <ac:spMkLst>
            <pc:docMk/>
            <pc:sldMk cId="692985017" sldId="312"/>
            <ac:spMk id="45" creationId="{F392F8A0-9809-4D2F-9DCB-F016BA17361D}"/>
          </ac:spMkLst>
        </pc:spChg>
        <pc:spChg chg="mod">
          <ac:chgData name="吉川 純輝" userId="fd074ccdcebbebd0" providerId="LiveId" clId="{CBFE5817-7118-4974-929A-68C424ABC703}" dt="2021-07-08T15:51:25.886" v="166" actId="165"/>
          <ac:spMkLst>
            <pc:docMk/>
            <pc:sldMk cId="692985017" sldId="312"/>
            <ac:spMk id="46" creationId="{43E06B5A-B504-4087-8874-02122B0B7895}"/>
          </ac:spMkLst>
        </pc:spChg>
        <pc:spChg chg="del mod">
          <ac:chgData name="吉川 純輝" userId="fd074ccdcebbebd0" providerId="LiveId" clId="{CBFE5817-7118-4974-929A-68C424ABC703}" dt="2021-07-08T15:56:36.129" v="282" actId="478"/>
          <ac:spMkLst>
            <pc:docMk/>
            <pc:sldMk cId="692985017" sldId="312"/>
            <ac:spMk id="47" creationId="{9D30AD3C-EF10-43F8-8448-0D7953FE726B}"/>
          </ac:spMkLst>
        </pc:spChg>
        <pc:spChg chg="mod ord">
          <ac:chgData name="吉川 純輝" userId="fd074ccdcebbebd0" providerId="LiveId" clId="{CBFE5817-7118-4974-929A-68C424ABC703}" dt="2021-07-08T15:59:42.472" v="329" actId="166"/>
          <ac:spMkLst>
            <pc:docMk/>
            <pc:sldMk cId="692985017" sldId="312"/>
            <ac:spMk id="48" creationId="{ECB186B9-9DE1-4865-9F75-22FBDCC4202C}"/>
          </ac:spMkLst>
        </pc:spChg>
        <pc:spChg chg="mod">
          <ac:chgData name="吉川 純輝" userId="fd074ccdcebbebd0" providerId="LiveId" clId="{CBFE5817-7118-4974-929A-68C424ABC703}" dt="2021-07-08T15:58:12.895" v="310" actId="1076"/>
          <ac:spMkLst>
            <pc:docMk/>
            <pc:sldMk cId="692985017" sldId="312"/>
            <ac:spMk id="49" creationId="{EBE00EF4-0503-4491-B379-64F1CB472D4A}"/>
          </ac:spMkLst>
        </pc:spChg>
        <pc:spChg chg="del mod">
          <ac:chgData name="吉川 純輝" userId="fd074ccdcebbebd0" providerId="LiveId" clId="{CBFE5817-7118-4974-929A-68C424ABC703}" dt="2021-07-08T15:52:47.559" v="227" actId="478"/>
          <ac:spMkLst>
            <pc:docMk/>
            <pc:sldMk cId="692985017" sldId="312"/>
            <ac:spMk id="50" creationId="{91FD2479-F5C7-43BC-92BA-B1E11C9BCBAB}"/>
          </ac:spMkLst>
        </pc:spChg>
        <pc:spChg chg="mod ord">
          <ac:chgData name="吉川 純輝" userId="fd074ccdcebbebd0" providerId="LiveId" clId="{CBFE5817-7118-4974-929A-68C424ABC703}" dt="2021-07-08T15:53:12.991" v="253" actId="166"/>
          <ac:spMkLst>
            <pc:docMk/>
            <pc:sldMk cId="692985017" sldId="312"/>
            <ac:spMk id="51" creationId="{D9FEFC65-AB6A-462E-88B8-1E8DCF8A88FF}"/>
          </ac:spMkLst>
        </pc:spChg>
        <pc:spChg chg="add del mod">
          <ac:chgData name="吉川 純輝" userId="fd074ccdcebbebd0" providerId="LiveId" clId="{CBFE5817-7118-4974-929A-68C424ABC703}" dt="2021-07-08T15:52:02.497" v="179" actId="478"/>
          <ac:spMkLst>
            <pc:docMk/>
            <pc:sldMk cId="692985017" sldId="312"/>
            <ac:spMk id="52" creationId="{59A93E0A-1844-450F-A728-34715E929018}"/>
          </ac:spMkLst>
        </pc:spChg>
        <pc:spChg chg="add del mod">
          <ac:chgData name="吉川 純輝" userId="fd074ccdcebbebd0" providerId="LiveId" clId="{CBFE5817-7118-4974-929A-68C424ABC703}" dt="2021-07-08T15:58:32.160" v="313" actId="478"/>
          <ac:spMkLst>
            <pc:docMk/>
            <pc:sldMk cId="692985017" sldId="312"/>
            <ac:spMk id="53" creationId="{02A22D98-2A14-464A-B62D-FF1A0C7A8508}"/>
          </ac:spMkLst>
        </pc:spChg>
        <pc:spChg chg="add del mod">
          <ac:chgData name="吉川 純輝" userId="fd074ccdcebbebd0" providerId="LiveId" clId="{CBFE5817-7118-4974-929A-68C424ABC703}" dt="2021-07-08T15:57:12.996" v="291" actId="478"/>
          <ac:spMkLst>
            <pc:docMk/>
            <pc:sldMk cId="692985017" sldId="312"/>
            <ac:spMk id="54" creationId="{A7DF82E2-E798-4186-A698-982A24F5E88B}"/>
          </ac:spMkLst>
        </pc:spChg>
        <pc:spChg chg="add del mod">
          <ac:chgData name="吉川 純輝" userId="fd074ccdcebbebd0" providerId="LiveId" clId="{CBFE5817-7118-4974-929A-68C424ABC703}" dt="2021-07-08T15:57:10.528" v="290" actId="478"/>
          <ac:spMkLst>
            <pc:docMk/>
            <pc:sldMk cId="692985017" sldId="312"/>
            <ac:spMk id="55" creationId="{2D601532-321D-4AB5-857C-81A95269A440}"/>
          </ac:spMkLst>
        </pc:spChg>
        <pc:spChg chg="add mod">
          <ac:chgData name="吉川 純輝" userId="fd074ccdcebbebd0" providerId="LiveId" clId="{CBFE5817-7118-4974-929A-68C424ABC703}" dt="2021-07-08T15:57:45.167" v="306" actId="1076"/>
          <ac:spMkLst>
            <pc:docMk/>
            <pc:sldMk cId="692985017" sldId="312"/>
            <ac:spMk id="56" creationId="{575E3FDA-FD9A-4A28-9694-3BAB355706BD}"/>
          </ac:spMkLst>
        </pc:spChg>
        <pc:spChg chg="add del mod ord">
          <ac:chgData name="吉川 純輝" userId="fd074ccdcebbebd0" providerId="LiveId" clId="{CBFE5817-7118-4974-929A-68C424ABC703}" dt="2021-07-08T15:58:22.125" v="311" actId="478"/>
          <ac:spMkLst>
            <pc:docMk/>
            <pc:sldMk cId="692985017" sldId="312"/>
            <ac:spMk id="57" creationId="{5A4E2E88-AE7D-401E-BA34-350AB372334D}"/>
          </ac:spMkLst>
        </pc:spChg>
        <pc:spChg chg="add del mod ord">
          <ac:chgData name="吉川 純輝" userId="fd074ccdcebbebd0" providerId="LiveId" clId="{CBFE5817-7118-4974-929A-68C424ABC703}" dt="2021-07-08T15:58:42.975" v="317" actId="478"/>
          <ac:spMkLst>
            <pc:docMk/>
            <pc:sldMk cId="692985017" sldId="312"/>
            <ac:spMk id="58" creationId="{3734FF87-93DC-422D-ADCE-C3057709BF9F}"/>
          </ac:spMkLst>
        </pc:spChg>
        <pc:spChg chg="add del mod">
          <ac:chgData name="吉川 純輝" userId="fd074ccdcebbebd0" providerId="LiveId" clId="{CBFE5817-7118-4974-929A-68C424ABC703}" dt="2021-07-08T16:00:22.340" v="332" actId="478"/>
          <ac:spMkLst>
            <pc:docMk/>
            <pc:sldMk cId="692985017" sldId="312"/>
            <ac:spMk id="59" creationId="{77A28366-229A-4B5A-96B7-3E8C42AE520B}"/>
          </ac:spMkLst>
        </pc:spChg>
        <pc:spChg chg="add del mod">
          <ac:chgData name="吉川 純輝" userId="fd074ccdcebbebd0" providerId="LiveId" clId="{CBFE5817-7118-4974-929A-68C424ABC703}" dt="2021-07-08T15:59:10.910" v="323" actId="478"/>
          <ac:spMkLst>
            <pc:docMk/>
            <pc:sldMk cId="692985017" sldId="312"/>
            <ac:spMk id="60" creationId="{1A4C5734-9315-41F2-A2E7-C776087CCEDD}"/>
          </ac:spMkLst>
        </pc:spChg>
        <pc:spChg chg="add del mod">
          <ac:chgData name="吉川 純輝" userId="fd074ccdcebbebd0" providerId="LiveId" clId="{CBFE5817-7118-4974-929A-68C424ABC703}" dt="2021-07-08T16:00:24.362" v="333" actId="478"/>
          <ac:spMkLst>
            <pc:docMk/>
            <pc:sldMk cId="692985017" sldId="312"/>
            <ac:spMk id="61" creationId="{213A07F5-6EC3-4868-B798-DFBAB5624580}"/>
          </ac:spMkLst>
        </pc:spChg>
        <pc:spChg chg="add del mod">
          <ac:chgData name="吉川 純輝" userId="fd074ccdcebbebd0" providerId="LiveId" clId="{CBFE5817-7118-4974-929A-68C424ABC703}" dt="2021-07-08T16:03:34.638" v="420" actId="478"/>
          <ac:spMkLst>
            <pc:docMk/>
            <pc:sldMk cId="692985017" sldId="312"/>
            <ac:spMk id="62" creationId="{C72BD329-8C07-463D-A3EB-6763E27D3126}"/>
          </ac:spMkLst>
        </pc:spChg>
        <pc:spChg chg="add del mod">
          <ac:chgData name="吉川 純輝" userId="fd074ccdcebbebd0" providerId="LiveId" clId="{CBFE5817-7118-4974-929A-68C424ABC703}" dt="2021-07-08T16:02:29.961" v="397" actId="21"/>
          <ac:spMkLst>
            <pc:docMk/>
            <pc:sldMk cId="692985017" sldId="312"/>
            <ac:spMk id="63" creationId="{563BDE45-C113-4E77-95D6-7A87CBC469EE}"/>
          </ac:spMkLst>
        </pc:spChg>
        <pc:spChg chg="add del mod">
          <ac:chgData name="吉川 純輝" userId="fd074ccdcebbebd0" providerId="LiveId" clId="{CBFE5817-7118-4974-929A-68C424ABC703}" dt="2021-07-08T16:02:37.629" v="402"/>
          <ac:spMkLst>
            <pc:docMk/>
            <pc:sldMk cId="692985017" sldId="312"/>
            <ac:spMk id="64" creationId="{A357C63B-08E9-4EB0-9629-C14CCFEA58E0}"/>
          </ac:spMkLst>
        </pc:spChg>
        <pc:spChg chg="add mod">
          <ac:chgData name="吉川 純輝" userId="fd074ccdcebbebd0" providerId="LiveId" clId="{CBFE5817-7118-4974-929A-68C424ABC703}" dt="2021-07-08T16:42:31.703" v="602" actId="14100"/>
          <ac:spMkLst>
            <pc:docMk/>
            <pc:sldMk cId="692985017" sldId="312"/>
            <ac:spMk id="65" creationId="{50E33861-26E7-4E39-A42D-07614D6DCE8D}"/>
          </ac:spMkLst>
        </pc:spChg>
        <pc:spChg chg="add mod">
          <ac:chgData name="吉川 純輝" userId="fd074ccdcebbebd0" providerId="LiveId" clId="{CBFE5817-7118-4974-929A-68C424ABC703}" dt="2021-07-08T16:42:24.723" v="593" actId="14100"/>
          <ac:spMkLst>
            <pc:docMk/>
            <pc:sldMk cId="692985017" sldId="312"/>
            <ac:spMk id="66" creationId="{CAF99F82-E1E9-4963-BA0A-A463685A932D}"/>
          </ac:spMkLst>
        </pc:spChg>
        <pc:spChg chg="add del mod">
          <ac:chgData name="吉川 純輝" userId="fd074ccdcebbebd0" providerId="LiveId" clId="{CBFE5817-7118-4974-929A-68C424ABC703}" dt="2021-07-08T16:06:26.980" v="469"/>
          <ac:spMkLst>
            <pc:docMk/>
            <pc:sldMk cId="692985017" sldId="312"/>
            <ac:spMk id="68" creationId="{6163BE36-E7FC-4305-8DEF-4437B21C8B98}"/>
          </ac:spMkLst>
        </pc:spChg>
        <pc:grpChg chg="add del mod">
          <ac:chgData name="吉川 純輝" userId="fd074ccdcebbebd0" providerId="LiveId" clId="{CBFE5817-7118-4974-929A-68C424ABC703}" dt="2021-07-08T16:07:12.468" v="475" actId="478"/>
          <ac:grpSpMkLst>
            <pc:docMk/>
            <pc:sldMk cId="692985017" sldId="312"/>
            <ac:grpSpMk id="3" creationId="{0B40F296-D05C-4C99-91F1-0EF08320A020}"/>
          </ac:grpSpMkLst>
        </pc:grpChg>
        <pc:grpChg chg="add mod">
          <ac:chgData name="吉川 純輝" userId="fd074ccdcebbebd0" providerId="LiveId" clId="{CBFE5817-7118-4974-929A-68C424ABC703}" dt="2021-07-08T16:06:41.990" v="472" actId="164"/>
          <ac:grpSpMkLst>
            <pc:docMk/>
            <pc:sldMk cId="692985017" sldId="312"/>
            <ac:grpSpMk id="6" creationId="{256DE99F-CB14-4812-B51D-6570D4182340}"/>
          </ac:grpSpMkLst>
        </pc:grpChg>
        <pc:grpChg chg="mod">
          <ac:chgData name="吉川 純輝" userId="fd074ccdcebbebd0" providerId="LiveId" clId="{CBFE5817-7118-4974-929A-68C424ABC703}" dt="2021-07-08T15:50:09.429" v="145" actId="164"/>
          <ac:grpSpMkLst>
            <pc:docMk/>
            <pc:sldMk cId="692985017" sldId="312"/>
            <ac:grpSpMk id="8" creationId="{7C279683-D71D-4A35-A3DE-CF40512491EC}"/>
          </ac:grpSpMkLst>
        </pc:grpChg>
        <pc:grpChg chg="add del mod">
          <ac:chgData name="吉川 純輝" userId="fd074ccdcebbebd0" providerId="LiveId" clId="{CBFE5817-7118-4974-929A-68C424ABC703}" dt="2021-07-08T15:51:25.886" v="166" actId="165"/>
          <ac:grpSpMkLst>
            <pc:docMk/>
            <pc:sldMk cId="692985017" sldId="312"/>
            <ac:grpSpMk id="25" creationId="{949487A1-401E-4B47-A92E-F6E5E1FDBF69}"/>
          </ac:grpSpMkLst>
        </pc:grpChg>
        <pc:grpChg chg="mod topLvl">
          <ac:chgData name="吉川 純輝" userId="fd074ccdcebbebd0" providerId="LiveId" clId="{CBFE5817-7118-4974-929A-68C424ABC703}" dt="2021-07-08T15:53:34.749" v="257" actId="164"/>
          <ac:grpSpMkLst>
            <pc:docMk/>
            <pc:sldMk cId="692985017" sldId="312"/>
            <ac:grpSpMk id="27" creationId="{2A2C096B-D79B-47C8-88FE-0AC9B748E222}"/>
          </ac:grpSpMkLst>
        </pc:grpChg>
        <pc:grpChg chg="add mod">
          <ac:chgData name="吉川 純輝" userId="fd074ccdcebbebd0" providerId="LiveId" clId="{CBFE5817-7118-4974-929A-68C424ABC703}" dt="2021-07-08T16:06:44.617" v="473" actId="1076"/>
          <ac:grpSpMkLst>
            <pc:docMk/>
            <pc:sldMk cId="692985017" sldId="312"/>
            <ac:grpSpMk id="70" creationId="{0C45A205-498F-4049-991E-450DC455B4B0}"/>
          </ac:grpSpMkLst>
        </pc:grpChg>
        <pc:picChg chg="add mod">
          <ac:chgData name="吉川 純輝" userId="fd074ccdcebbebd0" providerId="LiveId" clId="{CBFE5817-7118-4974-929A-68C424ABC703}" dt="2021-07-09T12:32:15.203" v="1145"/>
          <ac:picMkLst>
            <pc:docMk/>
            <pc:sldMk cId="692985017" sldId="312"/>
            <ac:picMk id="2" creationId="{32C6E599-0531-4493-B294-D84B1CEB61AF}"/>
          </ac:picMkLst>
        </pc:picChg>
        <pc:cxnChg chg="add mod">
          <ac:chgData name="吉川 純輝" userId="fd074ccdcebbebd0" providerId="LiveId" clId="{CBFE5817-7118-4974-929A-68C424ABC703}" dt="2021-07-08T16:42:24.723" v="593" actId="14100"/>
          <ac:cxnSpMkLst>
            <pc:docMk/>
            <pc:sldMk cId="692985017" sldId="312"/>
            <ac:cxnSpMk id="24" creationId="{6FCC2A2D-70CE-4197-8C4E-FD96C8B06088}"/>
          </ac:cxnSpMkLst>
        </pc:cxnChg>
        <pc:cxnChg chg="add mod">
          <ac:chgData name="吉川 純輝" userId="fd074ccdcebbebd0" providerId="LiveId" clId="{CBFE5817-7118-4974-929A-68C424ABC703}" dt="2021-07-08T16:06:41.990" v="472" actId="164"/>
          <ac:cxnSpMkLst>
            <pc:docMk/>
            <pc:sldMk cId="692985017" sldId="312"/>
            <ac:cxnSpMk id="67" creationId="{383B3776-06E6-496B-8467-ABB3B1CFBCD3}"/>
          </ac:cxnSpMkLst>
        </pc:cxnChg>
        <pc:cxnChg chg="add mod">
          <ac:chgData name="吉川 純輝" userId="fd074ccdcebbebd0" providerId="LiveId" clId="{CBFE5817-7118-4974-929A-68C424ABC703}" dt="2021-07-08T16:06:41.990" v="472" actId="164"/>
          <ac:cxnSpMkLst>
            <pc:docMk/>
            <pc:sldMk cId="692985017" sldId="312"/>
            <ac:cxnSpMk id="69" creationId="{B4C3F40D-463C-4D48-B5BB-767A20360CC7}"/>
          </ac:cxnSpMkLst>
        </pc:cxnChg>
      </pc:sldChg>
      <pc:sldChg chg="addSp delSp modSp add mod">
        <pc:chgData name="吉川 純輝" userId="fd074ccdcebbebd0" providerId="LiveId" clId="{CBFE5817-7118-4974-929A-68C424ABC703}" dt="2021-07-09T12:32:49.678" v="1146"/>
        <pc:sldMkLst>
          <pc:docMk/>
          <pc:sldMk cId="2140243015" sldId="313"/>
        </pc:sldMkLst>
        <pc:spChg chg="add mod">
          <ac:chgData name="吉川 純輝" userId="fd074ccdcebbebd0" providerId="LiveId" clId="{CBFE5817-7118-4974-929A-68C424ABC703}" dt="2021-07-08T16:41:53.716" v="569" actId="1076"/>
          <ac:spMkLst>
            <pc:docMk/>
            <pc:sldMk cId="2140243015" sldId="313"/>
            <ac:spMk id="5" creationId="{85716811-1AE1-4E58-BDC0-12C668926E9A}"/>
          </ac:spMkLst>
        </pc:spChg>
        <pc:spChg chg="add del mod topLvl">
          <ac:chgData name="吉川 純輝" userId="fd074ccdcebbebd0" providerId="LiveId" clId="{CBFE5817-7118-4974-929A-68C424ABC703}" dt="2021-07-08T16:07:45.148" v="482" actId="478"/>
          <ac:spMkLst>
            <pc:docMk/>
            <pc:sldMk cId="2140243015" sldId="313"/>
            <ac:spMk id="50" creationId="{F6E68644-3607-4B02-BA12-286A541F5771}"/>
          </ac:spMkLst>
        </pc:spChg>
        <pc:spChg chg="add del mod topLvl">
          <ac:chgData name="吉川 純輝" userId="fd074ccdcebbebd0" providerId="LiveId" clId="{CBFE5817-7118-4974-929A-68C424ABC703}" dt="2021-07-08T16:07:48.825" v="484" actId="478"/>
          <ac:spMkLst>
            <pc:docMk/>
            <pc:sldMk cId="2140243015" sldId="313"/>
            <ac:spMk id="53" creationId="{BB5DB242-818A-4624-8B00-39357008FBB9}"/>
          </ac:spMkLst>
        </pc:spChg>
        <pc:spChg chg="add del mod topLvl">
          <ac:chgData name="吉川 純輝" userId="fd074ccdcebbebd0" providerId="LiveId" clId="{CBFE5817-7118-4974-929A-68C424ABC703}" dt="2021-07-08T16:07:50.499" v="485" actId="478"/>
          <ac:spMkLst>
            <pc:docMk/>
            <pc:sldMk cId="2140243015" sldId="313"/>
            <ac:spMk id="54" creationId="{57CE31D3-6948-4267-B0FB-CF2EBA9D1966}"/>
          </ac:spMkLst>
        </pc:spChg>
        <pc:spChg chg="add del mod topLvl">
          <ac:chgData name="吉川 純輝" userId="fd074ccdcebbebd0" providerId="LiveId" clId="{CBFE5817-7118-4974-929A-68C424ABC703}" dt="2021-07-08T16:07:47.230" v="483" actId="478"/>
          <ac:spMkLst>
            <pc:docMk/>
            <pc:sldMk cId="2140243015" sldId="313"/>
            <ac:spMk id="55" creationId="{AAE1DA61-3981-4C1B-B701-563B6A1613AB}"/>
          </ac:spMkLst>
        </pc:spChg>
        <pc:spChg chg="add del mod topLvl">
          <ac:chgData name="吉川 純輝" userId="fd074ccdcebbebd0" providerId="LiveId" clId="{CBFE5817-7118-4974-929A-68C424ABC703}" dt="2021-07-08T16:38:21.764" v="486" actId="478"/>
          <ac:spMkLst>
            <pc:docMk/>
            <pc:sldMk cId="2140243015" sldId="313"/>
            <ac:spMk id="57" creationId="{2A6549D5-BD9D-4149-9E8B-D53C706D7790}"/>
          </ac:spMkLst>
        </pc:spChg>
        <pc:spChg chg="mod">
          <ac:chgData name="吉川 純輝" userId="fd074ccdcebbebd0" providerId="LiveId" clId="{CBFE5817-7118-4974-929A-68C424ABC703}" dt="2021-07-08T16:07:39.845" v="479" actId="165"/>
          <ac:spMkLst>
            <pc:docMk/>
            <pc:sldMk cId="2140243015" sldId="313"/>
            <ac:spMk id="62" creationId="{B55AE6F6-7DDE-4045-B764-D79CA68FB1AE}"/>
          </ac:spMkLst>
        </pc:spChg>
        <pc:spChg chg="mod">
          <ac:chgData name="吉川 純輝" userId="fd074ccdcebbebd0" providerId="LiveId" clId="{CBFE5817-7118-4974-929A-68C424ABC703}" dt="2021-07-08T16:07:39.845" v="479" actId="165"/>
          <ac:spMkLst>
            <pc:docMk/>
            <pc:sldMk cId="2140243015" sldId="313"/>
            <ac:spMk id="63" creationId="{9E941737-9C7C-4937-9E42-E972AB0650A9}"/>
          </ac:spMkLst>
        </pc:spChg>
        <pc:spChg chg="mod">
          <ac:chgData name="吉川 純輝" userId="fd074ccdcebbebd0" providerId="LiveId" clId="{CBFE5817-7118-4974-929A-68C424ABC703}" dt="2021-07-08T16:07:39.845" v="479" actId="165"/>
          <ac:spMkLst>
            <pc:docMk/>
            <pc:sldMk cId="2140243015" sldId="313"/>
            <ac:spMk id="64" creationId="{680D0A89-B932-4797-AF05-AC99BE70D017}"/>
          </ac:spMkLst>
        </pc:spChg>
        <pc:spChg chg="mod">
          <ac:chgData name="吉川 純輝" userId="fd074ccdcebbebd0" providerId="LiveId" clId="{CBFE5817-7118-4974-929A-68C424ABC703}" dt="2021-07-08T16:07:39.845" v="479" actId="165"/>
          <ac:spMkLst>
            <pc:docMk/>
            <pc:sldMk cId="2140243015" sldId="313"/>
            <ac:spMk id="68" creationId="{F282E57C-90B5-4C2E-8F41-406DD19A80FC}"/>
          </ac:spMkLst>
        </pc:spChg>
        <pc:spChg chg="mod">
          <ac:chgData name="吉川 純輝" userId="fd074ccdcebbebd0" providerId="LiveId" clId="{CBFE5817-7118-4974-929A-68C424ABC703}" dt="2021-07-08T16:07:39.845" v="479" actId="165"/>
          <ac:spMkLst>
            <pc:docMk/>
            <pc:sldMk cId="2140243015" sldId="313"/>
            <ac:spMk id="71" creationId="{28B819CA-EBCF-4CB6-BC77-EE1C4AB029D7}"/>
          </ac:spMkLst>
        </pc:spChg>
        <pc:spChg chg="mod">
          <ac:chgData name="吉川 純輝" userId="fd074ccdcebbebd0" providerId="LiveId" clId="{CBFE5817-7118-4974-929A-68C424ABC703}" dt="2021-07-08T16:07:39.845" v="479" actId="165"/>
          <ac:spMkLst>
            <pc:docMk/>
            <pc:sldMk cId="2140243015" sldId="313"/>
            <ac:spMk id="72" creationId="{91919DA9-E434-47FC-BDC2-AB040FCA2CCC}"/>
          </ac:spMkLst>
        </pc:spChg>
        <pc:spChg chg="mod">
          <ac:chgData name="吉川 純輝" userId="fd074ccdcebbebd0" providerId="LiveId" clId="{CBFE5817-7118-4974-929A-68C424ABC703}" dt="2021-07-08T16:07:39.845" v="479" actId="165"/>
          <ac:spMkLst>
            <pc:docMk/>
            <pc:sldMk cId="2140243015" sldId="313"/>
            <ac:spMk id="73" creationId="{27E0A36B-DD9B-4CD6-AAAD-B0FF1A4102B8}"/>
          </ac:spMkLst>
        </pc:spChg>
        <pc:spChg chg="mod">
          <ac:chgData name="吉川 純輝" userId="fd074ccdcebbebd0" providerId="LiveId" clId="{CBFE5817-7118-4974-929A-68C424ABC703}" dt="2021-07-08T16:07:39.845" v="479" actId="165"/>
          <ac:spMkLst>
            <pc:docMk/>
            <pc:sldMk cId="2140243015" sldId="313"/>
            <ac:spMk id="74" creationId="{47B15287-02EA-4BDF-B7CC-F8A1C32D604B}"/>
          </ac:spMkLst>
        </pc:spChg>
        <pc:spChg chg="mod">
          <ac:chgData name="吉川 純輝" userId="fd074ccdcebbebd0" providerId="LiveId" clId="{CBFE5817-7118-4974-929A-68C424ABC703}" dt="2021-07-08T16:07:39.845" v="479" actId="165"/>
          <ac:spMkLst>
            <pc:docMk/>
            <pc:sldMk cId="2140243015" sldId="313"/>
            <ac:spMk id="75" creationId="{1034F831-6C6B-42A7-826A-2D8D9FDD90B8}"/>
          </ac:spMkLst>
        </pc:spChg>
        <pc:spChg chg="mod">
          <ac:chgData name="吉川 純輝" userId="fd074ccdcebbebd0" providerId="LiveId" clId="{CBFE5817-7118-4974-929A-68C424ABC703}" dt="2021-07-08T16:07:39.845" v="479" actId="165"/>
          <ac:spMkLst>
            <pc:docMk/>
            <pc:sldMk cId="2140243015" sldId="313"/>
            <ac:spMk id="76" creationId="{2394FA5C-E784-439B-8D7F-EC775F38EA2F}"/>
          </ac:spMkLst>
        </pc:spChg>
        <pc:spChg chg="add mod">
          <ac:chgData name="吉川 純輝" userId="fd074ccdcebbebd0" providerId="LiveId" clId="{CBFE5817-7118-4974-929A-68C424ABC703}" dt="2021-07-08T16:41:53.716" v="569" actId="1076"/>
          <ac:spMkLst>
            <pc:docMk/>
            <pc:sldMk cId="2140243015" sldId="313"/>
            <ac:spMk id="77" creationId="{EB0ADD24-A639-4373-A7ED-A00359D86012}"/>
          </ac:spMkLst>
        </pc:spChg>
        <pc:spChg chg="add mod">
          <ac:chgData name="吉川 純輝" userId="fd074ccdcebbebd0" providerId="LiveId" clId="{CBFE5817-7118-4974-929A-68C424ABC703}" dt="2021-07-08T16:41:53.716" v="569" actId="1076"/>
          <ac:spMkLst>
            <pc:docMk/>
            <pc:sldMk cId="2140243015" sldId="313"/>
            <ac:spMk id="78" creationId="{7B596C41-E538-46B3-A4E1-DB26988DE7D7}"/>
          </ac:spMkLst>
        </pc:spChg>
        <pc:spChg chg="add mod">
          <ac:chgData name="吉川 純輝" userId="fd074ccdcebbebd0" providerId="LiveId" clId="{CBFE5817-7118-4974-929A-68C424ABC703}" dt="2021-07-08T16:41:53.716" v="569" actId="1076"/>
          <ac:spMkLst>
            <pc:docMk/>
            <pc:sldMk cId="2140243015" sldId="313"/>
            <ac:spMk id="79" creationId="{FE80DB92-8902-4C55-9D96-4DEF25B80A79}"/>
          </ac:spMkLst>
        </pc:spChg>
        <pc:spChg chg="add mod">
          <ac:chgData name="吉川 純輝" userId="fd074ccdcebbebd0" providerId="LiveId" clId="{CBFE5817-7118-4974-929A-68C424ABC703}" dt="2021-07-08T16:43:19.610" v="668" actId="20577"/>
          <ac:spMkLst>
            <pc:docMk/>
            <pc:sldMk cId="2140243015" sldId="313"/>
            <ac:spMk id="80" creationId="{32A6C9DF-CABE-49A8-8587-D24FDBD32335}"/>
          </ac:spMkLst>
        </pc:spChg>
        <pc:spChg chg="add del mod">
          <ac:chgData name="吉川 純輝" userId="fd074ccdcebbebd0" providerId="LiveId" clId="{CBFE5817-7118-4974-929A-68C424ABC703}" dt="2021-07-08T16:43:47.949" v="692" actId="478"/>
          <ac:spMkLst>
            <pc:docMk/>
            <pc:sldMk cId="2140243015" sldId="313"/>
            <ac:spMk id="81" creationId="{5BF863A5-CCFC-4821-AABA-A5B8FF03186F}"/>
          </ac:spMkLst>
        </pc:spChg>
        <pc:grpChg chg="del">
          <ac:chgData name="吉川 純輝" userId="fd074ccdcebbebd0" providerId="LiveId" clId="{CBFE5817-7118-4974-929A-68C424ABC703}" dt="2021-07-08T16:07:32.444" v="476" actId="478"/>
          <ac:grpSpMkLst>
            <pc:docMk/>
            <pc:sldMk cId="2140243015" sldId="313"/>
            <ac:grpSpMk id="3" creationId="{0B40F296-D05C-4C99-91F1-0EF08320A020}"/>
          </ac:grpSpMkLst>
        </pc:grpChg>
        <pc:grpChg chg="add del mod">
          <ac:chgData name="吉川 純輝" userId="fd074ccdcebbebd0" providerId="LiveId" clId="{CBFE5817-7118-4974-929A-68C424ABC703}" dt="2021-07-08T16:07:39.845" v="479" actId="165"/>
          <ac:grpSpMkLst>
            <pc:docMk/>
            <pc:sldMk cId="2140243015" sldId="313"/>
            <ac:grpSpMk id="47" creationId="{381A71E1-7590-4F67-9807-5DEB5DDED27F}"/>
          </ac:grpSpMkLst>
        </pc:grpChg>
        <pc:grpChg chg="add del mod topLvl">
          <ac:chgData name="吉川 純輝" userId="fd074ccdcebbebd0" providerId="LiveId" clId="{CBFE5817-7118-4974-929A-68C424ABC703}" dt="2021-07-08T16:41:53.716" v="569" actId="1076"/>
          <ac:grpSpMkLst>
            <pc:docMk/>
            <pc:sldMk cId="2140243015" sldId="313"/>
            <ac:grpSpMk id="52" creationId="{011A127C-FF56-4477-9852-E15AEF9FADBF}"/>
          </ac:grpSpMkLst>
        </pc:grpChg>
        <pc:grpChg chg="mod">
          <ac:chgData name="吉川 純輝" userId="fd074ccdcebbebd0" providerId="LiveId" clId="{CBFE5817-7118-4974-929A-68C424ABC703}" dt="2021-07-08T16:07:39.845" v="479" actId="165"/>
          <ac:grpSpMkLst>
            <pc:docMk/>
            <pc:sldMk cId="2140243015" sldId="313"/>
            <ac:grpSpMk id="61" creationId="{2FFEFE76-1C4C-43D9-9381-C1A9997E247F}"/>
          </ac:grpSpMkLst>
        </pc:grpChg>
        <pc:grpChg chg="del mod">
          <ac:chgData name="吉川 純輝" userId="fd074ccdcebbebd0" providerId="LiveId" clId="{CBFE5817-7118-4974-929A-68C424ABC703}" dt="2021-07-08T16:39:41.296" v="505" actId="478"/>
          <ac:grpSpMkLst>
            <pc:docMk/>
            <pc:sldMk cId="2140243015" sldId="313"/>
            <ac:grpSpMk id="70" creationId="{0C45A205-498F-4049-991E-450DC455B4B0}"/>
          </ac:grpSpMkLst>
        </pc:grpChg>
        <pc:picChg chg="add mod">
          <ac:chgData name="吉川 純輝" userId="fd074ccdcebbebd0" providerId="LiveId" clId="{CBFE5817-7118-4974-929A-68C424ABC703}" dt="2021-07-09T12:32:49.678" v="1146"/>
          <ac:picMkLst>
            <pc:docMk/>
            <pc:sldMk cId="2140243015" sldId="313"/>
            <ac:picMk id="2" creationId="{C6784994-78BA-43A4-9CED-AA8A4FFCA8EB}"/>
          </ac:picMkLst>
        </pc:picChg>
        <pc:cxnChg chg="mod">
          <ac:chgData name="吉川 純輝" userId="fd074ccdcebbebd0" providerId="LiveId" clId="{CBFE5817-7118-4974-929A-68C424ABC703}" dt="2021-07-08T16:39:41.296" v="505" actId="478"/>
          <ac:cxnSpMkLst>
            <pc:docMk/>
            <pc:sldMk cId="2140243015" sldId="313"/>
            <ac:cxnSpMk id="24" creationId="{6FCC2A2D-70CE-4197-8C4E-FD96C8B06088}"/>
          </ac:cxnSpMkLst>
        </pc:cxnChg>
        <pc:cxnChg chg="add del mod topLvl">
          <ac:chgData name="吉川 純輝" userId="fd074ccdcebbebd0" providerId="LiveId" clId="{CBFE5817-7118-4974-929A-68C424ABC703}" dt="2021-07-08T16:41:53.716" v="569" actId="1076"/>
          <ac:cxnSpMkLst>
            <pc:docMk/>
            <pc:sldMk cId="2140243015" sldId="313"/>
            <ac:cxnSpMk id="58" creationId="{C4F1C83D-BCBA-450D-BFCF-1912CF2988F3}"/>
          </ac:cxnSpMkLst>
        </pc:cxnChg>
        <pc:cxnChg chg="add del mod topLvl">
          <ac:chgData name="吉川 純輝" userId="fd074ccdcebbebd0" providerId="LiveId" clId="{CBFE5817-7118-4974-929A-68C424ABC703}" dt="2021-07-08T16:41:53.716" v="569" actId="1076"/>
          <ac:cxnSpMkLst>
            <pc:docMk/>
            <pc:sldMk cId="2140243015" sldId="313"/>
            <ac:cxnSpMk id="59" creationId="{34EFBE0A-4780-4363-B64E-7327B40B65EC}"/>
          </ac:cxnSpMkLst>
        </pc:cxnChg>
        <pc:cxnChg chg="add del mod topLvl">
          <ac:chgData name="吉川 純輝" userId="fd074ccdcebbebd0" providerId="LiveId" clId="{CBFE5817-7118-4974-929A-68C424ABC703}" dt="2021-07-08T16:41:53.716" v="569" actId="1076"/>
          <ac:cxnSpMkLst>
            <pc:docMk/>
            <pc:sldMk cId="2140243015" sldId="313"/>
            <ac:cxnSpMk id="60" creationId="{BFF6E233-1783-4B30-92EE-0A2C5F2ED230}"/>
          </ac:cxnSpMkLst>
        </pc:cxnChg>
      </pc:sldChg>
      <pc:sldChg chg="addSp delSp modSp new mod">
        <pc:chgData name="吉川 純輝" userId="fd074ccdcebbebd0" providerId="LiveId" clId="{CBFE5817-7118-4974-929A-68C424ABC703}" dt="2021-07-09T12:36:10.430" v="1161" actId="1076"/>
        <pc:sldMkLst>
          <pc:docMk/>
          <pc:sldMk cId="1755338970" sldId="314"/>
        </pc:sldMkLst>
        <pc:spChg chg="mod">
          <ac:chgData name="吉川 純輝" userId="fd074ccdcebbebd0" providerId="LiveId" clId="{CBFE5817-7118-4974-929A-68C424ABC703}" dt="2021-07-09T12:36:10.430" v="1161" actId="1076"/>
          <ac:spMkLst>
            <pc:docMk/>
            <pc:sldMk cId="1755338970" sldId="314"/>
            <ac:spMk id="2" creationId="{CD801F22-12FE-4D5F-ADC0-EE5720A3B404}"/>
          </ac:spMkLst>
        </pc:spChg>
        <pc:spChg chg="del">
          <ac:chgData name="吉川 純輝" userId="fd074ccdcebbebd0" providerId="LiveId" clId="{CBFE5817-7118-4974-929A-68C424ABC703}" dt="2021-07-09T12:35:16.584" v="1155" actId="478"/>
          <ac:spMkLst>
            <pc:docMk/>
            <pc:sldMk cId="1755338970" sldId="314"/>
            <ac:spMk id="3" creationId="{C9929D57-DD55-4DB3-A568-46CE2F1A5B64}"/>
          </ac:spMkLst>
        </pc:spChg>
        <pc:picChg chg="add del mod">
          <ac:chgData name="吉川 純輝" userId="fd074ccdcebbebd0" providerId="LiveId" clId="{CBFE5817-7118-4974-929A-68C424ABC703}" dt="2021-07-09T12:35:57.434" v="1159"/>
          <ac:picMkLst>
            <pc:docMk/>
            <pc:sldMk cId="1755338970" sldId="314"/>
            <ac:picMk id="4" creationId="{2D62D697-25C0-45A1-B5C1-57CD218C414C}"/>
          </ac:picMkLst>
        </pc:picChg>
        <pc:picChg chg="add mod">
          <ac:chgData name="吉川 純輝" userId="fd074ccdcebbebd0" providerId="LiveId" clId="{CBFE5817-7118-4974-929A-68C424ABC703}" dt="2021-07-09T12:35:57.434" v="1159"/>
          <ac:picMkLst>
            <pc:docMk/>
            <pc:sldMk cId="1755338970" sldId="314"/>
            <ac:picMk id="5" creationId="{D38EA668-B50B-4C70-A3A9-344C14BBD629}"/>
          </ac:picMkLst>
        </pc:picChg>
      </pc:sldChg>
    </pc:docChg>
  </pc:docChgLst>
  <pc:docChgLst>
    <pc:chgData name="YOSHIKAWA Junki" userId="855f383c-fa7b-4103-a010-bb426b5062c6" providerId="ADAL" clId="{B6CB86D5-E9E1-4F8E-8E01-7689A66EB364}"/>
    <pc:docChg chg="undo custSel modSld">
      <pc:chgData name="YOSHIKAWA Junki" userId="855f383c-fa7b-4103-a010-bb426b5062c6" providerId="ADAL" clId="{B6CB86D5-E9E1-4F8E-8E01-7689A66EB364}" dt="2021-10-14T10:40:33.427" v="1" actId="1076"/>
      <pc:docMkLst>
        <pc:docMk/>
      </pc:docMkLst>
      <pc:sldChg chg="modSp mod">
        <pc:chgData name="YOSHIKAWA Junki" userId="855f383c-fa7b-4103-a010-bb426b5062c6" providerId="ADAL" clId="{B6CB86D5-E9E1-4F8E-8E01-7689A66EB364}" dt="2021-10-14T10:40:33.427" v="1" actId="1076"/>
        <pc:sldMkLst>
          <pc:docMk/>
          <pc:sldMk cId="1973553343" sldId="265"/>
        </pc:sldMkLst>
        <pc:picChg chg="mod">
          <ac:chgData name="YOSHIKAWA Junki" userId="855f383c-fa7b-4103-a010-bb426b5062c6" providerId="ADAL" clId="{B6CB86D5-E9E1-4F8E-8E01-7689A66EB364}" dt="2021-10-14T10:40:33.427" v="1" actId="1076"/>
          <ac:picMkLst>
            <pc:docMk/>
            <pc:sldMk cId="1973553343" sldId="265"/>
            <ac:picMk id="9" creationId="{8AF83CA7-00EC-48D5-AADB-1FBA3F652B0D}"/>
          </ac:picMkLst>
        </pc:picChg>
      </pc:sldChg>
    </pc:docChg>
  </pc:docChgLst>
  <pc:docChgLst>
    <pc:chgData name="吉川 純輝" userId="fd074ccdcebbebd0" providerId="LiveId" clId="{E4892B51-B277-4FDE-B731-2E6752C78239}"/>
    <pc:docChg chg="undo redo custSel addSld delSld modSld sldOrd modMainMaster modNotesMaster">
      <pc:chgData name="吉川 純輝" userId="fd074ccdcebbebd0" providerId="LiveId" clId="{E4892B51-B277-4FDE-B731-2E6752C78239}" dt="2021-07-09T12:07:52.552" v="18540" actId="20577"/>
      <pc:docMkLst>
        <pc:docMk/>
      </pc:docMkLst>
      <pc:sldChg chg="modSp modNotesTx">
        <pc:chgData name="吉川 純輝" userId="fd074ccdcebbebd0" providerId="LiveId" clId="{E4892B51-B277-4FDE-B731-2E6752C78239}" dt="2021-07-08T06:37:06.254" v="8186" actId="20577"/>
        <pc:sldMkLst>
          <pc:docMk/>
          <pc:sldMk cId="1023934252" sldId="256"/>
        </pc:sldMkLst>
        <pc:spChg chg="mod">
          <ac:chgData name="吉川 純輝" userId="fd074ccdcebbebd0" providerId="LiveId" clId="{E4892B51-B277-4FDE-B731-2E6752C78239}" dt="2021-07-06T04:58:28.847" v="132"/>
          <ac:spMkLst>
            <pc:docMk/>
            <pc:sldMk cId="1023934252" sldId="256"/>
            <ac:spMk id="3" creationId="{F45D5DA0-61D2-46CA-987F-68BCD393663E}"/>
          </ac:spMkLst>
        </pc:spChg>
      </pc:sldChg>
      <pc:sldChg chg="modSp modNotesTx">
        <pc:chgData name="吉川 純輝" userId="fd074ccdcebbebd0" providerId="LiveId" clId="{E4892B51-B277-4FDE-B731-2E6752C78239}" dt="2021-07-08T06:38:32.942" v="8506" actId="20577"/>
        <pc:sldMkLst>
          <pc:docMk/>
          <pc:sldMk cId="654463833" sldId="257"/>
        </pc:sldMkLst>
        <pc:spChg chg="mod">
          <ac:chgData name="吉川 純輝" userId="fd074ccdcebbebd0" providerId="LiveId" clId="{E4892B51-B277-4FDE-B731-2E6752C78239}" dt="2021-07-06T04:58:28.847" v="132"/>
          <ac:spMkLst>
            <pc:docMk/>
            <pc:sldMk cId="654463833" sldId="257"/>
            <ac:spMk id="2" creationId="{992276BB-48E4-4383-88B4-9C83AB569B5C}"/>
          </ac:spMkLst>
        </pc:spChg>
        <pc:spChg chg="mod">
          <ac:chgData name="吉川 純輝" userId="fd074ccdcebbebd0" providerId="LiveId" clId="{E4892B51-B277-4FDE-B731-2E6752C78239}" dt="2021-07-06T04:58:28.847" v="132"/>
          <ac:spMkLst>
            <pc:docMk/>
            <pc:sldMk cId="654463833" sldId="257"/>
            <ac:spMk id="5" creationId="{8B03DFA1-009E-4997-854E-455AC83A9FFC}"/>
          </ac:spMkLst>
        </pc:spChg>
        <pc:picChg chg="mod">
          <ac:chgData name="吉川 純輝" userId="fd074ccdcebbebd0" providerId="LiveId" clId="{E4892B51-B277-4FDE-B731-2E6752C78239}" dt="2021-07-06T04:58:28.847" v="132"/>
          <ac:picMkLst>
            <pc:docMk/>
            <pc:sldMk cId="654463833" sldId="257"/>
            <ac:picMk id="4" creationId="{0A9C6A1E-71ED-4AAE-80B7-AA64145FC4F4}"/>
          </ac:picMkLst>
        </pc:picChg>
      </pc:sldChg>
      <pc:sldChg chg="addSp delSp modSp mod modNotesTx">
        <pc:chgData name="吉川 純輝" userId="fd074ccdcebbebd0" providerId="LiveId" clId="{E4892B51-B277-4FDE-B731-2E6752C78239}" dt="2021-07-09T12:02:44.624" v="18461" actId="20577"/>
        <pc:sldMkLst>
          <pc:docMk/>
          <pc:sldMk cId="794134506" sldId="258"/>
        </pc:sldMkLst>
        <pc:spChg chg="mod">
          <ac:chgData name="吉川 純輝" userId="fd074ccdcebbebd0" providerId="LiveId" clId="{E4892B51-B277-4FDE-B731-2E6752C78239}" dt="2021-07-06T04:58:28.847" v="132"/>
          <ac:spMkLst>
            <pc:docMk/>
            <pc:sldMk cId="794134506" sldId="258"/>
            <ac:spMk id="2" creationId="{EDF6256A-3209-49C0-9C79-999DFB55AA38}"/>
          </ac:spMkLst>
        </pc:spChg>
        <pc:spChg chg="mod">
          <ac:chgData name="吉川 純輝" userId="fd074ccdcebbebd0" providerId="LiveId" clId="{E4892B51-B277-4FDE-B731-2E6752C78239}" dt="2021-07-06T04:58:28.847" v="132"/>
          <ac:spMkLst>
            <pc:docMk/>
            <pc:sldMk cId="794134506" sldId="258"/>
            <ac:spMk id="5" creationId="{870CD7B0-5B44-40C8-9432-4508B373B03D}"/>
          </ac:spMkLst>
        </pc:spChg>
        <pc:spChg chg="mod">
          <ac:chgData name="吉川 純輝" userId="fd074ccdcebbebd0" providerId="LiveId" clId="{E4892B51-B277-4FDE-B731-2E6752C78239}" dt="2021-07-06T04:58:28.847" v="132"/>
          <ac:spMkLst>
            <pc:docMk/>
            <pc:sldMk cId="794134506" sldId="258"/>
            <ac:spMk id="6" creationId="{316A205C-DEC6-4B0B-B648-586D205E0761}"/>
          </ac:spMkLst>
        </pc:spChg>
        <pc:spChg chg="mod">
          <ac:chgData name="吉川 純輝" userId="fd074ccdcebbebd0" providerId="LiveId" clId="{E4892B51-B277-4FDE-B731-2E6752C78239}" dt="2021-07-06T04:58:28.847" v="132"/>
          <ac:spMkLst>
            <pc:docMk/>
            <pc:sldMk cId="794134506" sldId="258"/>
            <ac:spMk id="7" creationId="{FC61B90E-3985-4C69-AEF3-2562795B066D}"/>
          </ac:spMkLst>
        </pc:spChg>
        <pc:spChg chg="mod">
          <ac:chgData name="吉川 純輝" userId="fd074ccdcebbebd0" providerId="LiveId" clId="{E4892B51-B277-4FDE-B731-2E6752C78239}" dt="2021-07-06T04:58:28.847" v="132"/>
          <ac:spMkLst>
            <pc:docMk/>
            <pc:sldMk cId="794134506" sldId="258"/>
            <ac:spMk id="8" creationId="{417C2F07-16B8-4FF5-8A74-F3B6CDA15408}"/>
          </ac:spMkLst>
        </pc:spChg>
        <pc:spChg chg="mod">
          <ac:chgData name="吉川 純輝" userId="fd074ccdcebbebd0" providerId="LiveId" clId="{E4892B51-B277-4FDE-B731-2E6752C78239}" dt="2021-07-06T04:58:28.847" v="132"/>
          <ac:spMkLst>
            <pc:docMk/>
            <pc:sldMk cId="794134506" sldId="258"/>
            <ac:spMk id="10" creationId="{E1856E3D-8F44-4E73-BB2D-A605740893F6}"/>
          </ac:spMkLst>
        </pc:spChg>
        <pc:grpChg chg="mod">
          <ac:chgData name="吉川 純輝" userId="fd074ccdcebbebd0" providerId="LiveId" clId="{E4892B51-B277-4FDE-B731-2E6752C78239}" dt="2021-07-06T04:58:28.847" v="132"/>
          <ac:grpSpMkLst>
            <pc:docMk/>
            <pc:sldMk cId="794134506" sldId="258"/>
            <ac:grpSpMk id="3" creationId="{8F1F3C6A-D9C3-4467-B050-D245204386E4}"/>
          </ac:grpSpMkLst>
        </pc:grpChg>
        <pc:picChg chg="del mod">
          <ac:chgData name="吉川 純輝" userId="fd074ccdcebbebd0" providerId="LiveId" clId="{E4892B51-B277-4FDE-B731-2E6752C78239}" dt="2021-07-09T03:17:50.772" v="17684" actId="478"/>
          <ac:picMkLst>
            <pc:docMk/>
            <pc:sldMk cId="794134506" sldId="258"/>
            <ac:picMk id="4" creationId="{C70C2B54-1BCA-40EE-A31A-CAB7189C0A2B}"/>
          </ac:picMkLst>
        </pc:picChg>
        <pc:picChg chg="add del mod ord modCrop">
          <ac:chgData name="吉川 純輝" userId="fd074ccdcebbebd0" providerId="LiveId" clId="{E4892B51-B277-4FDE-B731-2E6752C78239}" dt="2021-07-09T03:18:17.326" v="17693" actId="21"/>
          <ac:picMkLst>
            <pc:docMk/>
            <pc:sldMk cId="794134506" sldId="258"/>
            <ac:picMk id="12" creationId="{A69C4B40-3486-4987-BCCD-7302E1FE7BAC}"/>
          </ac:picMkLst>
        </pc:picChg>
        <pc:picChg chg="add del mod">
          <ac:chgData name="吉川 純輝" userId="fd074ccdcebbebd0" providerId="LiveId" clId="{E4892B51-B277-4FDE-B731-2E6752C78239}" dt="2021-07-09T03:18:17.124" v="17692"/>
          <ac:picMkLst>
            <pc:docMk/>
            <pc:sldMk cId="794134506" sldId="258"/>
            <ac:picMk id="13" creationId="{7025B6B0-3876-453F-B5A4-8E9AC10A0D03}"/>
          </ac:picMkLst>
        </pc:picChg>
        <pc:cxnChg chg="mod">
          <ac:chgData name="吉川 純輝" userId="fd074ccdcebbebd0" providerId="LiveId" clId="{E4892B51-B277-4FDE-B731-2E6752C78239}" dt="2021-07-06T04:58:28.847" v="132"/>
          <ac:cxnSpMkLst>
            <pc:docMk/>
            <pc:sldMk cId="794134506" sldId="258"/>
            <ac:cxnSpMk id="11" creationId="{839D513A-2009-4036-9124-E1C7A9644500}"/>
          </ac:cxnSpMkLst>
        </pc:cxnChg>
      </pc:sldChg>
      <pc:sldChg chg="addSp delSp modSp mod modNotesTx">
        <pc:chgData name="吉川 純輝" userId="fd074ccdcebbebd0" providerId="LiveId" clId="{E4892B51-B277-4FDE-B731-2E6752C78239}" dt="2021-07-09T03:54:12.038" v="17765" actId="732"/>
        <pc:sldMkLst>
          <pc:docMk/>
          <pc:sldMk cId="4123176435" sldId="259"/>
        </pc:sldMkLst>
        <pc:spChg chg="mod">
          <ac:chgData name="吉川 純輝" userId="fd074ccdcebbebd0" providerId="LiveId" clId="{E4892B51-B277-4FDE-B731-2E6752C78239}" dt="2021-07-08T07:37:36.976" v="8999" actId="20577"/>
          <ac:spMkLst>
            <pc:docMk/>
            <pc:sldMk cId="4123176435" sldId="259"/>
            <ac:spMk id="7" creationId="{A7B41BE2-736D-40AD-A0A3-3762C10E64F4}"/>
          </ac:spMkLst>
        </pc:spChg>
        <pc:spChg chg="mod">
          <ac:chgData name="吉川 純輝" userId="fd074ccdcebbebd0" providerId="LiveId" clId="{E4892B51-B277-4FDE-B731-2E6752C78239}" dt="2021-07-06T04:58:28.847" v="132"/>
          <ac:spMkLst>
            <pc:docMk/>
            <pc:sldMk cId="4123176435" sldId="259"/>
            <ac:spMk id="9" creationId="{D4F1CC47-9D7C-4E57-855E-14230AA46F81}"/>
          </ac:spMkLst>
        </pc:spChg>
        <pc:spChg chg="mod">
          <ac:chgData name="吉川 純輝" userId="fd074ccdcebbebd0" providerId="LiveId" clId="{E4892B51-B277-4FDE-B731-2E6752C78239}" dt="2021-07-06T04:58:28.847" v="132"/>
          <ac:spMkLst>
            <pc:docMk/>
            <pc:sldMk cId="4123176435" sldId="259"/>
            <ac:spMk id="10" creationId="{80724512-C498-4884-B244-7C6D9E34BD5F}"/>
          </ac:spMkLst>
        </pc:spChg>
        <pc:spChg chg="mod">
          <ac:chgData name="吉川 純輝" userId="fd074ccdcebbebd0" providerId="LiveId" clId="{E4892B51-B277-4FDE-B731-2E6752C78239}" dt="2021-07-09T03:50:05.047" v="17735" actId="14100"/>
          <ac:spMkLst>
            <pc:docMk/>
            <pc:sldMk cId="4123176435" sldId="259"/>
            <ac:spMk id="12" creationId="{41D09586-5F83-481B-95E9-0B35AC0E90F9}"/>
          </ac:spMkLst>
        </pc:spChg>
        <pc:spChg chg="mod">
          <ac:chgData name="吉川 純輝" userId="fd074ccdcebbebd0" providerId="LiveId" clId="{E4892B51-B277-4FDE-B731-2E6752C78239}" dt="2021-07-09T03:53:42.841" v="17757" actId="1076"/>
          <ac:spMkLst>
            <pc:docMk/>
            <pc:sldMk cId="4123176435" sldId="259"/>
            <ac:spMk id="13" creationId="{27F50FD0-44F6-452D-B1C5-EAA398A243B1}"/>
          </ac:spMkLst>
        </pc:spChg>
        <pc:spChg chg="mod">
          <ac:chgData name="吉川 純輝" userId="fd074ccdcebbebd0" providerId="LiveId" clId="{E4892B51-B277-4FDE-B731-2E6752C78239}" dt="2021-07-09T03:50:02.478" v="17734" actId="14100"/>
          <ac:spMkLst>
            <pc:docMk/>
            <pc:sldMk cId="4123176435" sldId="259"/>
            <ac:spMk id="14" creationId="{82A475C7-8F05-40F1-A6F2-A6E662CE681B}"/>
          </ac:spMkLst>
        </pc:spChg>
        <pc:spChg chg="mod">
          <ac:chgData name="吉川 純輝" userId="fd074ccdcebbebd0" providerId="LiveId" clId="{E4892B51-B277-4FDE-B731-2E6752C78239}" dt="2021-07-09T03:51:50.418" v="17737" actId="20577"/>
          <ac:spMkLst>
            <pc:docMk/>
            <pc:sldMk cId="4123176435" sldId="259"/>
            <ac:spMk id="15" creationId="{C3083C2E-A28A-44D4-80F9-773E3C5DE6E0}"/>
          </ac:spMkLst>
        </pc:spChg>
        <pc:spChg chg="mod">
          <ac:chgData name="吉川 純輝" userId="fd074ccdcebbebd0" providerId="LiveId" clId="{E4892B51-B277-4FDE-B731-2E6752C78239}" dt="2021-07-06T04:58:28.847" v="132"/>
          <ac:spMkLst>
            <pc:docMk/>
            <pc:sldMk cId="4123176435" sldId="259"/>
            <ac:spMk id="16" creationId="{D912248B-0E56-45D5-AE8F-87E49C5799EC}"/>
          </ac:spMkLst>
        </pc:spChg>
        <pc:spChg chg="mod">
          <ac:chgData name="吉川 純輝" userId="fd074ccdcebbebd0" providerId="LiveId" clId="{E4892B51-B277-4FDE-B731-2E6752C78239}" dt="2021-07-06T04:58:28.847" v="132"/>
          <ac:spMkLst>
            <pc:docMk/>
            <pc:sldMk cId="4123176435" sldId="259"/>
            <ac:spMk id="17" creationId="{563ACF26-E94C-4470-91A6-661EF0DDABC1}"/>
          </ac:spMkLst>
        </pc:spChg>
        <pc:spChg chg="mod">
          <ac:chgData name="吉川 純輝" userId="fd074ccdcebbebd0" providerId="LiveId" clId="{E4892B51-B277-4FDE-B731-2E6752C78239}" dt="2021-07-09T03:53:57.864" v="17762" actId="1076"/>
          <ac:spMkLst>
            <pc:docMk/>
            <pc:sldMk cId="4123176435" sldId="259"/>
            <ac:spMk id="18" creationId="{7BD8701A-D98A-480A-BA87-B4F31650D7E0}"/>
          </ac:spMkLst>
        </pc:spChg>
        <pc:spChg chg="mod">
          <ac:chgData name="吉川 純輝" userId="fd074ccdcebbebd0" providerId="LiveId" clId="{E4892B51-B277-4FDE-B731-2E6752C78239}" dt="2021-07-08T07:38:51.855" v="9238" actId="20577"/>
          <ac:spMkLst>
            <pc:docMk/>
            <pc:sldMk cId="4123176435" sldId="259"/>
            <ac:spMk id="19" creationId="{4066FFFE-8864-4E56-8588-C2CFA61442F1}"/>
          </ac:spMkLst>
        </pc:spChg>
        <pc:spChg chg="mod">
          <ac:chgData name="吉川 純輝" userId="fd074ccdcebbebd0" providerId="LiveId" clId="{E4892B51-B277-4FDE-B731-2E6752C78239}" dt="2021-07-09T03:54:02.977" v="17764" actId="14100"/>
          <ac:spMkLst>
            <pc:docMk/>
            <pc:sldMk cId="4123176435" sldId="259"/>
            <ac:spMk id="20" creationId="{830B27DA-B99A-481B-8182-E82528060DEC}"/>
          </ac:spMkLst>
        </pc:spChg>
        <pc:picChg chg="add mod ord modCrop">
          <ac:chgData name="吉川 純輝" userId="fd074ccdcebbebd0" providerId="LiveId" clId="{E4892B51-B277-4FDE-B731-2E6752C78239}" dt="2021-07-09T03:49:56.987" v="17732" actId="1076"/>
          <ac:picMkLst>
            <pc:docMk/>
            <pc:sldMk cId="4123176435" sldId="259"/>
            <ac:picMk id="3" creationId="{DA1C0F4F-2AC0-4283-9C6A-51FD231F0AB0}"/>
          </ac:picMkLst>
        </pc:picChg>
        <pc:picChg chg="del mod">
          <ac:chgData name="吉川 純輝" userId="fd074ccdcebbebd0" providerId="LiveId" clId="{E4892B51-B277-4FDE-B731-2E6752C78239}" dt="2021-07-09T03:49:50.421" v="17730" actId="478"/>
          <ac:picMkLst>
            <pc:docMk/>
            <pc:sldMk cId="4123176435" sldId="259"/>
            <ac:picMk id="4" creationId="{6330E70E-8CA0-4618-87A3-5C13A2E12117}"/>
          </ac:picMkLst>
        </pc:picChg>
        <pc:picChg chg="del mod">
          <ac:chgData name="吉川 純輝" userId="fd074ccdcebbebd0" providerId="LiveId" clId="{E4892B51-B277-4FDE-B731-2E6752C78239}" dt="2021-07-09T03:52:22.246" v="17742" actId="478"/>
          <ac:picMkLst>
            <pc:docMk/>
            <pc:sldMk cId="4123176435" sldId="259"/>
            <ac:picMk id="5" creationId="{CCBA8615-95F8-4F49-AFCF-48C1F8A0FACB}"/>
          </ac:picMkLst>
        </pc:picChg>
        <pc:picChg chg="del mod">
          <ac:chgData name="吉川 純輝" userId="fd074ccdcebbebd0" providerId="LiveId" clId="{E4892B51-B277-4FDE-B731-2E6752C78239}" dt="2021-07-09T03:53:45.151" v="17758" actId="478"/>
          <ac:picMkLst>
            <pc:docMk/>
            <pc:sldMk cId="4123176435" sldId="259"/>
            <ac:picMk id="6" creationId="{E2D34AD5-2134-4DC9-A4FC-A136BF0B64EF}"/>
          </ac:picMkLst>
        </pc:picChg>
        <pc:picChg chg="del mod">
          <ac:chgData name="吉川 純輝" userId="fd074ccdcebbebd0" providerId="LiveId" clId="{E4892B51-B277-4FDE-B731-2E6752C78239}" dt="2021-07-09T03:48:07.584" v="17720" actId="478"/>
          <ac:picMkLst>
            <pc:docMk/>
            <pc:sldMk cId="4123176435" sldId="259"/>
            <ac:picMk id="8" creationId="{EACD23C9-250E-4E31-9549-BFC1892D9FAA}"/>
          </ac:picMkLst>
        </pc:picChg>
        <pc:picChg chg="add mod ord">
          <ac:chgData name="吉川 純輝" userId="fd074ccdcebbebd0" providerId="LiveId" clId="{E4892B51-B277-4FDE-B731-2E6752C78239}" dt="2021-07-09T03:48:14.313" v="17722" actId="1076"/>
          <ac:picMkLst>
            <pc:docMk/>
            <pc:sldMk cId="4123176435" sldId="259"/>
            <ac:picMk id="22" creationId="{109735FA-36F2-4D44-B76A-AECF1F987BB2}"/>
          </ac:picMkLst>
        </pc:picChg>
        <pc:picChg chg="add mod ord modCrop">
          <ac:chgData name="吉川 純輝" userId="fd074ccdcebbebd0" providerId="LiveId" clId="{E4892B51-B277-4FDE-B731-2E6752C78239}" dt="2021-07-09T03:53:35.117" v="17755" actId="1076"/>
          <ac:picMkLst>
            <pc:docMk/>
            <pc:sldMk cId="4123176435" sldId="259"/>
            <ac:picMk id="23" creationId="{74E5C11E-663D-4364-B98D-50B3745443C8}"/>
          </ac:picMkLst>
        </pc:picChg>
        <pc:picChg chg="add mod ord modCrop">
          <ac:chgData name="吉川 純輝" userId="fd074ccdcebbebd0" providerId="LiveId" clId="{E4892B51-B277-4FDE-B731-2E6752C78239}" dt="2021-07-09T03:54:12.038" v="17765" actId="732"/>
          <ac:picMkLst>
            <pc:docMk/>
            <pc:sldMk cId="4123176435" sldId="259"/>
            <ac:picMk id="25" creationId="{351BB85C-2D9B-46A0-B40D-1CAD6A5986CB}"/>
          </ac:picMkLst>
        </pc:picChg>
        <pc:cxnChg chg="mod">
          <ac:chgData name="吉川 純輝" userId="fd074ccdcebbebd0" providerId="LiveId" clId="{E4892B51-B277-4FDE-B731-2E6752C78239}" dt="2021-07-09T03:54:02.977" v="17764" actId="14100"/>
          <ac:cxnSpMkLst>
            <pc:docMk/>
            <pc:sldMk cId="4123176435" sldId="259"/>
            <ac:cxnSpMk id="21" creationId="{E3A3E52D-6B83-4CF5-848A-ECC39FD70D36}"/>
          </ac:cxnSpMkLst>
        </pc:cxnChg>
      </pc:sldChg>
      <pc:sldChg chg="addSp delSp modSp mod modNotesTx">
        <pc:chgData name="吉川 純輝" userId="fd074ccdcebbebd0" providerId="LiveId" clId="{E4892B51-B277-4FDE-B731-2E6752C78239}" dt="2021-07-09T03:47:44.491" v="17714" actId="1076"/>
        <pc:sldMkLst>
          <pc:docMk/>
          <pc:sldMk cId="3452075667" sldId="260"/>
        </pc:sldMkLst>
        <pc:spChg chg="mod">
          <ac:chgData name="吉川 純輝" userId="fd074ccdcebbebd0" providerId="LiveId" clId="{E4892B51-B277-4FDE-B731-2E6752C78239}" dt="2021-07-06T04:58:28.847" v="132"/>
          <ac:spMkLst>
            <pc:docMk/>
            <pc:sldMk cId="3452075667" sldId="260"/>
            <ac:spMk id="3" creationId="{12FFB2B3-74EB-4BC5-8F10-A08CDC23CD15}"/>
          </ac:spMkLst>
        </pc:spChg>
        <pc:spChg chg="mod topLvl">
          <ac:chgData name="吉川 純輝" userId="fd074ccdcebbebd0" providerId="LiveId" clId="{E4892B51-B277-4FDE-B731-2E6752C78239}" dt="2021-07-09T03:47:36.138" v="17711" actId="478"/>
          <ac:spMkLst>
            <pc:docMk/>
            <pc:sldMk cId="3452075667" sldId="260"/>
            <ac:spMk id="5" creationId="{FB55418C-B0C0-4EB4-BDFE-EFA35626E652}"/>
          </ac:spMkLst>
        </pc:spChg>
        <pc:spChg chg="mod">
          <ac:chgData name="吉川 純輝" userId="fd074ccdcebbebd0" providerId="LiveId" clId="{E4892B51-B277-4FDE-B731-2E6752C78239}" dt="2021-07-06T04:58:28.847" v="132"/>
          <ac:spMkLst>
            <pc:docMk/>
            <pc:sldMk cId="3452075667" sldId="260"/>
            <ac:spMk id="6" creationId="{B20AD75B-D855-4749-AB41-BD8E51171389}"/>
          </ac:spMkLst>
        </pc:spChg>
        <pc:spChg chg="mod">
          <ac:chgData name="吉川 純輝" userId="fd074ccdcebbebd0" providerId="LiveId" clId="{E4892B51-B277-4FDE-B731-2E6752C78239}" dt="2021-07-06T04:58:28.847" v="132"/>
          <ac:spMkLst>
            <pc:docMk/>
            <pc:sldMk cId="3452075667" sldId="260"/>
            <ac:spMk id="7" creationId="{BE7B6A5A-2412-49DE-B21E-55EB69AB4BA5}"/>
          </ac:spMkLst>
        </pc:spChg>
        <pc:spChg chg="mod">
          <ac:chgData name="吉川 純輝" userId="fd074ccdcebbebd0" providerId="LiveId" clId="{E4892B51-B277-4FDE-B731-2E6752C78239}" dt="2021-07-06T04:58:28.847" v="132"/>
          <ac:spMkLst>
            <pc:docMk/>
            <pc:sldMk cId="3452075667" sldId="260"/>
            <ac:spMk id="8" creationId="{83EC43DB-0E25-4BFD-99FC-DF63883DE72D}"/>
          </ac:spMkLst>
        </pc:spChg>
        <pc:grpChg chg="del mod">
          <ac:chgData name="吉川 純輝" userId="fd074ccdcebbebd0" providerId="LiveId" clId="{E4892B51-B277-4FDE-B731-2E6752C78239}" dt="2021-07-09T03:47:36.138" v="17711" actId="478"/>
          <ac:grpSpMkLst>
            <pc:docMk/>
            <pc:sldMk cId="3452075667" sldId="260"/>
            <ac:grpSpMk id="9" creationId="{B30F935E-ECF9-4851-9406-6B2F702C8C28}"/>
          </ac:grpSpMkLst>
        </pc:grpChg>
        <pc:picChg chg="mod">
          <ac:chgData name="吉川 純輝" userId="fd074ccdcebbebd0" providerId="LiveId" clId="{E4892B51-B277-4FDE-B731-2E6752C78239}" dt="2021-07-06T04:58:28.847" v="132"/>
          <ac:picMkLst>
            <pc:docMk/>
            <pc:sldMk cId="3452075667" sldId="260"/>
            <ac:picMk id="2" creationId="{CE9D7CDC-7275-4214-A5C9-8840FDDE967D}"/>
          </ac:picMkLst>
        </pc:picChg>
        <pc:picChg chg="del mod topLvl">
          <ac:chgData name="吉川 純輝" userId="fd074ccdcebbebd0" providerId="LiveId" clId="{E4892B51-B277-4FDE-B731-2E6752C78239}" dt="2021-07-09T03:47:36.138" v="17711" actId="478"/>
          <ac:picMkLst>
            <pc:docMk/>
            <pc:sldMk cId="3452075667" sldId="260"/>
            <ac:picMk id="4" creationId="{14A126CB-A882-4CBE-A2F0-7B3CF49A6C26}"/>
          </ac:picMkLst>
        </pc:picChg>
        <pc:picChg chg="mod">
          <ac:chgData name="吉川 純輝" userId="fd074ccdcebbebd0" providerId="LiveId" clId="{E4892B51-B277-4FDE-B731-2E6752C78239}" dt="2021-07-06T04:58:28.847" v="132"/>
          <ac:picMkLst>
            <pc:docMk/>
            <pc:sldMk cId="3452075667" sldId="260"/>
            <ac:picMk id="11" creationId="{D0DCFA2A-20F3-4FB1-9F28-48128515674D}"/>
          </ac:picMkLst>
        </pc:picChg>
        <pc:picChg chg="add del">
          <ac:chgData name="吉川 純輝" userId="fd074ccdcebbebd0" providerId="LiveId" clId="{E4892B51-B277-4FDE-B731-2E6752C78239}" dt="2021-07-09T03:18:11.527" v="17689" actId="22"/>
          <ac:picMkLst>
            <pc:docMk/>
            <pc:sldMk cId="3452075667" sldId="260"/>
            <ac:picMk id="12" creationId="{BF6B614F-AA78-4F77-814E-80E0C511A1C1}"/>
          </ac:picMkLst>
        </pc:picChg>
        <pc:picChg chg="add del mod modCrop">
          <ac:chgData name="吉川 純輝" userId="fd074ccdcebbebd0" providerId="LiveId" clId="{E4892B51-B277-4FDE-B731-2E6752C78239}" dt="2021-07-09T03:46:39.537" v="17702" actId="478"/>
          <ac:picMkLst>
            <pc:docMk/>
            <pc:sldMk cId="3452075667" sldId="260"/>
            <ac:picMk id="13" creationId="{8BEFA760-4475-48F7-B587-0C2F1C060D8E}"/>
          </ac:picMkLst>
        </pc:picChg>
        <pc:picChg chg="add mod ord">
          <ac:chgData name="吉川 純輝" userId="fd074ccdcebbebd0" providerId="LiveId" clId="{E4892B51-B277-4FDE-B731-2E6752C78239}" dt="2021-07-09T03:47:44.491" v="17714" actId="1076"/>
          <ac:picMkLst>
            <pc:docMk/>
            <pc:sldMk cId="3452075667" sldId="260"/>
            <ac:picMk id="14" creationId="{7ED67255-F120-4548-99F7-8BCBBBA0B67C}"/>
          </ac:picMkLst>
        </pc:picChg>
      </pc:sldChg>
      <pc:sldChg chg="modSp mod modNotesTx">
        <pc:chgData name="吉川 純輝" userId="fd074ccdcebbebd0" providerId="LiveId" clId="{E4892B51-B277-4FDE-B731-2E6752C78239}" dt="2021-07-09T12:03:44.801" v="18491" actId="20577"/>
        <pc:sldMkLst>
          <pc:docMk/>
          <pc:sldMk cId="2160266715" sldId="261"/>
        </pc:sldMkLst>
        <pc:spChg chg="mod">
          <ac:chgData name="吉川 純輝" userId="fd074ccdcebbebd0" providerId="LiveId" clId="{E4892B51-B277-4FDE-B731-2E6752C78239}" dt="2021-07-08T08:13:33.060" v="10099" actId="20577"/>
          <ac:spMkLst>
            <pc:docMk/>
            <pc:sldMk cId="2160266715" sldId="261"/>
            <ac:spMk id="3" creationId="{09259218-428B-426F-85D6-8E26FF8F726A}"/>
          </ac:spMkLst>
        </pc:spChg>
        <pc:spChg chg="mod">
          <ac:chgData name="吉川 純輝" userId="fd074ccdcebbebd0" providerId="LiveId" clId="{E4892B51-B277-4FDE-B731-2E6752C78239}" dt="2021-07-06T04:58:28.847" v="132"/>
          <ac:spMkLst>
            <pc:docMk/>
            <pc:sldMk cId="2160266715" sldId="261"/>
            <ac:spMk id="4" creationId="{52FD8EEA-56EE-48D7-BCE6-DA6046E92173}"/>
          </ac:spMkLst>
        </pc:spChg>
        <pc:spChg chg="mod">
          <ac:chgData name="吉川 純輝" userId="fd074ccdcebbebd0" providerId="LiveId" clId="{E4892B51-B277-4FDE-B731-2E6752C78239}" dt="2021-07-06T04:58:28.847" v="132"/>
          <ac:spMkLst>
            <pc:docMk/>
            <pc:sldMk cId="2160266715" sldId="261"/>
            <ac:spMk id="5" creationId="{C98BC5B2-F08A-41B6-A427-3F675F7D4B76}"/>
          </ac:spMkLst>
        </pc:spChg>
        <pc:spChg chg="mod">
          <ac:chgData name="吉川 純輝" userId="fd074ccdcebbebd0" providerId="LiveId" clId="{E4892B51-B277-4FDE-B731-2E6752C78239}" dt="2021-07-06T04:58:28.847" v="132"/>
          <ac:spMkLst>
            <pc:docMk/>
            <pc:sldMk cId="2160266715" sldId="261"/>
            <ac:spMk id="6" creationId="{533A157A-E2B7-49FC-9E69-9D2AF7F99544}"/>
          </ac:spMkLst>
        </pc:spChg>
        <pc:spChg chg="mod">
          <ac:chgData name="吉川 純輝" userId="fd074ccdcebbebd0" providerId="LiveId" clId="{E4892B51-B277-4FDE-B731-2E6752C78239}" dt="2021-07-06T04:58:28.847" v="132"/>
          <ac:spMkLst>
            <pc:docMk/>
            <pc:sldMk cId="2160266715" sldId="261"/>
            <ac:spMk id="10" creationId="{CF461286-83EA-4525-87D4-1F8B280F1F33}"/>
          </ac:spMkLst>
        </pc:spChg>
        <pc:grpChg chg="mod">
          <ac:chgData name="吉川 純輝" userId="fd074ccdcebbebd0" providerId="LiveId" clId="{E4892B51-B277-4FDE-B731-2E6752C78239}" dt="2021-07-06T04:58:28.847" v="132"/>
          <ac:grpSpMkLst>
            <pc:docMk/>
            <pc:sldMk cId="2160266715" sldId="261"/>
            <ac:grpSpMk id="7" creationId="{EE6993C9-13CB-4FB4-BEB3-7B9DA23A8DEB}"/>
          </ac:grpSpMkLst>
        </pc:grpChg>
        <pc:picChg chg="mod">
          <ac:chgData name="吉川 純輝" userId="fd074ccdcebbebd0" providerId="LiveId" clId="{E4892B51-B277-4FDE-B731-2E6752C78239}" dt="2021-07-06T04:58:28.847" v="132"/>
          <ac:picMkLst>
            <pc:docMk/>
            <pc:sldMk cId="2160266715" sldId="261"/>
            <ac:picMk id="2" creationId="{BC73320D-4CF0-4CBF-B7C0-73B911E33A04}"/>
          </ac:picMkLst>
        </pc:picChg>
        <pc:picChg chg="mod">
          <ac:chgData name="吉川 純輝" userId="fd074ccdcebbebd0" providerId="LiveId" clId="{E4892B51-B277-4FDE-B731-2E6752C78239}" dt="2021-07-06T04:58:28.847" v="132"/>
          <ac:picMkLst>
            <pc:docMk/>
            <pc:sldMk cId="2160266715" sldId="261"/>
            <ac:picMk id="8" creationId="{B539A472-5B6C-4A16-AFBF-3235BE7A2F59}"/>
          </ac:picMkLst>
        </pc:picChg>
        <pc:picChg chg="mod">
          <ac:chgData name="吉川 純輝" userId="fd074ccdcebbebd0" providerId="LiveId" clId="{E4892B51-B277-4FDE-B731-2E6752C78239}" dt="2021-07-06T04:58:28.847" v="132"/>
          <ac:picMkLst>
            <pc:docMk/>
            <pc:sldMk cId="2160266715" sldId="261"/>
            <ac:picMk id="9" creationId="{49BD24B0-9EC9-4D63-8F0D-758BF19EEEEB}"/>
          </ac:picMkLst>
        </pc:picChg>
        <pc:cxnChg chg="mod">
          <ac:chgData name="吉川 純輝" userId="fd074ccdcebbebd0" providerId="LiveId" clId="{E4892B51-B277-4FDE-B731-2E6752C78239}" dt="2021-07-06T04:58:28.847" v="132"/>
          <ac:cxnSpMkLst>
            <pc:docMk/>
            <pc:sldMk cId="2160266715" sldId="261"/>
            <ac:cxnSpMk id="11" creationId="{504469EA-F4BF-4EBC-9619-0565BCA87E2D}"/>
          </ac:cxnSpMkLst>
        </pc:cxnChg>
      </pc:sldChg>
      <pc:sldChg chg="addSp delSp modSp mod modNotesTx">
        <pc:chgData name="吉川 純輝" userId="fd074ccdcebbebd0" providerId="LiveId" clId="{E4892B51-B277-4FDE-B731-2E6752C78239}" dt="2021-07-09T04:18:44.587" v="17811" actId="1076"/>
        <pc:sldMkLst>
          <pc:docMk/>
          <pc:sldMk cId="3809591022" sldId="263"/>
        </pc:sldMkLst>
        <pc:spChg chg="mod">
          <ac:chgData name="吉川 純輝" userId="fd074ccdcebbebd0" providerId="LiveId" clId="{E4892B51-B277-4FDE-B731-2E6752C78239}" dt="2021-07-09T04:17:09.382" v="17782" actId="1076"/>
          <ac:spMkLst>
            <pc:docMk/>
            <pc:sldMk cId="3809591022" sldId="263"/>
            <ac:spMk id="2" creationId="{2DB45A68-9D8B-45E9-80D9-C286D62FAABD}"/>
          </ac:spMkLst>
        </pc:spChg>
        <pc:spChg chg="mod topLvl">
          <ac:chgData name="吉川 純輝" userId="fd074ccdcebbebd0" providerId="LiveId" clId="{E4892B51-B277-4FDE-B731-2E6752C78239}" dt="2021-07-09T03:54:45.437" v="17773" actId="478"/>
          <ac:spMkLst>
            <pc:docMk/>
            <pc:sldMk cId="3809591022" sldId="263"/>
            <ac:spMk id="4" creationId="{20F01AB5-FF63-4A3D-B7B5-465FBC914414}"/>
          </ac:spMkLst>
        </pc:spChg>
        <pc:spChg chg="mod">
          <ac:chgData name="吉川 純輝" userId="fd074ccdcebbebd0" providerId="LiveId" clId="{E4892B51-B277-4FDE-B731-2E6752C78239}" dt="2021-07-06T04:58:28.847" v="132"/>
          <ac:spMkLst>
            <pc:docMk/>
            <pc:sldMk cId="3809591022" sldId="263"/>
            <ac:spMk id="7" creationId="{21B7F005-F1BA-4DC4-9C44-876174DF1439}"/>
          </ac:spMkLst>
        </pc:spChg>
        <pc:spChg chg="mod">
          <ac:chgData name="吉川 純輝" userId="fd074ccdcebbebd0" providerId="LiveId" clId="{E4892B51-B277-4FDE-B731-2E6752C78239}" dt="2021-07-06T04:58:28.847" v="132"/>
          <ac:spMkLst>
            <pc:docMk/>
            <pc:sldMk cId="3809591022" sldId="263"/>
            <ac:spMk id="9" creationId="{9D73F7D7-40E4-47C6-8319-6B40D9A51743}"/>
          </ac:spMkLst>
        </pc:spChg>
        <pc:spChg chg="mod">
          <ac:chgData name="吉川 純輝" userId="fd074ccdcebbebd0" providerId="LiveId" clId="{E4892B51-B277-4FDE-B731-2E6752C78239}" dt="2021-07-06T04:58:28.847" v="132"/>
          <ac:spMkLst>
            <pc:docMk/>
            <pc:sldMk cId="3809591022" sldId="263"/>
            <ac:spMk id="10" creationId="{9F3A4F6D-F276-454C-B435-59EBDE5189A2}"/>
          </ac:spMkLst>
        </pc:spChg>
        <pc:spChg chg="mod">
          <ac:chgData name="吉川 純輝" userId="fd074ccdcebbebd0" providerId="LiveId" clId="{E4892B51-B277-4FDE-B731-2E6752C78239}" dt="2021-07-06T04:58:28.847" v="132"/>
          <ac:spMkLst>
            <pc:docMk/>
            <pc:sldMk cId="3809591022" sldId="263"/>
            <ac:spMk id="11" creationId="{A99631D2-DA12-4CCE-B2A2-BFE0A2D77155}"/>
          </ac:spMkLst>
        </pc:spChg>
        <pc:spChg chg="mod">
          <ac:chgData name="吉川 純輝" userId="fd074ccdcebbebd0" providerId="LiveId" clId="{E4892B51-B277-4FDE-B731-2E6752C78239}" dt="2021-07-06T04:58:28.847" v="132"/>
          <ac:spMkLst>
            <pc:docMk/>
            <pc:sldMk cId="3809591022" sldId="263"/>
            <ac:spMk id="12" creationId="{16DB8894-46C7-401A-A5EC-F92903998BB8}"/>
          </ac:spMkLst>
        </pc:spChg>
        <pc:spChg chg="mod">
          <ac:chgData name="吉川 純輝" userId="fd074ccdcebbebd0" providerId="LiveId" clId="{E4892B51-B277-4FDE-B731-2E6752C78239}" dt="2021-07-06T04:58:28.847" v="132"/>
          <ac:spMkLst>
            <pc:docMk/>
            <pc:sldMk cId="3809591022" sldId="263"/>
            <ac:spMk id="13" creationId="{62E802B8-71C9-4082-AE4D-7A841875F94B}"/>
          </ac:spMkLst>
        </pc:spChg>
        <pc:grpChg chg="add del mod">
          <ac:chgData name="吉川 純輝" userId="fd074ccdcebbebd0" providerId="LiveId" clId="{E4892B51-B277-4FDE-B731-2E6752C78239}" dt="2021-07-09T03:54:45.437" v="17773" actId="478"/>
          <ac:grpSpMkLst>
            <pc:docMk/>
            <pc:sldMk cId="3809591022" sldId="263"/>
            <ac:grpSpMk id="8" creationId="{246D36F6-E414-4970-9576-1ECF10FAD15D}"/>
          </ac:grpSpMkLst>
        </pc:grpChg>
        <pc:picChg chg="del mod topLvl">
          <ac:chgData name="吉川 純輝" userId="fd074ccdcebbebd0" providerId="LiveId" clId="{E4892B51-B277-4FDE-B731-2E6752C78239}" dt="2021-07-09T03:54:45.437" v="17773" actId="478"/>
          <ac:picMkLst>
            <pc:docMk/>
            <pc:sldMk cId="3809591022" sldId="263"/>
            <ac:picMk id="3" creationId="{4A091634-9DE1-4BB0-9D13-E52B67BDDC98}"/>
          </ac:picMkLst>
        </pc:picChg>
        <pc:picChg chg="mod">
          <ac:chgData name="吉川 純輝" userId="fd074ccdcebbebd0" providerId="LiveId" clId="{E4892B51-B277-4FDE-B731-2E6752C78239}" dt="2021-07-06T04:58:28.847" v="132"/>
          <ac:picMkLst>
            <pc:docMk/>
            <pc:sldMk cId="3809591022" sldId="263"/>
            <ac:picMk id="5" creationId="{C39E99A2-9D14-452A-B959-DC75FD1E5AC5}"/>
          </ac:picMkLst>
        </pc:picChg>
        <pc:picChg chg="add del mod ord">
          <ac:chgData name="吉川 純輝" userId="fd074ccdcebbebd0" providerId="LiveId" clId="{E4892B51-B277-4FDE-B731-2E6752C78239}" dt="2021-07-09T04:18:32.724" v="17808" actId="478"/>
          <ac:picMkLst>
            <pc:docMk/>
            <pc:sldMk cId="3809591022" sldId="263"/>
            <ac:picMk id="15" creationId="{DAD9D898-CA68-4016-9095-033D2D1058D9}"/>
          </ac:picMkLst>
        </pc:picChg>
        <pc:picChg chg="add del mod modCrop">
          <ac:chgData name="吉川 純輝" userId="fd074ccdcebbebd0" providerId="LiveId" clId="{E4892B51-B277-4FDE-B731-2E6752C78239}" dt="2021-07-09T04:17:42.536" v="17790" actId="21"/>
          <ac:picMkLst>
            <pc:docMk/>
            <pc:sldMk cId="3809591022" sldId="263"/>
            <ac:picMk id="16" creationId="{58C7BA6F-7345-45E6-B868-CBCD0120C3BA}"/>
          </ac:picMkLst>
        </pc:picChg>
        <pc:picChg chg="add mod ord">
          <ac:chgData name="吉川 純輝" userId="fd074ccdcebbebd0" providerId="LiveId" clId="{E4892B51-B277-4FDE-B731-2E6752C78239}" dt="2021-07-09T04:18:44.587" v="17811" actId="1076"/>
          <ac:picMkLst>
            <pc:docMk/>
            <pc:sldMk cId="3809591022" sldId="263"/>
            <ac:picMk id="17" creationId="{FD9A918C-2506-4F3B-8AD5-38F9E85345D2}"/>
          </ac:picMkLst>
        </pc:picChg>
        <pc:cxnChg chg="mod">
          <ac:chgData name="吉川 純輝" userId="fd074ccdcebbebd0" providerId="LiveId" clId="{E4892B51-B277-4FDE-B731-2E6752C78239}" dt="2021-07-06T04:58:28.847" v="132"/>
          <ac:cxnSpMkLst>
            <pc:docMk/>
            <pc:sldMk cId="3809591022" sldId="263"/>
            <ac:cxnSpMk id="14" creationId="{3B93921B-FB92-43AC-BA3C-56FAA0E87270}"/>
          </ac:cxnSpMkLst>
        </pc:cxnChg>
      </pc:sldChg>
      <pc:sldChg chg="addSp delSp modSp mod modNotesTx">
        <pc:chgData name="吉川 純輝" userId="fd074ccdcebbebd0" providerId="LiveId" clId="{E4892B51-B277-4FDE-B731-2E6752C78239}" dt="2021-07-09T09:26:01.809" v="17977" actId="20577"/>
        <pc:sldMkLst>
          <pc:docMk/>
          <pc:sldMk cId="741087240" sldId="264"/>
        </pc:sldMkLst>
        <pc:spChg chg="mod topLvl">
          <ac:chgData name="吉川 純輝" userId="fd074ccdcebbebd0" providerId="LiveId" clId="{E4892B51-B277-4FDE-B731-2E6752C78239}" dt="2021-07-09T04:18:05.835" v="17802" actId="478"/>
          <ac:spMkLst>
            <pc:docMk/>
            <pc:sldMk cId="741087240" sldId="264"/>
            <ac:spMk id="3" creationId="{7EBE5733-6FAD-4B96-A409-56B580CD2004}"/>
          </ac:spMkLst>
        </pc:spChg>
        <pc:spChg chg="mod">
          <ac:chgData name="吉川 純輝" userId="fd074ccdcebbebd0" providerId="LiveId" clId="{E4892B51-B277-4FDE-B731-2E6752C78239}" dt="2021-07-06T04:58:28.847" v="132"/>
          <ac:spMkLst>
            <pc:docMk/>
            <pc:sldMk cId="741087240" sldId="264"/>
            <ac:spMk id="6" creationId="{390B8AAC-1B34-426F-9E7B-963716CC7903}"/>
          </ac:spMkLst>
        </pc:spChg>
        <pc:spChg chg="mod">
          <ac:chgData name="吉川 純輝" userId="fd074ccdcebbebd0" providerId="LiveId" clId="{E4892B51-B277-4FDE-B731-2E6752C78239}" dt="2021-07-09T09:26:01.809" v="17977" actId="20577"/>
          <ac:spMkLst>
            <pc:docMk/>
            <pc:sldMk cId="741087240" sldId="264"/>
            <ac:spMk id="7" creationId="{D6638701-B2DA-49A5-A6A3-B95D88F03225}"/>
          </ac:spMkLst>
        </pc:spChg>
        <pc:spChg chg="mod">
          <ac:chgData name="吉川 純輝" userId="fd074ccdcebbebd0" providerId="LiveId" clId="{E4892B51-B277-4FDE-B731-2E6752C78239}" dt="2021-07-06T04:58:28.847" v="132"/>
          <ac:spMkLst>
            <pc:docMk/>
            <pc:sldMk cId="741087240" sldId="264"/>
            <ac:spMk id="11" creationId="{37693658-2C82-4BD2-9B76-DA401CD1F87E}"/>
          </ac:spMkLst>
        </pc:spChg>
        <pc:grpChg chg="add del mod">
          <ac:chgData name="吉川 純輝" userId="fd074ccdcebbebd0" providerId="LiveId" clId="{E4892B51-B277-4FDE-B731-2E6752C78239}" dt="2021-07-09T04:18:05.835" v="17802" actId="478"/>
          <ac:grpSpMkLst>
            <pc:docMk/>
            <pc:sldMk cId="741087240" sldId="264"/>
            <ac:grpSpMk id="4" creationId="{CC5AFE64-0FFA-4C2A-9ABE-A97F0FB9C15F}"/>
          </ac:grpSpMkLst>
        </pc:grpChg>
        <pc:picChg chg="del mod topLvl">
          <ac:chgData name="吉川 純輝" userId="fd074ccdcebbebd0" providerId="LiveId" clId="{E4892B51-B277-4FDE-B731-2E6752C78239}" dt="2021-07-09T04:18:05.835" v="17802" actId="478"/>
          <ac:picMkLst>
            <pc:docMk/>
            <pc:sldMk cId="741087240" sldId="264"/>
            <ac:picMk id="2" creationId="{790F743C-C507-4DF1-ADB6-3782646CBF72}"/>
          </ac:picMkLst>
        </pc:picChg>
        <pc:picChg chg="mod">
          <ac:chgData name="吉川 純輝" userId="fd074ccdcebbebd0" providerId="LiveId" clId="{E4892B51-B277-4FDE-B731-2E6752C78239}" dt="2021-07-06T04:58:28.847" v="132"/>
          <ac:picMkLst>
            <pc:docMk/>
            <pc:sldMk cId="741087240" sldId="264"/>
            <ac:picMk id="8" creationId="{141BDED7-195A-4916-ACBA-F5E795B746D2}"/>
          </ac:picMkLst>
        </pc:picChg>
        <pc:picChg chg="mod">
          <ac:chgData name="吉川 純輝" userId="fd074ccdcebbebd0" providerId="LiveId" clId="{E4892B51-B277-4FDE-B731-2E6752C78239}" dt="2021-07-06T04:58:28.847" v="132"/>
          <ac:picMkLst>
            <pc:docMk/>
            <pc:sldMk cId="741087240" sldId="264"/>
            <ac:picMk id="10" creationId="{16FFA7DD-0357-4736-B6B1-64EA86EFE254}"/>
          </ac:picMkLst>
        </pc:picChg>
        <pc:picChg chg="add mod ord">
          <ac:chgData name="吉川 純輝" userId="fd074ccdcebbebd0" providerId="LiveId" clId="{E4892B51-B277-4FDE-B731-2E6752C78239}" dt="2021-07-09T04:18:16.790" v="17805" actId="1076"/>
          <ac:picMkLst>
            <pc:docMk/>
            <pc:sldMk cId="741087240" sldId="264"/>
            <ac:picMk id="12" creationId="{C8377776-122E-4382-87ED-A7A0873657D0}"/>
          </ac:picMkLst>
        </pc:picChg>
      </pc:sldChg>
      <pc:sldChg chg="addSp delSp modSp mod modNotesTx">
        <pc:chgData name="吉川 純輝" userId="fd074ccdcebbebd0" providerId="LiveId" clId="{E4892B51-B277-4FDE-B731-2E6752C78239}" dt="2021-07-09T12:04:53.632" v="18520" actId="20577"/>
        <pc:sldMkLst>
          <pc:docMk/>
          <pc:sldMk cId="1973553343" sldId="265"/>
        </pc:sldMkLst>
        <pc:spChg chg="mod">
          <ac:chgData name="吉川 純輝" userId="fd074ccdcebbebd0" providerId="LiveId" clId="{E4892B51-B277-4FDE-B731-2E6752C78239}" dt="2021-07-06T04:58:28.847" v="132"/>
          <ac:spMkLst>
            <pc:docMk/>
            <pc:sldMk cId="1973553343" sldId="265"/>
            <ac:spMk id="4" creationId="{7B4484DB-9CC9-49E1-8EB5-57C8D5406516}"/>
          </ac:spMkLst>
        </pc:spChg>
        <pc:spChg chg="mod">
          <ac:chgData name="吉川 純輝" userId="fd074ccdcebbebd0" providerId="LiveId" clId="{E4892B51-B277-4FDE-B731-2E6752C78239}" dt="2021-07-06T04:58:28.847" v="132"/>
          <ac:spMkLst>
            <pc:docMk/>
            <pc:sldMk cId="1973553343" sldId="265"/>
            <ac:spMk id="5" creationId="{280C07F1-845B-4818-987A-032637365D3E}"/>
          </ac:spMkLst>
        </pc:spChg>
        <pc:spChg chg="mod">
          <ac:chgData name="吉川 純輝" userId="fd074ccdcebbebd0" providerId="LiveId" clId="{E4892B51-B277-4FDE-B731-2E6752C78239}" dt="2021-07-06T04:58:28.847" v="132"/>
          <ac:spMkLst>
            <pc:docMk/>
            <pc:sldMk cId="1973553343" sldId="265"/>
            <ac:spMk id="23" creationId="{040A6DBE-70B9-4DD2-96E0-57E57904DD0C}"/>
          </ac:spMkLst>
        </pc:spChg>
        <pc:spChg chg="mod">
          <ac:chgData name="吉川 純輝" userId="fd074ccdcebbebd0" providerId="LiveId" clId="{E4892B51-B277-4FDE-B731-2E6752C78239}" dt="2021-07-06T04:58:28.847" v="132"/>
          <ac:spMkLst>
            <pc:docMk/>
            <pc:sldMk cId="1973553343" sldId="265"/>
            <ac:spMk id="25" creationId="{B663CF84-F422-47A7-99F2-F55634329455}"/>
          </ac:spMkLst>
        </pc:spChg>
        <pc:spChg chg="mod">
          <ac:chgData name="吉川 純輝" userId="fd074ccdcebbebd0" providerId="LiveId" clId="{E4892B51-B277-4FDE-B731-2E6752C78239}" dt="2021-07-06T04:58:28.847" v="132"/>
          <ac:spMkLst>
            <pc:docMk/>
            <pc:sldMk cId="1973553343" sldId="265"/>
            <ac:spMk id="27" creationId="{F894B25D-38BA-4C27-B7AF-50E03A789D1C}"/>
          </ac:spMkLst>
        </pc:spChg>
        <pc:grpChg chg="mod">
          <ac:chgData name="吉川 純輝" userId="fd074ccdcebbebd0" providerId="LiveId" clId="{E4892B51-B277-4FDE-B731-2E6752C78239}" dt="2021-07-06T04:58:28.847" v="132"/>
          <ac:grpSpMkLst>
            <pc:docMk/>
            <pc:sldMk cId="1973553343" sldId="265"/>
            <ac:grpSpMk id="20" creationId="{29D5484E-5C36-4BDD-A4F3-5BEA59359D5A}"/>
          </ac:grpSpMkLst>
        </pc:grpChg>
        <pc:picChg chg="mod">
          <ac:chgData name="吉川 純輝" userId="fd074ccdcebbebd0" providerId="LiveId" clId="{E4892B51-B277-4FDE-B731-2E6752C78239}" dt="2021-07-06T04:58:28.847" v="132"/>
          <ac:picMkLst>
            <pc:docMk/>
            <pc:sldMk cId="1973553343" sldId="265"/>
            <ac:picMk id="9" creationId="{8AF83CA7-00EC-48D5-AADB-1FBA3F652B0D}"/>
          </ac:picMkLst>
        </pc:picChg>
        <pc:picChg chg="mod">
          <ac:chgData name="吉川 純輝" userId="fd074ccdcebbebd0" providerId="LiveId" clId="{E4892B51-B277-4FDE-B731-2E6752C78239}" dt="2021-07-06T04:58:28.847" v="132"/>
          <ac:picMkLst>
            <pc:docMk/>
            <pc:sldMk cId="1973553343" sldId="265"/>
            <ac:picMk id="12" creationId="{45203E3F-7F53-42CF-9955-DC9EB3143015}"/>
          </ac:picMkLst>
        </pc:picChg>
        <pc:picChg chg="add del mod">
          <ac:chgData name="吉川 純輝" userId="fd074ccdcebbebd0" providerId="LiveId" clId="{E4892B51-B277-4FDE-B731-2E6752C78239}" dt="2021-07-04T06:00:01.243" v="2" actId="478"/>
          <ac:picMkLst>
            <pc:docMk/>
            <pc:sldMk cId="1973553343" sldId="265"/>
            <ac:picMk id="15" creationId="{AFD55226-2590-4FBC-8567-421F52B8637B}"/>
          </ac:picMkLst>
        </pc:picChg>
        <pc:picChg chg="mod">
          <ac:chgData name="吉川 純輝" userId="fd074ccdcebbebd0" providerId="LiveId" clId="{E4892B51-B277-4FDE-B731-2E6752C78239}" dt="2021-07-06T04:58:28.847" v="132"/>
          <ac:picMkLst>
            <pc:docMk/>
            <pc:sldMk cId="1973553343" sldId="265"/>
            <ac:picMk id="21" creationId="{37B62C1F-4B69-4836-9545-A6BDD5F0B6E6}"/>
          </ac:picMkLst>
        </pc:picChg>
        <pc:picChg chg="mod">
          <ac:chgData name="吉川 純輝" userId="fd074ccdcebbebd0" providerId="LiveId" clId="{E4892B51-B277-4FDE-B731-2E6752C78239}" dt="2021-07-06T04:58:28.847" v="132"/>
          <ac:picMkLst>
            <pc:docMk/>
            <pc:sldMk cId="1973553343" sldId="265"/>
            <ac:picMk id="22" creationId="{8EDCD318-3FF9-4F42-BAF9-CFE7B79D047F}"/>
          </ac:picMkLst>
        </pc:picChg>
        <pc:cxnChg chg="mod">
          <ac:chgData name="吉川 純輝" userId="fd074ccdcebbebd0" providerId="LiveId" clId="{E4892B51-B277-4FDE-B731-2E6752C78239}" dt="2021-07-06T04:58:28.847" v="132"/>
          <ac:cxnSpMkLst>
            <pc:docMk/>
            <pc:sldMk cId="1973553343" sldId="265"/>
            <ac:cxnSpMk id="14" creationId="{DCA4AEB6-0663-4BC7-96A3-2E281029D97B}"/>
          </ac:cxnSpMkLst>
        </pc:cxnChg>
        <pc:cxnChg chg="mod">
          <ac:chgData name="吉川 純輝" userId="fd074ccdcebbebd0" providerId="LiveId" clId="{E4892B51-B277-4FDE-B731-2E6752C78239}" dt="2021-07-06T04:58:28.847" v="132"/>
          <ac:cxnSpMkLst>
            <pc:docMk/>
            <pc:sldMk cId="1973553343" sldId="265"/>
            <ac:cxnSpMk id="28" creationId="{86D3CC24-107B-4B00-B72C-BEBAFE9760B2}"/>
          </ac:cxnSpMkLst>
        </pc:cxnChg>
      </pc:sldChg>
      <pc:sldChg chg="modSp mod modNotesTx">
        <pc:chgData name="吉川 純輝" userId="fd074ccdcebbebd0" providerId="LiveId" clId="{E4892B51-B277-4FDE-B731-2E6752C78239}" dt="2021-07-09T09:28:22.249" v="17995" actId="20577"/>
        <pc:sldMkLst>
          <pc:docMk/>
          <pc:sldMk cId="3174498782" sldId="266"/>
        </pc:sldMkLst>
        <pc:spChg chg="mod">
          <ac:chgData name="吉川 純輝" userId="fd074ccdcebbebd0" providerId="LiveId" clId="{E4892B51-B277-4FDE-B731-2E6752C78239}" dt="2021-07-09T09:28:22.249" v="17995" actId="20577"/>
          <ac:spMkLst>
            <pc:docMk/>
            <pc:sldMk cId="3174498782" sldId="266"/>
            <ac:spMk id="4" creationId="{A42B3330-6F7A-47BB-AA2D-A6D3BC79DEB3}"/>
          </ac:spMkLst>
        </pc:spChg>
        <pc:spChg chg="mod">
          <ac:chgData name="吉川 純輝" userId="fd074ccdcebbebd0" providerId="LiveId" clId="{E4892B51-B277-4FDE-B731-2E6752C78239}" dt="2021-07-06T04:58:28.847" v="132"/>
          <ac:spMkLst>
            <pc:docMk/>
            <pc:sldMk cId="3174498782" sldId="266"/>
            <ac:spMk id="6" creationId="{9D6BB831-9249-4BF4-9D4F-82AB3375786F}"/>
          </ac:spMkLst>
        </pc:spChg>
        <pc:spChg chg="mod">
          <ac:chgData name="吉川 純輝" userId="fd074ccdcebbebd0" providerId="LiveId" clId="{E4892B51-B277-4FDE-B731-2E6752C78239}" dt="2021-07-06T04:58:28.847" v="132"/>
          <ac:spMkLst>
            <pc:docMk/>
            <pc:sldMk cId="3174498782" sldId="266"/>
            <ac:spMk id="7" creationId="{AE565378-36D7-4C06-81A8-2FFBD0C1A018}"/>
          </ac:spMkLst>
        </pc:spChg>
        <pc:grpChg chg="mod">
          <ac:chgData name="吉川 純輝" userId="fd074ccdcebbebd0" providerId="LiveId" clId="{E4892B51-B277-4FDE-B731-2E6752C78239}" dt="2021-07-06T04:58:28.847" v="132"/>
          <ac:grpSpMkLst>
            <pc:docMk/>
            <pc:sldMk cId="3174498782" sldId="266"/>
            <ac:grpSpMk id="11" creationId="{C40D7BC2-CFD6-4787-9CC1-77899E4C23A3}"/>
          </ac:grpSpMkLst>
        </pc:grpChg>
        <pc:picChg chg="mod">
          <ac:chgData name="吉川 純輝" userId="fd074ccdcebbebd0" providerId="LiveId" clId="{E4892B51-B277-4FDE-B731-2E6752C78239}" dt="2021-07-06T04:58:28.847" v="132"/>
          <ac:picMkLst>
            <pc:docMk/>
            <pc:sldMk cId="3174498782" sldId="266"/>
            <ac:picMk id="3" creationId="{D2F61BF7-CD61-4674-90FB-C91FABA0A8D9}"/>
          </ac:picMkLst>
        </pc:picChg>
        <pc:picChg chg="mod">
          <ac:chgData name="吉川 純輝" userId="fd074ccdcebbebd0" providerId="LiveId" clId="{E4892B51-B277-4FDE-B731-2E6752C78239}" dt="2021-07-06T04:58:28.847" v="132"/>
          <ac:picMkLst>
            <pc:docMk/>
            <pc:sldMk cId="3174498782" sldId="266"/>
            <ac:picMk id="5" creationId="{6D9DF54D-FA15-4030-95B2-AA6BAD039BFC}"/>
          </ac:picMkLst>
        </pc:picChg>
        <pc:cxnChg chg="mod">
          <ac:chgData name="吉川 純輝" userId="fd074ccdcebbebd0" providerId="LiveId" clId="{E4892B51-B277-4FDE-B731-2E6752C78239}" dt="2021-07-06T04:58:28.847" v="132"/>
          <ac:cxnSpMkLst>
            <pc:docMk/>
            <pc:sldMk cId="3174498782" sldId="266"/>
            <ac:cxnSpMk id="8" creationId="{ECD74B6A-3B20-4282-BD0B-E0E1ED680997}"/>
          </ac:cxnSpMkLst>
        </pc:cxnChg>
      </pc:sldChg>
      <pc:sldChg chg="addSp delSp modSp mod modNotesTx">
        <pc:chgData name="吉川 純輝" userId="fd074ccdcebbebd0" providerId="LiveId" clId="{E4892B51-B277-4FDE-B731-2E6752C78239}" dt="2021-07-09T04:36:30.694" v="17943" actId="732"/>
        <pc:sldMkLst>
          <pc:docMk/>
          <pc:sldMk cId="35837616" sldId="269"/>
        </pc:sldMkLst>
        <pc:spChg chg="mod">
          <ac:chgData name="吉川 純輝" userId="fd074ccdcebbebd0" providerId="LiveId" clId="{E4892B51-B277-4FDE-B731-2E6752C78239}" dt="2021-07-06T04:58:28.847" v="132"/>
          <ac:spMkLst>
            <pc:docMk/>
            <pc:sldMk cId="35837616" sldId="269"/>
            <ac:spMk id="4" creationId="{772E370A-33CA-491C-BE42-E73DAA944DD6}"/>
          </ac:spMkLst>
        </pc:spChg>
        <pc:spChg chg="mod topLvl">
          <ac:chgData name="吉川 純輝" userId="fd074ccdcebbebd0" providerId="LiveId" clId="{E4892B51-B277-4FDE-B731-2E6752C78239}" dt="2021-07-09T04:36:08.762" v="17940" actId="1076"/>
          <ac:spMkLst>
            <pc:docMk/>
            <pc:sldMk cId="35837616" sldId="269"/>
            <ac:spMk id="8" creationId="{9F947FF0-2F75-4E6B-AA47-F4E5B9092335}"/>
          </ac:spMkLst>
        </pc:spChg>
        <pc:spChg chg="mod">
          <ac:chgData name="吉川 純輝" userId="fd074ccdcebbebd0" providerId="LiveId" clId="{E4892B51-B277-4FDE-B731-2E6752C78239}" dt="2021-07-06T04:58:28.847" v="132"/>
          <ac:spMkLst>
            <pc:docMk/>
            <pc:sldMk cId="35837616" sldId="269"/>
            <ac:spMk id="9" creationId="{E3415AF9-216A-4D90-AA08-7C9ABAAD2583}"/>
          </ac:spMkLst>
        </pc:spChg>
        <pc:spChg chg="mod">
          <ac:chgData name="吉川 純輝" userId="fd074ccdcebbebd0" providerId="LiveId" clId="{E4892B51-B277-4FDE-B731-2E6752C78239}" dt="2021-07-06T04:58:28.847" v="132"/>
          <ac:spMkLst>
            <pc:docMk/>
            <pc:sldMk cId="35837616" sldId="269"/>
            <ac:spMk id="12" creationId="{6F26E03D-3321-4E09-BB51-4B32A985DF3B}"/>
          </ac:spMkLst>
        </pc:spChg>
        <pc:spChg chg="mod">
          <ac:chgData name="吉川 純輝" userId="fd074ccdcebbebd0" providerId="LiveId" clId="{E4892B51-B277-4FDE-B731-2E6752C78239}" dt="2021-07-06T04:58:28.847" v="132"/>
          <ac:spMkLst>
            <pc:docMk/>
            <pc:sldMk cId="35837616" sldId="269"/>
            <ac:spMk id="14" creationId="{09B8AC00-5EEC-4FCD-9A00-F7252C1C18E3}"/>
          </ac:spMkLst>
        </pc:spChg>
        <pc:spChg chg="mod">
          <ac:chgData name="吉川 純輝" userId="fd074ccdcebbebd0" providerId="LiveId" clId="{E4892B51-B277-4FDE-B731-2E6752C78239}" dt="2021-07-06T04:58:28.847" v="132"/>
          <ac:spMkLst>
            <pc:docMk/>
            <pc:sldMk cId="35837616" sldId="269"/>
            <ac:spMk id="16" creationId="{4E1748D5-5C04-41C7-8246-660ED35416C8}"/>
          </ac:spMkLst>
        </pc:spChg>
        <pc:grpChg chg="del mod">
          <ac:chgData name="吉川 純輝" userId="fd074ccdcebbebd0" providerId="LiveId" clId="{E4892B51-B277-4FDE-B731-2E6752C78239}" dt="2021-07-09T04:35:53.518" v="17935" actId="478"/>
          <ac:grpSpMkLst>
            <pc:docMk/>
            <pc:sldMk cId="35837616" sldId="269"/>
            <ac:grpSpMk id="5" creationId="{96E737AC-102D-4048-8C54-E98904778FFC}"/>
          </ac:grpSpMkLst>
        </pc:grpChg>
        <pc:grpChg chg="mod">
          <ac:chgData name="吉川 純輝" userId="fd074ccdcebbebd0" providerId="LiveId" clId="{E4892B51-B277-4FDE-B731-2E6752C78239}" dt="2021-07-06T04:58:28.847" v="132"/>
          <ac:grpSpMkLst>
            <pc:docMk/>
            <pc:sldMk cId="35837616" sldId="269"/>
            <ac:grpSpMk id="15" creationId="{D5A887D3-E5C6-4439-86E9-C211F4749953}"/>
          </ac:grpSpMkLst>
        </pc:grpChg>
        <pc:picChg chg="del mod topLvl">
          <ac:chgData name="吉川 純輝" userId="fd074ccdcebbebd0" providerId="LiveId" clId="{E4892B51-B277-4FDE-B731-2E6752C78239}" dt="2021-07-09T04:35:53.518" v="17935" actId="478"/>
          <ac:picMkLst>
            <pc:docMk/>
            <pc:sldMk cId="35837616" sldId="269"/>
            <ac:picMk id="6" creationId="{18656971-E505-4578-A700-2C56DDA42834}"/>
          </ac:picMkLst>
        </pc:picChg>
        <pc:picChg chg="mod modCrop">
          <ac:chgData name="吉川 純輝" userId="fd074ccdcebbebd0" providerId="LiveId" clId="{E4892B51-B277-4FDE-B731-2E6752C78239}" dt="2021-07-09T04:36:24.106" v="17942" actId="1076"/>
          <ac:picMkLst>
            <pc:docMk/>
            <pc:sldMk cId="35837616" sldId="269"/>
            <ac:picMk id="10" creationId="{23E2820F-7304-4D12-B0D5-BDDA1100B9DF}"/>
          </ac:picMkLst>
        </pc:picChg>
        <pc:picChg chg="mod modCrop">
          <ac:chgData name="吉川 純輝" userId="fd074ccdcebbebd0" providerId="LiveId" clId="{E4892B51-B277-4FDE-B731-2E6752C78239}" dt="2021-07-09T04:36:30.694" v="17943" actId="732"/>
          <ac:picMkLst>
            <pc:docMk/>
            <pc:sldMk cId="35837616" sldId="269"/>
            <ac:picMk id="11" creationId="{775DBA6F-EEFA-4971-8B43-67CCDA51A704}"/>
          </ac:picMkLst>
        </pc:picChg>
        <pc:picChg chg="add mod ord">
          <ac:chgData name="吉川 純輝" userId="fd074ccdcebbebd0" providerId="LiveId" clId="{E4892B51-B277-4FDE-B731-2E6752C78239}" dt="2021-07-09T04:36:05.424" v="17939" actId="14100"/>
          <ac:picMkLst>
            <pc:docMk/>
            <pc:sldMk cId="35837616" sldId="269"/>
            <ac:picMk id="13" creationId="{3D722D59-4A01-4B7F-96C8-34DAC49D525D}"/>
          </ac:picMkLst>
        </pc:picChg>
      </pc:sldChg>
      <pc:sldChg chg="modSp mod modNotesTx">
        <pc:chgData name="吉川 純輝" userId="fd074ccdcebbebd0" providerId="LiveId" clId="{E4892B51-B277-4FDE-B731-2E6752C78239}" dt="2021-07-09T04:36:59.459" v="17946" actId="732"/>
        <pc:sldMkLst>
          <pc:docMk/>
          <pc:sldMk cId="3143491309" sldId="270"/>
        </pc:sldMkLst>
        <pc:spChg chg="mod">
          <ac:chgData name="吉川 純輝" userId="fd074ccdcebbebd0" providerId="LiveId" clId="{E4892B51-B277-4FDE-B731-2E6752C78239}" dt="2021-07-06T04:58:28.847" v="132"/>
          <ac:spMkLst>
            <pc:docMk/>
            <pc:sldMk cId="3143491309" sldId="270"/>
            <ac:spMk id="4" creationId="{04CA0F9A-8D02-4DBA-86B8-44043AD49482}"/>
          </ac:spMkLst>
        </pc:spChg>
        <pc:spChg chg="mod">
          <ac:chgData name="吉川 純輝" userId="fd074ccdcebbebd0" providerId="LiveId" clId="{E4892B51-B277-4FDE-B731-2E6752C78239}" dt="2021-07-06T04:58:28.847" v="132"/>
          <ac:spMkLst>
            <pc:docMk/>
            <pc:sldMk cId="3143491309" sldId="270"/>
            <ac:spMk id="7" creationId="{1F8CD588-C445-4041-8666-1FD8499A4596}"/>
          </ac:spMkLst>
        </pc:spChg>
        <pc:spChg chg="mod">
          <ac:chgData name="吉川 純輝" userId="fd074ccdcebbebd0" providerId="LiveId" clId="{E4892B51-B277-4FDE-B731-2E6752C78239}" dt="2021-07-06T04:58:28.847" v="132"/>
          <ac:spMkLst>
            <pc:docMk/>
            <pc:sldMk cId="3143491309" sldId="270"/>
            <ac:spMk id="10" creationId="{76594021-C7F7-4F36-A86B-BC9AC937DDF4}"/>
          </ac:spMkLst>
        </pc:spChg>
        <pc:spChg chg="mod">
          <ac:chgData name="吉川 純輝" userId="fd074ccdcebbebd0" providerId="LiveId" clId="{E4892B51-B277-4FDE-B731-2E6752C78239}" dt="2021-07-06T04:58:28.847" v="132"/>
          <ac:spMkLst>
            <pc:docMk/>
            <pc:sldMk cId="3143491309" sldId="270"/>
            <ac:spMk id="11" creationId="{C5DCEE7C-1E86-48FD-ADD2-791C143A72EC}"/>
          </ac:spMkLst>
        </pc:spChg>
        <pc:spChg chg="mod">
          <ac:chgData name="吉川 純輝" userId="fd074ccdcebbebd0" providerId="LiveId" clId="{E4892B51-B277-4FDE-B731-2E6752C78239}" dt="2021-07-06T04:58:28.847" v="132"/>
          <ac:spMkLst>
            <pc:docMk/>
            <pc:sldMk cId="3143491309" sldId="270"/>
            <ac:spMk id="12" creationId="{6AFF335D-598A-4549-BED2-1BF7C43D75CE}"/>
          </ac:spMkLst>
        </pc:spChg>
        <pc:grpChg chg="mod">
          <ac:chgData name="吉川 純輝" userId="fd074ccdcebbebd0" providerId="LiveId" clId="{E4892B51-B277-4FDE-B731-2E6752C78239}" dt="2021-07-06T04:58:28.847" v="132"/>
          <ac:grpSpMkLst>
            <pc:docMk/>
            <pc:sldMk cId="3143491309" sldId="270"/>
            <ac:grpSpMk id="5" creationId="{0C202F7B-D864-405E-AF11-ADE89C678702}"/>
          </ac:grpSpMkLst>
        </pc:grpChg>
        <pc:picChg chg="mod modCrop">
          <ac:chgData name="吉川 純輝" userId="fd074ccdcebbebd0" providerId="LiveId" clId="{E4892B51-B277-4FDE-B731-2E6752C78239}" dt="2021-07-09T04:36:43.467" v="17944" actId="732"/>
          <ac:picMkLst>
            <pc:docMk/>
            <pc:sldMk cId="3143491309" sldId="270"/>
            <ac:picMk id="6" creationId="{20CA6251-F48D-4F40-A194-C8257F975EF4}"/>
          </ac:picMkLst>
        </pc:picChg>
        <pc:picChg chg="mod modCrop">
          <ac:chgData name="吉川 純輝" userId="fd074ccdcebbebd0" providerId="LiveId" clId="{E4892B51-B277-4FDE-B731-2E6752C78239}" dt="2021-07-09T04:36:59.459" v="17946" actId="732"/>
          <ac:picMkLst>
            <pc:docMk/>
            <pc:sldMk cId="3143491309" sldId="270"/>
            <ac:picMk id="8" creationId="{27E5AF40-5E6C-431B-B892-A62FD0B5878D}"/>
          </ac:picMkLst>
        </pc:picChg>
        <pc:picChg chg="mod modCrop">
          <ac:chgData name="吉川 純輝" userId="fd074ccdcebbebd0" providerId="LiveId" clId="{E4892B51-B277-4FDE-B731-2E6752C78239}" dt="2021-07-09T04:36:52.503" v="17945" actId="732"/>
          <ac:picMkLst>
            <pc:docMk/>
            <pc:sldMk cId="3143491309" sldId="270"/>
            <ac:picMk id="9" creationId="{F7931D44-DB9A-49CF-8811-3142FE4684A8}"/>
          </ac:picMkLst>
        </pc:picChg>
      </pc:sldChg>
      <pc:sldChg chg="addSp delSp modSp mod modNotesTx">
        <pc:chgData name="吉川 純輝" userId="fd074ccdcebbebd0" providerId="LiveId" clId="{E4892B51-B277-4FDE-B731-2E6752C78239}" dt="2021-07-09T04:23:44.820" v="17864" actId="14100"/>
        <pc:sldMkLst>
          <pc:docMk/>
          <pc:sldMk cId="2510378422" sldId="286"/>
        </pc:sldMkLst>
        <pc:spChg chg="mod">
          <ac:chgData name="吉川 純輝" userId="fd074ccdcebbebd0" providerId="LiveId" clId="{E4892B51-B277-4FDE-B731-2E6752C78239}" dt="2021-07-08T09:11:52.731" v="14496" actId="1076"/>
          <ac:spMkLst>
            <pc:docMk/>
            <pc:sldMk cId="2510378422" sldId="286"/>
            <ac:spMk id="3" creationId="{09259218-428B-426F-85D6-8E26FF8F726A}"/>
          </ac:spMkLst>
        </pc:spChg>
        <pc:spChg chg="mod">
          <ac:chgData name="吉川 純輝" userId="fd074ccdcebbebd0" providerId="LiveId" clId="{E4892B51-B277-4FDE-B731-2E6752C78239}" dt="2021-07-06T04:58:28.847" v="132"/>
          <ac:spMkLst>
            <pc:docMk/>
            <pc:sldMk cId="2510378422" sldId="286"/>
            <ac:spMk id="4" creationId="{52FD8EEA-56EE-48D7-BCE6-DA6046E92173}"/>
          </ac:spMkLst>
        </pc:spChg>
        <pc:spChg chg="mod">
          <ac:chgData name="吉川 純輝" userId="fd074ccdcebbebd0" providerId="LiveId" clId="{E4892B51-B277-4FDE-B731-2E6752C78239}" dt="2021-07-09T04:23:14.577" v="17859" actId="20577"/>
          <ac:spMkLst>
            <pc:docMk/>
            <pc:sldMk cId="2510378422" sldId="286"/>
            <ac:spMk id="5" creationId="{C98BC5B2-F08A-41B6-A427-3F675F7D4B76}"/>
          </ac:spMkLst>
        </pc:spChg>
        <pc:spChg chg="mod">
          <ac:chgData name="吉川 純輝" userId="fd074ccdcebbebd0" providerId="LiveId" clId="{E4892B51-B277-4FDE-B731-2E6752C78239}" dt="2021-07-06T04:58:28.847" v="132"/>
          <ac:spMkLst>
            <pc:docMk/>
            <pc:sldMk cId="2510378422" sldId="286"/>
            <ac:spMk id="10" creationId="{CF461286-83EA-4525-87D4-1F8B280F1F33}"/>
          </ac:spMkLst>
        </pc:spChg>
        <pc:spChg chg="mod topLvl">
          <ac:chgData name="吉川 純輝" userId="fd074ccdcebbebd0" providerId="LiveId" clId="{E4892B51-B277-4FDE-B731-2E6752C78239}" dt="2021-07-09T04:23:07.361" v="17845" actId="1076"/>
          <ac:spMkLst>
            <pc:docMk/>
            <pc:sldMk cId="2510378422" sldId="286"/>
            <ac:spMk id="13" creationId="{ABBC2E9E-CA62-48F9-B51B-DA7B0476E61C}"/>
          </ac:spMkLst>
        </pc:spChg>
        <pc:spChg chg="add mod">
          <ac:chgData name="吉川 純輝" userId="fd074ccdcebbebd0" providerId="LiveId" clId="{E4892B51-B277-4FDE-B731-2E6752C78239}" dt="2021-07-09T04:23:44.820" v="17864" actId="14100"/>
          <ac:spMkLst>
            <pc:docMk/>
            <pc:sldMk cId="2510378422" sldId="286"/>
            <ac:spMk id="16" creationId="{5B8DFD4D-610A-4D5D-8703-69E6EF801307}"/>
          </ac:spMkLst>
        </pc:spChg>
        <pc:grpChg chg="del mod">
          <ac:chgData name="吉川 純輝" userId="fd074ccdcebbebd0" providerId="LiveId" clId="{E4892B51-B277-4FDE-B731-2E6752C78239}" dt="2021-07-09T04:22:49.546" v="17839" actId="478"/>
          <ac:grpSpMkLst>
            <pc:docMk/>
            <pc:sldMk cId="2510378422" sldId="286"/>
            <ac:grpSpMk id="11" creationId="{BEA6B5F1-1EA0-4FBF-837F-15B292D8BA96}"/>
          </ac:grpSpMkLst>
        </pc:grpChg>
        <pc:picChg chg="add mod ord">
          <ac:chgData name="吉川 純輝" userId="fd074ccdcebbebd0" providerId="LiveId" clId="{E4892B51-B277-4FDE-B731-2E6752C78239}" dt="2021-07-09T04:23:04.993" v="17844" actId="1076"/>
          <ac:picMkLst>
            <pc:docMk/>
            <pc:sldMk cId="2510378422" sldId="286"/>
            <ac:picMk id="6" creationId="{2C8F2040-822A-4994-B807-DA38496F96EC}"/>
          </ac:picMkLst>
        </pc:picChg>
        <pc:picChg chg="del mod topLvl">
          <ac:chgData name="吉川 純輝" userId="fd074ccdcebbebd0" providerId="LiveId" clId="{E4892B51-B277-4FDE-B731-2E6752C78239}" dt="2021-07-09T04:22:49.546" v="17839" actId="478"/>
          <ac:picMkLst>
            <pc:docMk/>
            <pc:sldMk cId="2510378422" sldId="286"/>
            <ac:picMk id="12" creationId="{0BEC13CA-EEC4-42EF-8FA9-8296071C30FC}"/>
          </ac:picMkLst>
        </pc:picChg>
        <pc:picChg chg="mod modCrop">
          <ac:chgData name="吉川 純輝" userId="fd074ccdcebbebd0" providerId="LiveId" clId="{E4892B51-B277-4FDE-B731-2E6752C78239}" dt="2021-07-09T04:23:22.890" v="17861" actId="732"/>
          <ac:picMkLst>
            <pc:docMk/>
            <pc:sldMk cId="2510378422" sldId="286"/>
            <ac:picMk id="14" creationId="{2C96DE1C-8BAB-435D-90E6-313FDA994A25}"/>
          </ac:picMkLst>
        </pc:picChg>
        <pc:picChg chg="mod">
          <ac:chgData name="吉川 純輝" userId="fd074ccdcebbebd0" providerId="LiveId" clId="{E4892B51-B277-4FDE-B731-2E6752C78239}" dt="2021-07-06T04:58:28.847" v="132"/>
          <ac:picMkLst>
            <pc:docMk/>
            <pc:sldMk cId="2510378422" sldId="286"/>
            <ac:picMk id="15" creationId="{6CB85E9C-8193-4216-A50A-275E1B22E684}"/>
          </ac:picMkLst>
        </pc:picChg>
      </pc:sldChg>
      <pc:sldChg chg="addSp delSp modSp mod ord modNotesTx">
        <pc:chgData name="吉川 純輝" userId="fd074ccdcebbebd0" providerId="LiveId" clId="{E4892B51-B277-4FDE-B731-2E6752C78239}" dt="2021-07-09T04:25:06.347" v="17877" actId="1076"/>
        <pc:sldMkLst>
          <pc:docMk/>
          <pc:sldMk cId="2657139673" sldId="287"/>
        </pc:sldMkLst>
        <pc:spChg chg="mod">
          <ac:chgData name="吉川 純輝" userId="fd074ccdcebbebd0" providerId="LiveId" clId="{E4892B51-B277-4FDE-B731-2E6752C78239}" dt="2021-07-08T09:14:03.156" v="14670" actId="1076"/>
          <ac:spMkLst>
            <pc:docMk/>
            <pc:sldMk cId="2657139673" sldId="287"/>
            <ac:spMk id="2" creationId="{2DB45A68-9D8B-45E9-80D9-C286D62FAABD}"/>
          </ac:spMkLst>
        </pc:spChg>
        <pc:spChg chg="mod">
          <ac:chgData name="吉川 純輝" userId="fd074ccdcebbebd0" providerId="LiveId" clId="{E4892B51-B277-4FDE-B731-2E6752C78239}" dt="2021-07-06T04:58:28.847" v="132"/>
          <ac:spMkLst>
            <pc:docMk/>
            <pc:sldMk cId="2657139673" sldId="287"/>
            <ac:spMk id="7" creationId="{21B7F005-F1BA-4DC4-9C44-876174DF1439}"/>
          </ac:spMkLst>
        </pc:spChg>
        <pc:spChg chg="mod">
          <ac:chgData name="吉川 純輝" userId="fd074ccdcebbebd0" providerId="LiveId" clId="{E4892B51-B277-4FDE-B731-2E6752C78239}" dt="2021-07-06T04:58:28.847" v="132"/>
          <ac:spMkLst>
            <pc:docMk/>
            <pc:sldMk cId="2657139673" sldId="287"/>
            <ac:spMk id="10" creationId="{9F3A4F6D-F276-454C-B435-59EBDE5189A2}"/>
          </ac:spMkLst>
        </pc:spChg>
        <pc:spChg chg="mod topLvl">
          <ac:chgData name="吉川 純輝" userId="fd074ccdcebbebd0" providerId="LiveId" clId="{E4892B51-B277-4FDE-B731-2E6752C78239}" dt="2021-07-09T04:25:02.641" v="17876" actId="14100"/>
          <ac:spMkLst>
            <pc:docMk/>
            <pc:sldMk cId="2657139673" sldId="287"/>
            <ac:spMk id="13" creationId="{2E58A78F-0227-41F7-8FB3-B4EF62DFB953}"/>
          </ac:spMkLst>
        </pc:spChg>
        <pc:spChg chg="mod">
          <ac:chgData name="吉川 純輝" userId="fd074ccdcebbebd0" providerId="LiveId" clId="{E4892B51-B277-4FDE-B731-2E6752C78239}" dt="2021-07-06T04:58:28.847" v="132"/>
          <ac:spMkLst>
            <pc:docMk/>
            <pc:sldMk cId="2657139673" sldId="287"/>
            <ac:spMk id="15" creationId="{926D2644-59CB-4260-B962-E8C40C43DE72}"/>
          </ac:spMkLst>
        </pc:spChg>
        <pc:spChg chg="mod">
          <ac:chgData name="吉川 純輝" userId="fd074ccdcebbebd0" providerId="LiveId" clId="{E4892B51-B277-4FDE-B731-2E6752C78239}" dt="2021-07-06T04:58:28.847" v="132"/>
          <ac:spMkLst>
            <pc:docMk/>
            <pc:sldMk cId="2657139673" sldId="287"/>
            <ac:spMk id="16" creationId="{5771DCA8-77D6-4DBC-A6AB-EB3ACB0FD4B8}"/>
          </ac:spMkLst>
        </pc:spChg>
        <pc:grpChg chg="del mod">
          <ac:chgData name="吉川 純輝" userId="fd074ccdcebbebd0" providerId="LiveId" clId="{E4892B51-B277-4FDE-B731-2E6752C78239}" dt="2021-07-09T04:24:48.581" v="17872" actId="478"/>
          <ac:grpSpMkLst>
            <pc:docMk/>
            <pc:sldMk cId="2657139673" sldId="287"/>
            <ac:grpSpMk id="11" creationId="{D215DDA0-9905-49AD-A8DE-CEBE394A96CF}"/>
          </ac:grpSpMkLst>
        </pc:grpChg>
        <pc:picChg chg="mod modCrop">
          <ac:chgData name="吉川 純輝" userId="fd074ccdcebbebd0" providerId="LiveId" clId="{E4892B51-B277-4FDE-B731-2E6752C78239}" dt="2021-07-09T04:24:06.415" v="17865" actId="732"/>
          <ac:picMkLst>
            <pc:docMk/>
            <pc:sldMk cId="2657139673" sldId="287"/>
            <ac:picMk id="6" creationId="{7E26D4D2-2B6C-4386-A77E-0BCF32A9BFC6}"/>
          </ac:picMkLst>
        </pc:picChg>
        <pc:picChg chg="del mod topLvl">
          <ac:chgData name="吉川 純輝" userId="fd074ccdcebbebd0" providerId="LiveId" clId="{E4892B51-B277-4FDE-B731-2E6752C78239}" dt="2021-07-09T04:24:48.581" v="17872" actId="478"/>
          <ac:picMkLst>
            <pc:docMk/>
            <pc:sldMk cId="2657139673" sldId="287"/>
            <ac:picMk id="12" creationId="{A76ACB96-F49E-483D-BD3C-BDB1481FA38F}"/>
          </ac:picMkLst>
        </pc:picChg>
        <pc:picChg chg="add mod ord">
          <ac:chgData name="吉川 純輝" userId="fd074ccdcebbebd0" providerId="LiveId" clId="{E4892B51-B277-4FDE-B731-2E6752C78239}" dt="2021-07-09T04:25:06.347" v="17877" actId="1076"/>
          <ac:picMkLst>
            <pc:docMk/>
            <pc:sldMk cId="2657139673" sldId="287"/>
            <ac:picMk id="14" creationId="{C37CA51F-DB88-410E-9679-53263FA856A2}"/>
          </ac:picMkLst>
        </pc:picChg>
      </pc:sldChg>
      <pc:sldChg chg="addSp delSp modSp mod modNotesTx">
        <pc:chgData name="吉川 純輝" userId="fd074ccdcebbebd0" providerId="LiveId" clId="{E4892B51-B277-4FDE-B731-2E6752C78239}" dt="2021-07-09T04:34:54.295" v="17926" actId="1076"/>
        <pc:sldMkLst>
          <pc:docMk/>
          <pc:sldMk cId="3956999689" sldId="288"/>
        </pc:sldMkLst>
        <pc:spChg chg="mod">
          <ac:chgData name="吉川 純輝" userId="fd074ccdcebbebd0" providerId="LiveId" clId="{E4892B51-B277-4FDE-B731-2E6752C78239}" dt="2021-07-06T04:58:28.847" v="132"/>
          <ac:spMkLst>
            <pc:docMk/>
            <pc:sldMk cId="3956999689" sldId="288"/>
            <ac:spMk id="6" creationId="{390B8AAC-1B34-426F-9E7B-963716CC7903}"/>
          </ac:spMkLst>
        </pc:spChg>
        <pc:spChg chg="mod">
          <ac:chgData name="吉川 純輝" userId="fd074ccdcebbebd0" providerId="LiveId" clId="{E4892B51-B277-4FDE-B731-2E6752C78239}" dt="2021-07-06T04:58:28.847" v="132"/>
          <ac:spMkLst>
            <pc:docMk/>
            <pc:sldMk cId="3956999689" sldId="288"/>
            <ac:spMk id="7" creationId="{D6638701-B2DA-49A5-A6A3-B95D88F03225}"/>
          </ac:spMkLst>
        </pc:spChg>
        <pc:spChg chg="mod">
          <ac:chgData name="吉川 純輝" userId="fd074ccdcebbebd0" providerId="LiveId" clId="{E4892B51-B277-4FDE-B731-2E6752C78239}" dt="2021-07-06T04:58:28.847" v="132"/>
          <ac:spMkLst>
            <pc:docMk/>
            <pc:sldMk cId="3956999689" sldId="288"/>
            <ac:spMk id="11" creationId="{37693658-2C82-4BD2-9B76-DA401CD1F87E}"/>
          </ac:spMkLst>
        </pc:spChg>
        <pc:spChg chg="mod topLvl">
          <ac:chgData name="吉川 純輝" userId="fd074ccdcebbebd0" providerId="LiveId" clId="{E4892B51-B277-4FDE-B731-2E6752C78239}" dt="2021-07-09T04:34:52.485" v="17925" actId="14100"/>
          <ac:spMkLst>
            <pc:docMk/>
            <pc:sldMk cId="3956999689" sldId="288"/>
            <ac:spMk id="14" creationId="{1003BE68-C76F-428D-BB30-DFFEA8CA7C29}"/>
          </ac:spMkLst>
        </pc:spChg>
        <pc:grpChg chg="add del mod">
          <ac:chgData name="吉川 純輝" userId="fd074ccdcebbebd0" providerId="LiveId" clId="{E4892B51-B277-4FDE-B731-2E6752C78239}" dt="2021-07-09T04:25:53.371" v="17892" actId="478"/>
          <ac:grpSpMkLst>
            <pc:docMk/>
            <pc:sldMk cId="3956999689" sldId="288"/>
            <ac:grpSpMk id="12" creationId="{04D1C6AC-F477-45A0-B6ED-E5ED973F4F05}"/>
          </ac:grpSpMkLst>
        </pc:grpChg>
        <pc:grpChg chg="mod">
          <ac:chgData name="吉川 純輝" userId="fd074ccdcebbebd0" providerId="LiveId" clId="{E4892B51-B277-4FDE-B731-2E6752C78239}" dt="2021-07-06T04:58:28.847" v="132"/>
          <ac:grpSpMkLst>
            <pc:docMk/>
            <pc:sldMk cId="3956999689" sldId="288"/>
            <ac:grpSpMk id="15" creationId="{85D7ED39-C174-4D5F-94C4-BF0080B3F572}"/>
          </ac:grpSpMkLst>
        </pc:grpChg>
        <pc:picChg chg="add mod ord modCrop">
          <ac:chgData name="吉川 純輝" userId="fd074ccdcebbebd0" providerId="LiveId" clId="{E4892B51-B277-4FDE-B731-2E6752C78239}" dt="2021-07-09T04:34:54.295" v="17926" actId="1076"/>
          <ac:picMkLst>
            <pc:docMk/>
            <pc:sldMk cId="3956999689" sldId="288"/>
            <ac:picMk id="3" creationId="{6967022A-F3CC-4B2E-9E3E-CF9516909EF1}"/>
          </ac:picMkLst>
        </pc:picChg>
        <pc:picChg chg="mod">
          <ac:chgData name="吉川 純輝" userId="fd074ccdcebbebd0" providerId="LiveId" clId="{E4892B51-B277-4FDE-B731-2E6752C78239}" dt="2021-07-06T04:58:28.847" v="132"/>
          <ac:picMkLst>
            <pc:docMk/>
            <pc:sldMk cId="3956999689" sldId="288"/>
            <ac:picMk id="5" creationId="{4C7AF5E4-CED6-46F9-8C16-38D2189A0056}"/>
          </ac:picMkLst>
        </pc:picChg>
        <pc:picChg chg="add del mod topLvl">
          <ac:chgData name="吉川 純輝" userId="fd074ccdcebbebd0" providerId="LiveId" clId="{E4892B51-B277-4FDE-B731-2E6752C78239}" dt="2021-07-09T04:25:53.371" v="17892" actId="478"/>
          <ac:picMkLst>
            <pc:docMk/>
            <pc:sldMk cId="3956999689" sldId="288"/>
            <ac:picMk id="13" creationId="{9EB46805-3A27-432B-9FD4-33370C4AFE1A}"/>
          </ac:picMkLst>
        </pc:picChg>
        <pc:picChg chg="mod">
          <ac:chgData name="吉川 純輝" userId="fd074ccdcebbebd0" providerId="LiveId" clId="{E4892B51-B277-4FDE-B731-2E6752C78239}" dt="2021-07-06T04:58:28.847" v="132"/>
          <ac:picMkLst>
            <pc:docMk/>
            <pc:sldMk cId="3956999689" sldId="288"/>
            <ac:picMk id="16" creationId="{38E9BC39-233B-435C-9200-849822D5A3E2}"/>
          </ac:picMkLst>
        </pc:picChg>
        <pc:picChg chg="mod">
          <ac:chgData name="吉川 純輝" userId="fd074ccdcebbebd0" providerId="LiveId" clId="{E4892B51-B277-4FDE-B731-2E6752C78239}" dt="2021-07-06T04:58:28.847" v="132"/>
          <ac:picMkLst>
            <pc:docMk/>
            <pc:sldMk cId="3956999689" sldId="288"/>
            <ac:picMk id="17" creationId="{4521CE5E-96D9-4046-B30B-A17FBD0ED503}"/>
          </ac:picMkLst>
        </pc:picChg>
        <pc:picChg chg="add del mod ord">
          <ac:chgData name="吉川 純輝" userId="fd074ccdcebbebd0" providerId="LiveId" clId="{E4892B51-B277-4FDE-B731-2E6752C78239}" dt="2021-07-09T04:34:43.262" v="17921" actId="478"/>
          <ac:picMkLst>
            <pc:docMk/>
            <pc:sldMk cId="3956999689" sldId="288"/>
            <ac:picMk id="19" creationId="{0576D01A-013F-427B-A638-1F4CD1588F69}"/>
          </ac:picMkLst>
        </pc:picChg>
        <pc:cxnChg chg="mod">
          <ac:chgData name="吉川 純輝" userId="fd074ccdcebbebd0" providerId="LiveId" clId="{E4892B51-B277-4FDE-B731-2E6752C78239}" dt="2021-07-06T04:58:28.847" v="132"/>
          <ac:cxnSpMkLst>
            <pc:docMk/>
            <pc:sldMk cId="3956999689" sldId="288"/>
            <ac:cxnSpMk id="18" creationId="{81B839FF-6B5F-496B-B11E-6188AACE3F85}"/>
          </ac:cxnSpMkLst>
        </pc:cxnChg>
      </pc:sldChg>
      <pc:sldChg chg="modSp mod modNotesTx">
        <pc:chgData name="吉川 純輝" userId="fd074ccdcebbebd0" providerId="LiveId" clId="{E4892B51-B277-4FDE-B731-2E6752C78239}" dt="2021-07-09T04:31:30.245" v="17895" actId="732"/>
        <pc:sldMkLst>
          <pc:docMk/>
          <pc:sldMk cId="1948514163" sldId="289"/>
        </pc:sldMkLst>
        <pc:spChg chg="mod">
          <ac:chgData name="吉川 純輝" userId="fd074ccdcebbebd0" providerId="LiveId" clId="{E4892B51-B277-4FDE-B731-2E6752C78239}" dt="2021-07-06T04:58:28.847" v="132"/>
          <ac:spMkLst>
            <pc:docMk/>
            <pc:sldMk cId="1948514163" sldId="289"/>
            <ac:spMk id="4" creationId="{7B4484DB-9CC9-49E1-8EB5-57C8D5406516}"/>
          </ac:spMkLst>
        </pc:spChg>
        <pc:spChg chg="mod">
          <ac:chgData name="吉川 純輝" userId="fd074ccdcebbebd0" providerId="LiveId" clId="{E4892B51-B277-4FDE-B731-2E6752C78239}" dt="2021-07-06T04:58:28.847" v="132"/>
          <ac:spMkLst>
            <pc:docMk/>
            <pc:sldMk cId="1948514163" sldId="289"/>
            <ac:spMk id="5" creationId="{280C07F1-845B-4818-987A-032637365D3E}"/>
          </ac:spMkLst>
        </pc:spChg>
        <pc:spChg chg="mod">
          <ac:chgData name="吉川 純輝" userId="fd074ccdcebbebd0" providerId="LiveId" clId="{E4892B51-B277-4FDE-B731-2E6752C78239}" dt="2021-07-06T04:58:28.847" v="132"/>
          <ac:spMkLst>
            <pc:docMk/>
            <pc:sldMk cId="1948514163" sldId="289"/>
            <ac:spMk id="25" creationId="{B663CF84-F422-47A7-99F2-F55634329455}"/>
          </ac:spMkLst>
        </pc:spChg>
        <pc:spChg chg="mod">
          <ac:chgData name="吉川 純輝" userId="fd074ccdcebbebd0" providerId="LiveId" clId="{E4892B51-B277-4FDE-B731-2E6752C78239}" dt="2021-07-06T04:58:28.847" v="132"/>
          <ac:spMkLst>
            <pc:docMk/>
            <pc:sldMk cId="1948514163" sldId="289"/>
            <ac:spMk id="27" creationId="{F894B25D-38BA-4C27-B7AF-50E03A789D1C}"/>
          </ac:spMkLst>
        </pc:spChg>
        <pc:grpChg chg="mod">
          <ac:chgData name="吉川 純輝" userId="fd074ccdcebbebd0" providerId="LiveId" clId="{E4892B51-B277-4FDE-B731-2E6752C78239}" dt="2021-07-06T04:58:28.847" v="132"/>
          <ac:grpSpMkLst>
            <pc:docMk/>
            <pc:sldMk cId="1948514163" sldId="289"/>
            <ac:grpSpMk id="15" creationId="{7C9B85E8-7752-4EF9-932F-0DB46F551269}"/>
          </ac:grpSpMkLst>
        </pc:grpChg>
        <pc:picChg chg="mod">
          <ac:chgData name="吉川 純輝" userId="fd074ccdcebbebd0" providerId="LiveId" clId="{E4892B51-B277-4FDE-B731-2E6752C78239}" dt="2021-07-06T04:58:28.847" v="132"/>
          <ac:picMkLst>
            <pc:docMk/>
            <pc:sldMk cId="1948514163" sldId="289"/>
            <ac:picMk id="6" creationId="{FBEB6243-94CB-47F2-81A5-7B0AF3A8A26E}"/>
          </ac:picMkLst>
        </pc:picChg>
        <pc:picChg chg="mod modCrop">
          <ac:chgData name="吉川 純輝" userId="fd074ccdcebbebd0" providerId="LiveId" clId="{E4892B51-B277-4FDE-B731-2E6752C78239}" dt="2021-07-09T04:31:30.245" v="17895" actId="732"/>
          <ac:picMkLst>
            <pc:docMk/>
            <pc:sldMk cId="1948514163" sldId="289"/>
            <ac:picMk id="16" creationId="{30614D45-2B60-45F7-BB56-049BB5805AE3}"/>
          </ac:picMkLst>
        </pc:picChg>
        <pc:picChg chg="mod">
          <ac:chgData name="吉川 純輝" userId="fd074ccdcebbebd0" providerId="LiveId" clId="{E4892B51-B277-4FDE-B731-2E6752C78239}" dt="2021-07-06T04:58:28.847" v="132"/>
          <ac:picMkLst>
            <pc:docMk/>
            <pc:sldMk cId="1948514163" sldId="289"/>
            <ac:picMk id="17" creationId="{8056DC55-440A-4AB8-8FE5-E6D8E041096D}"/>
          </ac:picMkLst>
        </pc:picChg>
        <pc:cxnChg chg="mod">
          <ac:chgData name="吉川 純輝" userId="fd074ccdcebbebd0" providerId="LiveId" clId="{E4892B51-B277-4FDE-B731-2E6752C78239}" dt="2021-07-06T04:58:28.847" v="132"/>
          <ac:cxnSpMkLst>
            <pc:docMk/>
            <pc:sldMk cId="1948514163" sldId="289"/>
            <ac:cxnSpMk id="14" creationId="{DCA4AEB6-0663-4BC7-96A3-2E281029D97B}"/>
          </ac:cxnSpMkLst>
        </pc:cxnChg>
        <pc:cxnChg chg="mod">
          <ac:chgData name="吉川 純輝" userId="fd074ccdcebbebd0" providerId="LiveId" clId="{E4892B51-B277-4FDE-B731-2E6752C78239}" dt="2021-07-06T04:58:28.847" v="132"/>
          <ac:cxnSpMkLst>
            <pc:docMk/>
            <pc:sldMk cId="1948514163" sldId="289"/>
            <ac:cxnSpMk id="28" creationId="{86D3CC24-107B-4B00-B72C-BEBAFE9760B2}"/>
          </ac:cxnSpMkLst>
        </pc:cxnChg>
      </pc:sldChg>
      <pc:sldChg chg="modSp modNotesTx">
        <pc:chgData name="吉川 純輝" userId="fd074ccdcebbebd0" providerId="LiveId" clId="{E4892B51-B277-4FDE-B731-2E6752C78239}" dt="2021-07-08T09:30:39.443" v="15140" actId="20577"/>
        <pc:sldMkLst>
          <pc:docMk/>
          <pc:sldMk cId="99450931" sldId="290"/>
        </pc:sldMkLst>
        <pc:spChg chg="mod">
          <ac:chgData name="吉川 純輝" userId="fd074ccdcebbebd0" providerId="LiveId" clId="{E4892B51-B277-4FDE-B731-2E6752C78239}" dt="2021-07-06T04:58:28.847" v="132"/>
          <ac:spMkLst>
            <pc:docMk/>
            <pc:sldMk cId="99450931" sldId="290"/>
            <ac:spMk id="4" creationId="{A42B3330-6F7A-47BB-AA2D-A6D3BC79DEB3}"/>
          </ac:spMkLst>
        </pc:spChg>
        <pc:spChg chg="mod">
          <ac:chgData name="吉川 純輝" userId="fd074ccdcebbebd0" providerId="LiveId" clId="{E4892B51-B277-4FDE-B731-2E6752C78239}" dt="2021-07-06T04:58:28.847" v="132"/>
          <ac:spMkLst>
            <pc:docMk/>
            <pc:sldMk cId="99450931" sldId="290"/>
            <ac:spMk id="6" creationId="{9D6BB831-9249-4BF4-9D4F-82AB3375786F}"/>
          </ac:spMkLst>
        </pc:spChg>
        <pc:spChg chg="mod">
          <ac:chgData name="吉川 純輝" userId="fd074ccdcebbebd0" providerId="LiveId" clId="{E4892B51-B277-4FDE-B731-2E6752C78239}" dt="2021-07-06T04:58:28.847" v="132"/>
          <ac:spMkLst>
            <pc:docMk/>
            <pc:sldMk cId="99450931" sldId="290"/>
            <ac:spMk id="7" creationId="{AE565378-36D7-4C06-81A8-2FFBD0C1A018}"/>
          </ac:spMkLst>
        </pc:spChg>
        <pc:grpChg chg="mod">
          <ac:chgData name="吉川 純輝" userId="fd074ccdcebbebd0" providerId="LiveId" clId="{E4892B51-B277-4FDE-B731-2E6752C78239}" dt="2021-07-06T04:58:28.847" v="132"/>
          <ac:grpSpMkLst>
            <pc:docMk/>
            <pc:sldMk cId="99450931" sldId="290"/>
            <ac:grpSpMk id="2" creationId="{83FEB4E0-6FB3-45D0-BAA6-2520F20DFD15}"/>
          </ac:grpSpMkLst>
        </pc:grpChg>
        <pc:picChg chg="mod">
          <ac:chgData name="吉川 純輝" userId="fd074ccdcebbebd0" providerId="LiveId" clId="{E4892B51-B277-4FDE-B731-2E6752C78239}" dt="2021-07-06T04:58:28.847" v="132"/>
          <ac:picMkLst>
            <pc:docMk/>
            <pc:sldMk cId="99450931" sldId="290"/>
            <ac:picMk id="5" creationId="{6D9DF54D-FA15-4030-95B2-AA6BAD039BFC}"/>
          </ac:picMkLst>
        </pc:picChg>
        <pc:picChg chg="mod">
          <ac:chgData name="吉川 純輝" userId="fd074ccdcebbebd0" providerId="LiveId" clId="{E4892B51-B277-4FDE-B731-2E6752C78239}" dt="2021-07-06T04:58:28.847" v="132"/>
          <ac:picMkLst>
            <pc:docMk/>
            <pc:sldMk cId="99450931" sldId="290"/>
            <ac:picMk id="10" creationId="{0A0A321B-47C8-455A-911A-3A0B59B4D421}"/>
          </ac:picMkLst>
        </pc:picChg>
        <pc:cxnChg chg="mod">
          <ac:chgData name="吉川 純輝" userId="fd074ccdcebbebd0" providerId="LiveId" clId="{E4892B51-B277-4FDE-B731-2E6752C78239}" dt="2021-07-06T04:58:28.847" v="132"/>
          <ac:cxnSpMkLst>
            <pc:docMk/>
            <pc:sldMk cId="99450931" sldId="290"/>
            <ac:cxnSpMk id="11" creationId="{CBF576EF-087D-4125-9E9F-759204ED2A9D}"/>
          </ac:cxnSpMkLst>
        </pc:cxnChg>
      </pc:sldChg>
      <pc:sldChg chg="addSp delSp modSp mod modNotesTx">
        <pc:chgData name="吉川 純輝" userId="fd074ccdcebbebd0" providerId="LiveId" clId="{E4892B51-B277-4FDE-B731-2E6752C78239}" dt="2021-07-09T04:35:32.506" v="17934" actId="1076"/>
        <pc:sldMkLst>
          <pc:docMk/>
          <pc:sldMk cId="3676747863" sldId="291"/>
        </pc:sldMkLst>
        <pc:spChg chg="mod">
          <ac:chgData name="吉川 純輝" userId="fd074ccdcebbebd0" providerId="LiveId" clId="{E4892B51-B277-4FDE-B731-2E6752C78239}" dt="2021-07-06T04:58:28.847" v="132"/>
          <ac:spMkLst>
            <pc:docMk/>
            <pc:sldMk cId="3676747863" sldId="291"/>
            <ac:spMk id="4" creationId="{A42B3330-6F7A-47BB-AA2D-A6D3BC79DEB3}"/>
          </ac:spMkLst>
        </pc:spChg>
        <pc:spChg chg="mod">
          <ac:chgData name="吉川 純輝" userId="fd074ccdcebbebd0" providerId="LiveId" clId="{E4892B51-B277-4FDE-B731-2E6752C78239}" dt="2021-07-06T04:58:28.847" v="132"/>
          <ac:spMkLst>
            <pc:docMk/>
            <pc:sldMk cId="3676747863" sldId="291"/>
            <ac:spMk id="6" creationId="{9D6BB831-9249-4BF4-9D4F-82AB3375786F}"/>
          </ac:spMkLst>
        </pc:spChg>
        <pc:spChg chg="mod topLvl">
          <ac:chgData name="吉川 純輝" userId="fd074ccdcebbebd0" providerId="LiveId" clId="{E4892B51-B277-4FDE-B731-2E6752C78239}" dt="2021-07-09T04:35:24.394" v="17931" actId="478"/>
          <ac:spMkLst>
            <pc:docMk/>
            <pc:sldMk cId="3676747863" sldId="291"/>
            <ac:spMk id="15" creationId="{E68D8EB0-CE34-41A2-A6D2-BB465DA57F41}"/>
          </ac:spMkLst>
        </pc:spChg>
        <pc:spChg chg="mod">
          <ac:chgData name="吉川 純輝" userId="fd074ccdcebbebd0" providerId="LiveId" clId="{E4892B51-B277-4FDE-B731-2E6752C78239}" dt="2021-07-06T04:58:28.847" v="132"/>
          <ac:spMkLst>
            <pc:docMk/>
            <pc:sldMk cId="3676747863" sldId="291"/>
            <ac:spMk id="17" creationId="{A4A566DB-360E-41F4-8BA7-CDD59AA05AF1}"/>
          </ac:spMkLst>
        </pc:spChg>
        <pc:grpChg chg="del mod">
          <ac:chgData name="吉川 純輝" userId="fd074ccdcebbebd0" providerId="LiveId" clId="{E4892B51-B277-4FDE-B731-2E6752C78239}" dt="2021-07-09T04:35:24.394" v="17931" actId="478"/>
          <ac:grpSpMkLst>
            <pc:docMk/>
            <pc:sldMk cId="3676747863" sldId="291"/>
            <ac:grpSpMk id="12" creationId="{ADDCF789-F853-48F8-AC39-3E576CE5C2E6}"/>
          </ac:grpSpMkLst>
        </pc:grpChg>
        <pc:picChg chg="add mod ord modCrop">
          <ac:chgData name="吉川 純輝" userId="fd074ccdcebbebd0" providerId="LiveId" clId="{E4892B51-B277-4FDE-B731-2E6752C78239}" dt="2021-07-09T04:35:32.506" v="17934" actId="1076"/>
          <ac:picMkLst>
            <pc:docMk/>
            <pc:sldMk cId="3676747863" sldId="291"/>
            <ac:picMk id="3" creationId="{FA908D37-8D0B-4E91-9081-03561431CDAC}"/>
          </ac:picMkLst>
        </pc:picChg>
        <pc:picChg chg="del mod topLvl">
          <ac:chgData name="吉川 純輝" userId="fd074ccdcebbebd0" providerId="LiveId" clId="{E4892B51-B277-4FDE-B731-2E6752C78239}" dt="2021-07-09T04:35:24.394" v="17931" actId="478"/>
          <ac:picMkLst>
            <pc:docMk/>
            <pc:sldMk cId="3676747863" sldId="291"/>
            <ac:picMk id="14" creationId="{644C0CB5-1387-4364-8C69-54EACA54CA13}"/>
          </ac:picMkLst>
        </pc:picChg>
        <pc:picChg chg="mod">
          <ac:chgData name="吉川 純輝" userId="fd074ccdcebbebd0" providerId="LiveId" clId="{E4892B51-B277-4FDE-B731-2E6752C78239}" dt="2021-07-06T04:58:28.847" v="132"/>
          <ac:picMkLst>
            <pc:docMk/>
            <pc:sldMk cId="3676747863" sldId="291"/>
            <ac:picMk id="16" creationId="{4D2B960B-8B05-4C25-B992-00DAFE80C160}"/>
          </ac:picMkLst>
        </pc:picChg>
      </pc:sldChg>
      <pc:sldChg chg="modSp mod modNotesTx">
        <pc:chgData name="吉川 純輝" userId="fd074ccdcebbebd0" providerId="LiveId" clId="{E4892B51-B277-4FDE-B731-2E6752C78239}" dt="2021-07-08T06:37:49.236" v="8336" actId="20577"/>
        <pc:sldMkLst>
          <pc:docMk/>
          <pc:sldMk cId="1778055874" sldId="292"/>
        </pc:sldMkLst>
        <pc:spChg chg="mod">
          <ac:chgData name="吉川 純輝" userId="fd074ccdcebbebd0" providerId="LiveId" clId="{E4892B51-B277-4FDE-B731-2E6752C78239}" dt="2021-07-06T04:58:28.847" v="132"/>
          <ac:spMkLst>
            <pc:docMk/>
            <pc:sldMk cId="1778055874" sldId="292"/>
            <ac:spMk id="2" creationId="{992276BB-48E4-4383-88B4-9C83AB569B5C}"/>
          </ac:spMkLst>
        </pc:spChg>
        <pc:spChg chg="mod">
          <ac:chgData name="吉川 純輝" userId="fd074ccdcebbebd0" providerId="LiveId" clId="{E4892B51-B277-4FDE-B731-2E6752C78239}" dt="2021-07-06T04:58:28.847" v="132"/>
          <ac:spMkLst>
            <pc:docMk/>
            <pc:sldMk cId="1778055874" sldId="292"/>
            <ac:spMk id="3" creationId="{C9415024-ED22-47EA-A55B-D46688AD0CBB}"/>
          </ac:spMkLst>
        </pc:spChg>
        <pc:spChg chg="mod">
          <ac:chgData name="吉川 純輝" userId="fd074ccdcebbebd0" providerId="LiveId" clId="{E4892B51-B277-4FDE-B731-2E6752C78239}" dt="2021-07-06T04:58:28.847" v="132"/>
          <ac:spMkLst>
            <pc:docMk/>
            <pc:sldMk cId="1778055874" sldId="292"/>
            <ac:spMk id="6" creationId="{4307E015-18C7-4D11-BCCF-200B85D1A376}"/>
          </ac:spMkLst>
        </pc:spChg>
        <pc:spChg chg="mod">
          <ac:chgData name="吉川 純輝" userId="fd074ccdcebbebd0" providerId="LiveId" clId="{E4892B51-B277-4FDE-B731-2E6752C78239}" dt="2021-07-06T04:58:28.847" v="132"/>
          <ac:spMkLst>
            <pc:docMk/>
            <pc:sldMk cId="1778055874" sldId="292"/>
            <ac:spMk id="7" creationId="{B776DEE0-172A-4FB0-8B04-ED54F6C99AD8}"/>
          </ac:spMkLst>
        </pc:spChg>
        <pc:spChg chg="mod">
          <ac:chgData name="吉川 純輝" userId="fd074ccdcebbebd0" providerId="LiveId" clId="{E4892B51-B277-4FDE-B731-2E6752C78239}" dt="2021-07-06T04:58:28.847" v="132"/>
          <ac:spMkLst>
            <pc:docMk/>
            <pc:sldMk cId="1778055874" sldId="292"/>
            <ac:spMk id="8" creationId="{A4305FB5-AAA9-4C93-B9CF-09F5C1B47F8C}"/>
          </ac:spMkLst>
        </pc:spChg>
        <pc:spChg chg="mod">
          <ac:chgData name="吉川 純輝" userId="fd074ccdcebbebd0" providerId="LiveId" clId="{E4892B51-B277-4FDE-B731-2E6752C78239}" dt="2021-07-06T04:58:28.847" v="132"/>
          <ac:spMkLst>
            <pc:docMk/>
            <pc:sldMk cId="1778055874" sldId="292"/>
            <ac:spMk id="9" creationId="{76F18E7C-CFF9-4F85-9F63-BA34FE576ADD}"/>
          </ac:spMkLst>
        </pc:spChg>
        <pc:spChg chg="mod">
          <ac:chgData name="吉川 純輝" userId="fd074ccdcebbebd0" providerId="LiveId" clId="{E4892B51-B277-4FDE-B731-2E6752C78239}" dt="2021-07-08T06:37:34.726" v="8306" actId="20577"/>
          <ac:spMkLst>
            <pc:docMk/>
            <pc:sldMk cId="1778055874" sldId="292"/>
            <ac:spMk id="10" creationId="{2E30E967-9C4A-4C23-AA78-67979147BD0D}"/>
          </ac:spMkLst>
        </pc:spChg>
        <pc:spChg chg="mod">
          <ac:chgData name="吉川 純輝" userId="fd074ccdcebbebd0" providerId="LiveId" clId="{E4892B51-B277-4FDE-B731-2E6752C78239}" dt="2021-07-06T04:58:28.847" v="132"/>
          <ac:spMkLst>
            <pc:docMk/>
            <pc:sldMk cId="1778055874" sldId="292"/>
            <ac:spMk id="11" creationId="{C45B6FAD-DE42-4BF7-B53F-82225493808D}"/>
          </ac:spMkLst>
        </pc:spChg>
        <pc:spChg chg="mod">
          <ac:chgData name="吉川 純輝" userId="fd074ccdcebbebd0" providerId="LiveId" clId="{E4892B51-B277-4FDE-B731-2E6752C78239}" dt="2021-07-06T04:58:28.847" v="132"/>
          <ac:spMkLst>
            <pc:docMk/>
            <pc:sldMk cId="1778055874" sldId="292"/>
            <ac:spMk id="12" creationId="{9380D364-036F-4432-974C-13716279528E}"/>
          </ac:spMkLst>
        </pc:spChg>
        <pc:spChg chg="mod">
          <ac:chgData name="吉川 純輝" userId="fd074ccdcebbebd0" providerId="LiveId" clId="{E4892B51-B277-4FDE-B731-2E6752C78239}" dt="2021-07-06T04:58:28.847" v="132"/>
          <ac:spMkLst>
            <pc:docMk/>
            <pc:sldMk cId="1778055874" sldId="292"/>
            <ac:spMk id="13" creationId="{C3445AAE-E766-49AA-B961-2AD10EC18822}"/>
          </ac:spMkLst>
        </pc:spChg>
        <pc:spChg chg="mod">
          <ac:chgData name="吉川 純輝" userId="fd074ccdcebbebd0" providerId="LiveId" clId="{E4892B51-B277-4FDE-B731-2E6752C78239}" dt="2021-07-06T04:58:28.847" v="132"/>
          <ac:spMkLst>
            <pc:docMk/>
            <pc:sldMk cId="1778055874" sldId="292"/>
            <ac:spMk id="14" creationId="{3D352E28-E4A4-41F6-BB1D-D23E4ECDA6BC}"/>
          </ac:spMkLst>
        </pc:spChg>
        <pc:spChg chg="mod">
          <ac:chgData name="吉川 純輝" userId="fd074ccdcebbebd0" providerId="LiveId" clId="{E4892B51-B277-4FDE-B731-2E6752C78239}" dt="2021-07-06T04:58:28.847" v="132"/>
          <ac:spMkLst>
            <pc:docMk/>
            <pc:sldMk cId="1778055874" sldId="292"/>
            <ac:spMk id="18" creationId="{5216774A-DF12-4071-916D-DD12AC6A4E7F}"/>
          </ac:spMkLst>
        </pc:spChg>
        <pc:spChg chg="mod">
          <ac:chgData name="吉川 純輝" userId="fd074ccdcebbebd0" providerId="LiveId" clId="{E4892B51-B277-4FDE-B731-2E6752C78239}" dt="2021-07-06T04:58:28.847" v="132"/>
          <ac:spMkLst>
            <pc:docMk/>
            <pc:sldMk cId="1778055874" sldId="292"/>
            <ac:spMk id="20" creationId="{2AB54B49-757D-4178-AE1B-C15B436B8D6A}"/>
          </ac:spMkLst>
        </pc:spChg>
        <pc:spChg chg="mod">
          <ac:chgData name="吉川 純輝" userId="fd074ccdcebbebd0" providerId="LiveId" clId="{E4892B51-B277-4FDE-B731-2E6752C78239}" dt="2021-07-06T04:58:28.847" v="132"/>
          <ac:spMkLst>
            <pc:docMk/>
            <pc:sldMk cId="1778055874" sldId="292"/>
            <ac:spMk id="21" creationId="{3A2F2F47-7C84-4659-9A28-CDD60AD3014B}"/>
          </ac:spMkLst>
        </pc:spChg>
        <pc:spChg chg="mod">
          <ac:chgData name="吉川 純輝" userId="fd074ccdcebbebd0" providerId="LiveId" clId="{E4892B51-B277-4FDE-B731-2E6752C78239}" dt="2021-07-06T04:58:28.847" v="132"/>
          <ac:spMkLst>
            <pc:docMk/>
            <pc:sldMk cId="1778055874" sldId="292"/>
            <ac:spMk id="22" creationId="{41D2BEED-884A-470C-9A16-9E6C484AE21F}"/>
          </ac:spMkLst>
        </pc:spChg>
        <pc:spChg chg="mod">
          <ac:chgData name="吉川 純輝" userId="fd074ccdcebbebd0" providerId="LiveId" clId="{E4892B51-B277-4FDE-B731-2E6752C78239}" dt="2021-07-06T04:58:28.847" v="132"/>
          <ac:spMkLst>
            <pc:docMk/>
            <pc:sldMk cId="1778055874" sldId="292"/>
            <ac:spMk id="27" creationId="{4AD3A18A-2073-4D6C-A46D-1CDBEBFF9A40}"/>
          </ac:spMkLst>
        </pc:spChg>
        <pc:spChg chg="mod">
          <ac:chgData name="吉川 純輝" userId="fd074ccdcebbebd0" providerId="LiveId" clId="{E4892B51-B277-4FDE-B731-2E6752C78239}" dt="2021-07-06T04:58:28.847" v="132"/>
          <ac:spMkLst>
            <pc:docMk/>
            <pc:sldMk cId="1778055874" sldId="292"/>
            <ac:spMk id="29" creationId="{55B05B3D-0C76-4530-BF98-9EF503B7FC0E}"/>
          </ac:spMkLst>
        </pc:spChg>
        <pc:spChg chg="mod">
          <ac:chgData name="吉川 純輝" userId="fd074ccdcebbebd0" providerId="LiveId" clId="{E4892B51-B277-4FDE-B731-2E6752C78239}" dt="2021-07-06T04:58:28.847" v="132"/>
          <ac:spMkLst>
            <pc:docMk/>
            <pc:sldMk cId="1778055874" sldId="292"/>
            <ac:spMk id="30" creationId="{6A75BC8C-62E5-40F7-ADB8-E15533F2E2E4}"/>
          </ac:spMkLst>
        </pc:spChg>
        <pc:spChg chg="mod">
          <ac:chgData name="吉川 純輝" userId="fd074ccdcebbebd0" providerId="LiveId" clId="{E4892B51-B277-4FDE-B731-2E6752C78239}" dt="2021-07-06T04:58:28.847" v="132"/>
          <ac:spMkLst>
            <pc:docMk/>
            <pc:sldMk cId="1778055874" sldId="292"/>
            <ac:spMk id="35" creationId="{800C2088-85D5-4867-A6EE-D78D8AC011BA}"/>
          </ac:spMkLst>
        </pc:spChg>
        <pc:spChg chg="mod">
          <ac:chgData name="吉川 純輝" userId="fd074ccdcebbebd0" providerId="LiveId" clId="{E4892B51-B277-4FDE-B731-2E6752C78239}" dt="2021-07-06T04:58:28.847" v="132"/>
          <ac:spMkLst>
            <pc:docMk/>
            <pc:sldMk cId="1778055874" sldId="292"/>
            <ac:spMk id="36" creationId="{90610B94-7F4C-43A9-9FE0-1A936A3554D2}"/>
          </ac:spMkLst>
        </pc:spChg>
        <pc:spChg chg="mod">
          <ac:chgData name="吉川 純輝" userId="fd074ccdcebbebd0" providerId="LiveId" clId="{E4892B51-B277-4FDE-B731-2E6752C78239}" dt="2021-07-06T04:58:28.847" v="132"/>
          <ac:spMkLst>
            <pc:docMk/>
            <pc:sldMk cId="1778055874" sldId="292"/>
            <ac:spMk id="37" creationId="{C7ED3903-34E3-41EE-8837-8DDC9A2869CC}"/>
          </ac:spMkLst>
        </pc:spChg>
        <pc:grpChg chg="mod">
          <ac:chgData name="吉川 純輝" userId="fd074ccdcebbebd0" providerId="LiveId" clId="{E4892B51-B277-4FDE-B731-2E6752C78239}" dt="2021-07-06T04:58:28.847" v="132"/>
          <ac:grpSpMkLst>
            <pc:docMk/>
            <pc:sldMk cId="1778055874" sldId="292"/>
            <ac:grpSpMk id="24" creationId="{2CCA5F18-7CC8-4A09-B61E-DBFDC906124C}"/>
          </ac:grpSpMkLst>
        </pc:grpChg>
        <pc:grpChg chg="mod">
          <ac:chgData name="吉川 純輝" userId="fd074ccdcebbebd0" providerId="LiveId" clId="{E4892B51-B277-4FDE-B731-2E6752C78239}" dt="2021-07-06T04:58:28.847" v="132"/>
          <ac:grpSpMkLst>
            <pc:docMk/>
            <pc:sldMk cId="1778055874" sldId="292"/>
            <ac:grpSpMk id="25" creationId="{17691E6D-E460-454D-A2A9-89C0E74E4586}"/>
          </ac:grpSpMkLst>
        </pc:grpChg>
        <pc:grpChg chg="mod">
          <ac:chgData name="吉川 純輝" userId="fd074ccdcebbebd0" providerId="LiveId" clId="{E4892B51-B277-4FDE-B731-2E6752C78239}" dt="2021-07-06T04:58:28.847" v="132"/>
          <ac:grpSpMkLst>
            <pc:docMk/>
            <pc:sldMk cId="1778055874" sldId="292"/>
            <ac:grpSpMk id="38" creationId="{C777A6EB-B115-4964-A898-A94FD20F402C}"/>
          </ac:grpSpMkLst>
        </pc:grpChg>
      </pc:sldChg>
      <pc:sldChg chg="addSp delSp modSp mod modNotesTx">
        <pc:chgData name="吉川 純輝" userId="fd074ccdcebbebd0" providerId="LiveId" clId="{E4892B51-B277-4FDE-B731-2E6752C78239}" dt="2021-07-09T04:20:20.155" v="17829" actId="2085"/>
        <pc:sldMkLst>
          <pc:docMk/>
          <pc:sldMk cId="1946918654" sldId="293"/>
        </pc:sldMkLst>
        <pc:spChg chg="mod">
          <ac:chgData name="吉川 純輝" userId="fd074ccdcebbebd0" providerId="LiveId" clId="{E4892B51-B277-4FDE-B731-2E6752C78239}" dt="2021-07-06T04:58:28.847" v="132"/>
          <ac:spMkLst>
            <pc:docMk/>
            <pc:sldMk cId="1946918654" sldId="293"/>
            <ac:spMk id="2" creationId="{1501F00B-030A-434B-BD08-2D2EDD6CD2ED}"/>
          </ac:spMkLst>
        </pc:spChg>
        <pc:spChg chg="add mod ord">
          <ac:chgData name="吉川 純輝" userId="fd074ccdcebbebd0" providerId="LiveId" clId="{E4892B51-B277-4FDE-B731-2E6752C78239}" dt="2021-07-09T04:20:20.155" v="17829" actId="2085"/>
          <ac:spMkLst>
            <pc:docMk/>
            <pc:sldMk cId="1946918654" sldId="293"/>
            <ac:spMk id="3" creationId="{723BE2A3-8849-47DC-ACC0-25E776855341}"/>
          </ac:spMkLst>
        </pc:spChg>
        <pc:spChg chg="mod">
          <ac:chgData name="吉川 純輝" userId="fd074ccdcebbebd0" providerId="LiveId" clId="{E4892B51-B277-4FDE-B731-2E6752C78239}" dt="2021-07-06T04:58:28.847" v="132"/>
          <ac:spMkLst>
            <pc:docMk/>
            <pc:sldMk cId="1946918654" sldId="293"/>
            <ac:spMk id="6" creationId="{9D6BB831-9249-4BF4-9D4F-82AB3375786F}"/>
          </ac:spMkLst>
        </pc:spChg>
        <pc:spChg chg="mod">
          <ac:chgData name="吉川 純輝" userId="fd074ccdcebbebd0" providerId="LiveId" clId="{E4892B51-B277-4FDE-B731-2E6752C78239}" dt="2021-07-06T04:58:28.847" v="132"/>
          <ac:spMkLst>
            <pc:docMk/>
            <pc:sldMk cId="1946918654" sldId="293"/>
            <ac:spMk id="10" creationId="{35D30891-ACA0-4319-B568-D8B863AE7900}"/>
          </ac:spMkLst>
        </pc:spChg>
        <pc:spChg chg="mod">
          <ac:chgData name="吉川 純輝" userId="fd074ccdcebbebd0" providerId="LiveId" clId="{E4892B51-B277-4FDE-B731-2E6752C78239}" dt="2021-07-06T04:58:28.847" v="132"/>
          <ac:spMkLst>
            <pc:docMk/>
            <pc:sldMk cId="1946918654" sldId="293"/>
            <ac:spMk id="12" creationId="{25731177-3065-4272-96A2-654EB5541662}"/>
          </ac:spMkLst>
        </pc:spChg>
        <pc:spChg chg="mod">
          <ac:chgData name="吉川 純輝" userId="fd074ccdcebbebd0" providerId="LiveId" clId="{E4892B51-B277-4FDE-B731-2E6752C78239}" dt="2021-07-06T04:58:28.847" v="132"/>
          <ac:spMkLst>
            <pc:docMk/>
            <pc:sldMk cId="1946918654" sldId="293"/>
            <ac:spMk id="13" creationId="{262E1860-4310-4762-8607-AB38F9BF6D97}"/>
          </ac:spMkLst>
        </pc:spChg>
        <pc:spChg chg="mod">
          <ac:chgData name="吉川 純輝" userId="fd074ccdcebbebd0" providerId="LiveId" clId="{E4892B51-B277-4FDE-B731-2E6752C78239}" dt="2021-07-06T04:58:28.847" v="132"/>
          <ac:spMkLst>
            <pc:docMk/>
            <pc:sldMk cId="1946918654" sldId="293"/>
            <ac:spMk id="14" creationId="{5BE9028E-961F-41E8-A4F1-7BD3703E96E9}"/>
          </ac:spMkLst>
        </pc:spChg>
        <pc:spChg chg="mod">
          <ac:chgData name="吉川 純輝" userId="fd074ccdcebbebd0" providerId="LiveId" clId="{E4892B51-B277-4FDE-B731-2E6752C78239}" dt="2021-07-06T04:58:28.847" v="132"/>
          <ac:spMkLst>
            <pc:docMk/>
            <pc:sldMk cId="1946918654" sldId="293"/>
            <ac:spMk id="15" creationId="{F2F2DF93-82A0-4847-94C4-4FB154620C9D}"/>
          </ac:spMkLst>
        </pc:spChg>
        <pc:spChg chg="mod">
          <ac:chgData name="吉川 純輝" userId="fd074ccdcebbebd0" providerId="LiveId" clId="{E4892B51-B277-4FDE-B731-2E6752C78239}" dt="2021-07-06T04:58:28.847" v="132"/>
          <ac:spMkLst>
            <pc:docMk/>
            <pc:sldMk cId="1946918654" sldId="293"/>
            <ac:spMk id="17" creationId="{D25FCD76-04B0-457A-9D24-3DA9777B980B}"/>
          </ac:spMkLst>
        </pc:spChg>
        <pc:spChg chg="mod">
          <ac:chgData name="吉川 純輝" userId="fd074ccdcebbebd0" providerId="LiveId" clId="{E4892B51-B277-4FDE-B731-2E6752C78239}" dt="2021-07-06T04:58:28.847" v="132"/>
          <ac:spMkLst>
            <pc:docMk/>
            <pc:sldMk cId="1946918654" sldId="293"/>
            <ac:spMk id="18" creationId="{52B04E00-8EA1-4C9C-BDD6-7E51182CF85E}"/>
          </ac:spMkLst>
        </pc:spChg>
        <pc:spChg chg="mod">
          <ac:chgData name="吉川 純輝" userId="fd074ccdcebbebd0" providerId="LiveId" clId="{E4892B51-B277-4FDE-B731-2E6752C78239}" dt="2021-07-06T04:58:28.847" v="132"/>
          <ac:spMkLst>
            <pc:docMk/>
            <pc:sldMk cId="1946918654" sldId="293"/>
            <ac:spMk id="19" creationId="{03F5E065-0E18-42D7-8523-47C7F37DFDE5}"/>
          </ac:spMkLst>
        </pc:spChg>
        <pc:spChg chg="mod">
          <ac:chgData name="吉川 純輝" userId="fd074ccdcebbebd0" providerId="LiveId" clId="{E4892B51-B277-4FDE-B731-2E6752C78239}" dt="2021-07-06T04:58:28.847" v="132"/>
          <ac:spMkLst>
            <pc:docMk/>
            <pc:sldMk cId="1946918654" sldId="293"/>
            <ac:spMk id="20" creationId="{DADC269D-F092-4350-A485-7D2BE1AFB161}"/>
          </ac:spMkLst>
        </pc:spChg>
        <pc:spChg chg="del mod ord">
          <ac:chgData name="吉川 純輝" userId="fd074ccdcebbebd0" providerId="LiveId" clId="{E4892B51-B277-4FDE-B731-2E6752C78239}" dt="2021-07-09T04:20:10.977" v="17827" actId="478"/>
          <ac:spMkLst>
            <pc:docMk/>
            <pc:sldMk cId="1946918654" sldId="293"/>
            <ac:spMk id="21" creationId="{F77A3FD2-2C5B-46BB-AA5C-88DA48CEF521}"/>
          </ac:spMkLst>
        </pc:spChg>
        <pc:spChg chg="mod">
          <ac:chgData name="吉川 純輝" userId="fd074ccdcebbebd0" providerId="LiveId" clId="{E4892B51-B277-4FDE-B731-2E6752C78239}" dt="2021-07-06T04:58:28.847" v="132"/>
          <ac:spMkLst>
            <pc:docMk/>
            <pc:sldMk cId="1946918654" sldId="293"/>
            <ac:spMk id="23" creationId="{639ADEB2-0E9D-4F73-B599-FDCA1CC5C50B}"/>
          </ac:spMkLst>
        </pc:spChg>
        <pc:spChg chg="mod">
          <ac:chgData name="吉川 純輝" userId="fd074ccdcebbebd0" providerId="LiveId" clId="{E4892B51-B277-4FDE-B731-2E6752C78239}" dt="2021-07-06T04:58:28.847" v="132"/>
          <ac:spMkLst>
            <pc:docMk/>
            <pc:sldMk cId="1946918654" sldId="293"/>
            <ac:spMk id="24" creationId="{3208CBB6-D41C-4BE3-B65E-8C5EAFA74462}"/>
          </ac:spMkLst>
        </pc:spChg>
        <pc:spChg chg="mod">
          <ac:chgData name="吉川 純輝" userId="fd074ccdcebbebd0" providerId="LiveId" clId="{E4892B51-B277-4FDE-B731-2E6752C78239}" dt="2021-07-06T04:58:28.847" v="132"/>
          <ac:spMkLst>
            <pc:docMk/>
            <pc:sldMk cId="1946918654" sldId="293"/>
            <ac:spMk id="25" creationId="{C4C46A8F-F4C6-4391-8AE6-F0228CD10FF2}"/>
          </ac:spMkLst>
        </pc:spChg>
        <pc:spChg chg="mod">
          <ac:chgData name="吉川 純輝" userId="fd074ccdcebbebd0" providerId="LiveId" clId="{E4892B51-B277-4FDE-B731-2E6752C78239}" dt="2021-07-06T04:58:28.847" v="132"/>
          <ac:spMkLst>
            <pc:docMk/>
            <pc:sldMk cId="1946918654" sldId="293"/>
            <ac:spMk id="26" creationId="{A5513715-AA67-4D94-BE6D-9F803B59E203}"/>
          </ac:spMkLst>
        </pc:spChg>
        <pc:spChg chg="mod">
          <ac:chgData name="吉川 純輝" userId="fd074ccdcebbebd0" providerId="LiveId" clId="{E4892B51-B277-4FDE-B731-2E6752C78239}" dt="2021-07-06T04:58:28.847" v="132"/>
          <ac:spMkLst>
            <pc:docMk/>
            <pc:sldMk cId="1946918654" sldId="293"/>
            <ac:spMk id="27" creationId="{21770B23-67D2-49D9-B7EE-046056ABF7F3}"/>
          </ac:spMkLst>
        </pc:spChg>
        <pc:spChg chg="add mod">
          <ac:chgData name="吉川 純輝" userId="fd074ccdcebbebd0" providerId="LiveId" clId="{E4892B51-B277-4FDE-B731-2E6752C78239}" dt="2021-07-09T04:20:13.782" v="17828" actId="1076"/>
          <ac:spMkLst>
            <pc:docMk/>
            <pc:sldMk cId="1946918654" sldId="293"/>
            <ac:spMk id="28" creationId="{641655DA-957E-4974-85E7-76498DD115F9}"/>
          </ac:spMkLst>
        </pc:spChg>
        <pc:grpChg chg="mod">
          <ac:chgData name="吉川 純輝" userId="fd074ccdcebbebd0" providerId="LiveId" clId="{E4892B51-B277-4FDE-B731-2E6752C78239}" dt="2021-07-06T04:58:28.847" v="132"/>
          <ac:grpSpMkLst>
            <pc:docMk/>
            <pc:sldMk cId="1946918654" sldId="293"/>
            <ac:grpSpMk id="16" creationId="{20DB928A-0E6E-4223-ACE0-B6F8EE2F0F66}"/>
          </ac:grpSpMkLst>
        </pc:grpChg>
        <pc:grpChg chg="mod">
          <ac:chgData name="吉川 純輝" userId="fd074ccdcebbebd0" providerId="LiveId" clId="{E4892B51-B277-4FDE-B731-2E6752C78239}" dt="2021-07-09T04:19:48.154" v="17819" actId="1076"/>
          <ac:grpSpMkLst>
            <pc:docMk/>
            <pc:sldMk cId="1946918654" sldId="293"/>
            <ac:grpSpMk id="22" creationId="{CF77372A-4E96-4B66-8EF5-57B9D1A62128}"/>
          </ac:grpSpMkLst>
        </pc:grpChg>
        <pc:picChg chg="mod ord">
          <ac:chgData name="吉川 純輝" userId="fd074ccdcebbebd0" providerId="LiveId" clId="{E4892B51-B277-4FDE-B731-2E6752C78239}" dt="2021-07-09T04:20:03.647" v="17824" actId="167"/>
          <ac:picMkLst>
            <pc:docMk/>
            <pc:sldMk cId="1946918654" sldId="293"/>
            <ac:picMk id="9" creationId="{14538943-114B-48E2-BAC5-3DF6F5059F0D}"/>
          </ac:picMkLst>
        </pc:picChg>
      </pc:sldChg>
      <pc:sldChg chg="addSp delSp modSp mod modNotesTx">
        <pc:chgData name="吉川 純輝" userId="fd074ccdcebbebd0" providerId="LiveId" clId="{E4892B51-B277-4FDE-B731-2E6752C78239}" dt="2021-07-09T04:33:10.861" v="17913" actId="1076"/>
        <pc:sldMkLst>
          <pc:docMk/>
          <pc:sldMk cId="3975883001" sldId="294"/>
        </pc:sldMkLst>
        <pc:spChg chg="mod">
          <ac:chgData name="吉川 純輝" userId="fd074ccdcebbebd0" providerId="LiveId" clId="{E4892B51-B277-4FDE-B731-2E6752C78239}" dt="2021-07-06T04:58:28.847" v="132"/>
          <ac:spMkLst>
            <pc:docMk/>
            <pc:sldMk cId="3975883001" sldId="294"/>
            <ac:spMk id="2" creationId="{1501F00B-030A-434B-BD08-2D2EDD6CD2ED}"/>
          </ac:spMkLst>
        </pc:spChg>
        <pc:spChg chg="mod">
          <ac:chgData name="吉川 純輝" userId="fd074ccdcebbebd0" providerId="LiveId" clId="{E4892B51-B277-4FDE-B731-2E6752C78239}" dt="2021-07-06T04:58:28.847" v="132"/>
          <ac:spMkLst>
            <pc:docMk/>
            <pc:sldMk cId="3975883001" sldId="294"/>
            <ac:spMk id="6" creationId="{9D6BB831-9249-4BF4-9D4F-82AB3375786F}"/>
          </ac:spMkLst>
        </pc:spChg>
        <pc:spChg chg="mod">
          <ac:chgData name="吉川 純輝" userId="fd074ccdcebbebd0" providerId="LiveId" clId="{E4892B51-B277-4FDE-B731-2E6752C78239}" dt="2021-07-06T04:58:28.847" v="132"/>
          <ac:spMkLst>
            <pc:docMk/>
            <pc:sldMk cId="3975883001" sldId="294"/>
            <ac:spMk id="10" creationId="{35D30891-ACA0-4319-B568-D8B863AE7900}"/>
          </ac:spMkLst>
        </pc:spChg>
        <pc:spChg chg="mod">
          <ac:chgData name="吉川 純輝" userId="fd074ccdcebbebd0" providerId="LiveId" clId="{E4892B51-B277-4FDE-B731-2E6752C78239}" dt="2021-07-06T04:58:28.847" v="132"/>
          <ac:spMkLst>
            <pc:docMk/>
            <pc:sldMk cId="3975883001" sldId="294"/>
            <ac:spMk id="12" creationId="{25731177-3065-4272-96A2-654EB5541662}"/>
          </ac:spMkLst>
        </pc:spChg>
        <pc:spChg chg="mod">
          <ac:chgData name="吉川 純輝" userId="fd074ccdcebbebd0" providerId="LiveId" clId="{E4892B51-B277-4FDE-B731-2E6752C78239}" dt="2021-07-06T04:58:28.847" v="132"/>
          <ac:spMkLst>
            <pc:docMk/>
            <pc:sldMk cId="3975883001" sldId="294"/>
            <ac:spMk id="13" creationId="{262E1860-4310-4762-8607-AB38F9BF6D97}"/>
          </ac:spMkLst>
        </pc:spChg>
        <pc:spChg chg="mod">
          <ac:chgData name="吉川 純輝" userId="fd074ccdcebbebd0" providerId="LiveId" clId="{E4892B51-B277-4FDE-B731-2E6752C78239}" dt="2021-07-06T04:58:28.847" v="132"/>
          <ac:spMkLst>
            <pc:docMk/>
            <pc:sldMk cId="3975883001" sldId="294"/>
            <ac:spMk id="14" creationId="{5BE9028E-961F-41E8-A4F1-7BD3703E96E9}"/>
          </ac:spMkLst>
        </pc:spChg>
        <pc:spChg chg="mod">
          <ac:chgData name="吉川 純輝" userId="fd074ccdcebbebd0" providerId="LiveId" clId="{E4892B51-B277-4FDE-B731-2E6752C78239}" dt="2021-07-06T04:58:28.847" v="132"/>
          <ac:spMkLst>
            <pc:docMk/>
            <pc:sldMk cId="3975883001" sldId="294"/>
            <ac:spMk id="15" creationId="{F2F2DF93-82A0-4847-94C4-4FB154620C9D}"/>
          </ac:spMkLst>
        </pc:spChg>
        <pc:spChg chg="mod">
          <ac:chgData name="吉川 純輝" userId="fd074ccdcebbebd0" providerId="LiveId" clId="{E4892B51-B277-4FDE-B731-2E6752C78239}" dt="2021-07-06T04:58:28.847" v="132"/>
          <ac:spMkLst>
            <pc:docMk/>
            <pc:sldMk cId="3975883001" sldId="294"/>
            <ac:spMk id="17" creationId="{D25FCD76-04B0-457A-9D24-3DA9777B980B}"/>
          </ac:spMkLst>
        </pc:spChg>
        <pc:spChg chg="mod">
          <ac:chgData name="吉川 純輝" userId="fd074ccdcebbebd0" providerId="LiveId" clId="{E4892B51-B277-4FDE-B731-2E6752C78239}" dt="2021-07-06T04:58:28.847" v="132"/>
          <ac:spMkLst>
            <pc:docMk/>
            <pc:sldMk cId="3975883001" sldId="294"/>
            <ac:spMk id="18" creationId="{52B04E00-8EA1-4C9C-BDD6-7E51182CF85E}"/>
          </ac:spMkLst>
        </pc:spChg>
        <pc:spChg chg="mod">
          <ac:chgData name="吉川 純輝" userId="fd074ccdcebbebd0" providerId="LiveId" clId="{E4892B51-B277-4FDE-B731-2E6752C78239}" dt="2021-07-06T04:58:28.847" v="132"/>
          <ac:spMkLst>
            <pc:docMk/>
            <pc:sldMk cId="3975883001" sldId="294"/>
            <ac:spMk id="19" creationId="{03F5E065-0E18-42D7-8523-47C7F37DFDE5}"/>
          </ac:spMkLst>
        </pc:spChg>
        <pc:spChg chg="mod">
          <ac:chgData name="吉川 純輝" userId="fd074ccdcebbebd0" providerId="LiveId" clId="{E4892B51-B277-4FDE-B731-2E6752C78239}" dt="2021-07-06T04:58:28.847" v="132"/>
          <ac:spMkLst>
            <pc:docMk/>
            <pc:sldMk cId="3975883001" sldId="294"/>
            <ac:spMk id="20" creationId="{DADC269D-F092-4350-A485-7D2BE1AFB161}"/>
          </ac:spMkLst>
        </pc:spChg>
        <pc:spChg chg="del mod">
          <ac:chgData name="吉川 純輝" userId="fd074ccdcebbebd0" providerId="LiveId" clId="{E4892B51-B277-4FDE-B731-2E6752C78239}" dt="2021-07-09T04:33:08.624" v="17912" actId="478"/>
          <ac:spMkLst>
            <pc:docMk/>
            <pc:sldMk cId="3975883001" sldId="294"/>
            <ac:spMk id="21" creationId="{F77A3FD2-2C5B-46BB-AA5C-88DA48CEF521}"/>
          </ac:spMkLst>
        </pc:spChg>
        <pc:spChg chg="mod">
          <ac:chgData name="吉川 純輝" userId="fd074ccdcebbebd0" providerId="LiveId" clId="{E4892B51-B277-4FDE-B731-2E6752C78239}" dt="2021-07-06T04:58:28.847" v="132"/>
          <ac:spMkLst>
            <pc:docMk/>
            <pc:sldMk cId="3975883001" sldId="294"/>
            <ac:spMk id="23" creationId="{639ADEB2-0E9D-4F73-B599-FDCA1CC5C50B}"/>
          </ac:spMkLst>
        </pc:spChg>
        <pc:spChg chg="mod">
          <ac:chgData name="吉川 純輝" userId="fd074ccdcebbebd0" providerId="LiveId" clId="{E4892B51-B277-4FDE-B731-2E6752C78239}" dt="2021-07-06T04:58:28.847" v="132"/>
          <ac:spMkLst>
            <pc:docMk/>
            <pc:sldMk cId="3975883001" sldId="294"/>
            <ac:spMk id="24" creationId="{3208CBB6-D41C-4BE3-B65E-8C5EAFA74462}"/>
          </ac:spMkLst>
        </pc:spChg>
        <pc:spChg chg="mod">
          <ac:chgData name="吉川 純輝" userId="fd074ccdcebbebd0" providerId="LiveId" clId="{E4892B51-B277-4FDE-B731-2E6752C78239}" dt="2021-07-06T04:58:28.847" v="132"/>
          <ac:spMkLst>
            <pc:docMk/>
            <pc:sldMk cId="3975883001" sldId="294"/>
            <ac:spMk id="25" creationId="{C4C46A8F-F4C6-4391-8AE6-F0228CD10FF2}"/>
          </ac:spMkLst>
        </pc:spChg>
        <pc:spChg chg="mod">
          <ac:chgData name="吉川 純輝" userId="fd074ccdcebbebd0" providerId="LiveId" clId="{E4892B51-B277-4FDE-B731-2E6752C78239}" dt="2021-07-06T04:58:28.847" v="132"/>
          <ac:spMkLst>
            <pc:docMk/>
            <pc:sldMk cId="3975883001" sldId="294"/>
            <ac:spMk id="26" creationId="{A5513715-AA67-4D94-BE6D-9F803B59E203}"/>
          </ac:spMkLst>
        </pc:spChg>
        <pc:spChg chg="mod">
          <ac:chgData name="吉川 純輝" userId="fd074ccdcebbebd0" providerId="LiveId" clId="{E4892B51-B277-4FDE-B731-2E6752C78239}" dt="2021-07-06T04:58:28.847" v="132"/>
          <ac:spMkLst>
            <pc:docMk/>
            <pc:sldMk cId="3975883001" sldId="294"/>
            <ac:spMk id="27" creationId="{21770B23-67D2-49D9-B7EE-046056ABF7F3}"/>
          </ac:spMkLst>
        </pc:spChg>
        <pc:spChg chg="add del mod">
          <ac:chgData name="吉川 純輝" userId="fd074ccdcebbebd0" providerId="LiveId" clId="{E4892B51-B277-4FDE-B731-2E6752C78239}" dt="2021-07-09T04:32:08.428" v="17900" actId="478"/>
          <ac:spMkLst>
            <pc:docMk/>
            <pc:sldMk cId="3975883001" sldId="294"/>
            <ac:spMk id="29" creationId="{89954D54-29EC-4733-ACFE-70FB3827000A}"/>
          </ac:spMkLst>
        </pc:spChg>
        <pc:spChg chg="add mod">
          <ac:chgData name="吉川 純輝" userId="fd074ccdcebbebd0" providerId="LiveId" clId="{E4892B51-B277-4FDE-B731-2E6752C78239}" dt="2021-07-09T04:33:10.861" v="17913" actId="1076"/>
          <ac:spMkLst>
            <pc:docMk/>
            <pc:sldMk cId="3975883001" sldId="294"/>
            <ac:spMk id="31" creationId="{0A07FED9-0A8A-46D6-8EC9-EA71B48827E6}"/>
          </ac:spMkLst>
        </pc:spChg>
        <pc:grpChg chg="mod">
          <ac:chgData name="吉川 純輝" userId="fd074ccdcebbebd0" providerId="LiveId" clId="{E4892B51-B277-4FDE-B731-2E6752C78239}" dt="2021-07-06T04:58:28.847" v="132"/>
          <ac:grpSpMkLst>
            <pc:docMk/>
            <pc:sldMk cId="3975883001" sldId="294"/>
            <ac:grpSpMk id="16" creationId="{20DB928A-0E6E-4223-ACE0-B6F8EE2F0F66}"/>
          </ac:grpSpMkLst>
        </pc:grpChg>
        <pc:grpChg chg="mod">
          <ac:chgData name="吉川 純輝" userId="fd074ccdcebbebd0" providerId="LiveId" clId="{E4892B51-B277-4FDE-B731-2E6752C78239}" dt="2021-07-06T04:58:28.847" v="132"/>
          <ac:grpSpMkLst>
            <pc:docMk/>
            <pc:sldMk cId="3975883001" sldId="294"/>
            <ac:grpSpMk id="22" creationId="{CF77372A-4E96-4B66-8EF5-57B9D1A62128}"/>
          </ac:grpSpMkLst>
        </pc:grpChg>
        <pc:picChg chg="mod">
          <ac:chgData name="吉川 純輝" userId="fd074ccdcebbebd0" providerId="LiveId" clId="{E4892B51-B277-4FDE-B731-2E6752C78239}" dt="2021-07-09T04:32:27.964" v="17907" actId="1076"/>
          <ac:picMkLst>
            <pc:docMk/>
            <pc:sldMk cId="3975883001" sldId="294"/>
            <ac:picMk id="28" creationId="{D962721F-6F68-40E2-A39F-EC87656BF24F}"/>
          </ac:picMkLst>
        </pc:picChg>
        <pc:picChg chg="add mod modCrop">
          <ac:chgData name="吉川 純輝" userId="fd074ccdcebbebd0" providerId="LiveId" clId="{E4892B51-B277-4FDE-B731-2E6752C78239}" dt="2021-07-09T04:32:39.197" v="17910" actId="14100"/>
          <ac:picMkLst>
            <pc:docMk/>
            <pc:sldMk cId="3975883001" sldId="294"/>
            <ac:picMk id="30" creationId="{F5387682-8A63-4559-92F6-121833AB8F75}"/>
          </ac:picMkLst>
        </pc:picChg>
      </pc:sldChg>
      <pc:sldChg chg="modSp mod modNotesTx">
        <pc:chgData name="吉川 純輝" userId="fd074ccdcebbebd0" providerId="LiveId" clId="{E4892B51-B277-4FDE-B731-2E6752C78239}" dt="2021-07-08T10:04:15.361" v="17425" actId="20577"/>
        <pc:sldMkLst>
          <pc:docMk/>
          <pc:sldMk cId="1232888150" sldId="295"/>
        </pc:sldMkLst>
        <pc:spChg chg="mod">
          <ac:chgData name="吉川 純輝" userId="fd074ccdcebbebd0" providerId="LiveId" clId="{E4892B51-B277-4FDE-B731-2E6752C78239}" dt="2021-07-06T04:58:28.847" v="132"/>
          <ac:spMkLst>
            <pc:docMk/>
            <pc:sldMk cId="1232888150" sldId="295"/>
            <ac:spMk id="4" creationId="{04CA0F9A-8D02-4DBA-86B8-44043AD49482}"/>
          </ac:spMkLst>
        </pc:spChg>
        <pc:spChg chg="mod">
          <ac:chgData name="吉川 純輝" userId="fd074ccdcebbebd0" providerId="LiveId" clId="{E4892B51-B277-4FDE-B731-2E6752C78239}" dt="2021-07-06T04:58:28.847" v="132"/>
          <ac:spMkLst>
            <pc:docMk/>
            <pc:sldMk cId="1232888150" sldId="295"/>
            <ac:spMk id="10" creationId="{76594021-C7F7-4F36-A86B-BC9AC937DDF4}"/>
          </ac:spMkLst>
        </pc:spChg>
        <pc:spChg chg="mod">
          <ac:chgData name="吉川 純輝" userId="fd074ccdcebbebd0" providerId="LiveId" clId="{E4892B51-B277-4FDE-B731-2E6752C78239}" dt="2021-07-08T10:01:31.205" v="17066" actId="20577"/>
          <ac:spMkLst>
            <pc:docMk/>
            <pc:sldMk cId="1232888150" sldId="295"/>
            <ac:spMk id="16" creationId="{1F4BC785-6030-4A17-B39D-4EF817BF5DE7}"/>
          </ac:spMkLst>
        </pc:spChg>
        <pc:spChg chg="mod">
          <ac:chgData name="吉川 純輝" userId="fd074ccdcebbebd0" providerId="LiveId" clId="{E4892B51-B277-4FDE-B731-2E6752C78239}" dt="2021-07-06T04:58:28.847" v="132"/>
          <ac:spMkLst>
            <pc:docMk/>
            <pc:sldMk cId="1232888150" sldId="295"/>
            <ac:spMk id="18" creationId="{519CCA4F-300B-4B5D-9352-52C6A4FAE235}"/>
          </ac:spMkLst>
        </pc:spChg>
        <pc:spChg chg="mod">
          <ac:chgData name="吉川 純輝" userId="fd074ccdcebbebd0" providerId="LiveId" clId="{E4892B51-B277-4FDE-B731-2E6752C78239}" dt="2021-07-06T04:58:28.847" v="132"/>
          <ac:spMkLst>
            <pc:docMk/>
            <pc:sldMk cId="1232888150" sldId="295"/>
            <ac:spMk id="19" creationId="{4D56931A-C4CE-4DEB-8CC9-B45546E3F418}"/>
          </ac:spMkLst>
        </pc:spChg>
        <pc:spChg chg="mod">
          <ac:chgData name="吉川 純輝" userId="fd074ccdcebbebd0" providerId="LiveId" clId="{E4892B51-B277-4FDE-B731-2E6752C78239}" dt="2021-07-06T04:58:28.847" v="132"/>
          <ac:spMkLst>
            <pc:docMk/>
            <pc:sldMk cId="1232888150" sldId="295"/>
            <ac:spMk id="20" creationId="{D35D7D0D-FE73-4C4E-B869-29508D222C70}"/>
          </ac:spMkLst>
        </pc:spChg>
        <pc:spChg chg="mod">
          <ac:chgData name="吉川 純輝" userId="fd074ccdcebbebd0" providerId="LiveId" clId="{E4892B51-B277-4FDE-B731-2E6752C78239}" dt="2021-07-08T10:01:47.390" v="17113"/>
          <ac:spMkLst>
            <pc:docMk/>
            <pc:sldMk cId="1232888150" sldId="295"/>
            <ac:spMk id="22" creationId="{9E01B9CB-B7C1-491C-B2EB-C132172C523C}"/>
          </ac:spMkLst>
        </pc:spChg>
        <pc:spChg chg="mod">
          <ac:chgData name="吉川 純輝" userId="fd074ccdcebbebd0" providerId="LiveId" clId="{E4892B51-B277-4FDE-B731-2E6752C78239}" dt="2021-07-06T04:58:28.847" v="132"/>
          <ac:spMkLst>
            <pc:docMk/>
            <pc:sldMk cId="1232888150" sldId="295"/>
            <ac:spMk id="23" creationId="{C993AAAF-39CC-4A3D-A75F-86E99AD9708E}"/>
          </ac:spMkLst>
        </pc:spChg>
        <pc:spChg chg="mod">
          <ac:chgData name="吉川 純輝" userId="fd074ccdcebbebd0" providerId="LiveId" clId="{E4892B51-B277-4FDE-B731-2E6752C78239}" dt="2021-07-06T04:58:28.847" v="132"/>
          <ac:spMkLst>
            <pc:docMk/>
            <pc:sldMk cId="1232888150" sldId="295"/>
            <ac:spMk id="24" creationId="{759FC067-10F2-4880-B1F1-B93F50FF9E61}"/>
          </ac:spMkLst>
        </pc:spChg>
        <pc:spChg chg="mod">
          <ac:chgData name="吉川 純輝" userId="fd074ccdcebbebd0" providerId="LiveId" clId="{E4892B51-B277-4FDE-B731-2E6752C78239}" dt="2021-07-06T04:58:28.847" v="132"/>
          <ac:spMkLst>
            <pc:docMk/>
            <pc:sldMk cId="1232888150" sldId="295"/>
            <ac:spMk id="25" creationId="{573872BA-484F-4694-BBE3-BFF90F8C60C3}"/>
          </ac:spMkLst>
        </pc:spChg>
        <pc:spChg chg="mod">
          <ac:chgData name="吉川 純輝" userId="fd074ccdcebbebd0" providerId="LiveId" clId="{E4892B51-B277-4FDE-B731-2E6752C78239}" dt="2021-07-06T04:58:28.847" v="132"/>
          <ac:spMkLst>
            <pc:docMk/>
            <pc:sldMk cId="1232888150" sldId="295"/>
            <ac:spMk id="26" creationId="{320B1A45-026D-42E7-8C24-4A77C63D3C72}"/>
          </ac:spMkLst>
        </pc:spChg>
        <pc:spChg chg="mod">
          <ac:chgData name="吉川 純輝" userId="fd074ccdcebbebd0" providerId="LiveId" clId="{E4892B51-B277-4FDE-B731-2E6752C78239}" dt="2021-07-06T04:58:28.847" v="132"/>
          <ac:spMkLst>
            <pc:docMk/>
            <pc:sldMk cId="1232888150" sldId="295"/>
            <ac:spMk id="27" creationId="{AA13EF5A-4484-4068-9E0C-47B895218C66}"/>
          </ac:spMkLst>
        </pc:spChg>
        <pc:grpChg chg="mod">
          <ac:chgData name="吉川 純輝" userId="fd074ccdcebbebd0" providerId="LiveId" clId="{E4892B51-B277-4FDE-B731-2E6752C78239}" dt="2021-07-06T04:58:28.847" v="132"/>
          <ac:grpSpMkLst>
            <pc:docMk/>
            <pc:sldMk cId="1232888150" sldId="295"/>
            <ac:grpSpMk id="21" creationId="{656B3158-848E-4222-9A1D-60110768BB68}"/>
          </ac:grpSpMkLst>
        </pc:grpChg>
        <pc:grpChg chg="mod">
          <ac:chgData name="吉川 純輝" userId="fd074ccdcebbebd0" providerId="LiveId" clId="{E4892B51-B277-4FDE-B731-2E6752C78239}" dt="2021-07-06T04:58:28.847" v="132"/>
          <ac:grpSpMkLst>
            <pc:docMk/>
            <pc:sldMk cId="1232888150" sldId="295"/>
            <ac:grpSpMk id="28" creationId="{DD8A54F6-993F-4412-94F5-012BEE32BB7B}"/>
          </ac:grpSpMkLst>
        </pc:grpChg>
        <pc:picChg chg="mod">
          <ac:chgData name="吉川 純輝" userId="fd074ccdcebbebd0" providerId="LiveId" clId="{E4892B51-B277-4FDE-B731-2E6752C78239}" dt="2021-07-06T04:58:28.847" v="132"/>
          <ac:picMkLst>
            <pc:docMk/>
            <pc:sldMk cId="1232888150" sldId="295"/>
            <ac:picMk id="3" creationId="{6683B439-B2B7-49E5-9402-7F31EB684712}"/>
          </ac:picMkLst>
        </pc:picChg>
        <pc:picChg chg="mod">
          <ac:chgData name="吉川 純輝" userId="fd074ccdcebbebd0" providerId="LiveId" clId="{E4892B51-B277-4FDE-B731-2E6752C78239}" dt="2021-07-06T04:58:28.847" v="132"/>
          <ac:picMkLst>
            <pc:docMk/>
            <pc:sldMk cId="1232888150" sldId="295"/>
            <ac:picMk id="15" creationId="{071865D1-DE75-484D-988F-C66B586EF9E5}"/>
          </ac:picMkLst>
        </pc:picChg>
      </pc:sldChg>
      <pc:sldChg chg="addSp delSp modSp add mod modNotesTx">
        <pc:chgData name="吉川 純輝" userId="fd074ccdcebbebd0" providerId="LiveId" clId="{E4892B51-B277-4FDE-B731-2E6752C78239}" dt="2021-07-08T04:31:49.739" v="4580" actId="20577"/>
        <pc:sldMkLst>
          <pc:docMk/>
          <pc:sldMk cId="3758729122" sldId="296"/>
        </pc:sldMkLst>
        <pc:spChg chg="mod">
          <ac:chgData name="吉川 純輝" userId="fd074ccdcebbebd0" providerId="LiveId" clId="{E4892B51-B277-4FDE-B731-2E6752C78239}" dt="2021-07-06T04:58:28.847" v="132"/>
          <ac:spMkLst>
            <pc:docMk/>
            <pc:sldMk cId="3758729122" sldId="296"/>
            <ac:spMk id="3" creationId="{F45D5DA0-61D2-46CA-987F-68BCD393663E}"/>
          </ac:spMkLst>
        </pc:spChg>
        <pc:spChg chg="add del">
          <ac:chgData name="吉川 純輝" userId="fd074ccdcebbebd0" providerId="LiveId" clId="{E4892B51-B277-4FDE-B731-2E6752C78239}" dt="2021-07-08T02:19:31.536" v="1475" actId="22"/>
          <ac:spMkLst>
            <pc:docMk/>
            <pc:sldMk cId="3758729122" sldId="296"/>
            <ac:spMk id="4" creationId="{3120996A-4BDA-4F78-94FB-0B21F4CDDF3E}"/>
          </ac:spMkLst>
        </pc:spChg>
      </pc:sldChg>
      <pc:sldChg chg="add del">
        <pc:chgData name="吉川 純輝" userId="fd074ccdcebbebd0" providerId="LiveId" clId="{E4892B51-B277-4FDE-B731-2E6752C78239}" dt="2021-07-06T04:52:39.675" v="47" actId="47"/>
        <pc:sldMkLst>
          <pc:docMk/>
          <pc:sldMk cId="1113411126" sldId="297"/>
        </pc:sldMkLst>
      </pc:sldChg>
      <pc:sldChg chg="addSp delSp modSp add del mod">
        <pc:chgData name="吉川 純輝" userId="fd074ccdcebbebd0" providerId="LiveId" clId="{E4892B51-B277-4FDE-B731-2E6752C78239}" dt="2021-07-06T04:58:52.015" v="137" actId="47"/>
        <pc:sldMkLst>
          <pc:docMk/>
          <pc:sldMk cId="3646992948" sldId="297"/>
        </pc:sldMkLst>
        <pc:spChg chg="mod">
          <ac:chgData name="吉川 純輝" userId="fd074ccdcebbebd0" providerId="LiveId" clId="{E4892B51-B277-4FDE-B731-2E6752C78239}" dt="2021-07-06T04:58:30.420" v="135" actId="20577"/>
          <ac:spMkLst>
            <pc:docMk/>
            <pc:sldMk cId="3646992948" sldId="297"/>
            <ac:spMk id="2" creationId="{992276BB-48E4-4383-88B4-9C83AB569B5C}"/>
          </ac:spMkLst>
        </pc:spChg>
        <pc:spChg chg="del">
          <ac:chgData name="吉川 純輝" userId="fd074ccdcebbebd0" providerId="LiveId" clId="{E4892B51-B277-4FDE-B731-2E6752C78239}" dt="2021-07-06T04:52:57.253" v="50" actId="478"/>
          <ac:spMkLst>
            <pc:docMk/>
            <pc:sldMk cId="3646992948" sldId="297"/>
            <ac:spMk id="5" creationId="{8B03DFA1-009E-4997-854E-455AC83A9FFC}"/>
          </ac:spMkLst>
        </pc:spChg>
        <pc:spChg chg="add del mod">
          <ac:chgData name="吉川 純輝" userId="fd074ccdcebbebd0" providerId="LiveId" clId="{E4892B51-B277-4FDE-B731-2E6752C78239}" dt="2021-07-06T04:58:28.872" v="133"/>
          <ac:spMkLst>
            <pc:docMk/>
            <pc:sldMk cId="3646992948" sldId="297"/>
            <ac:spMk id="6" creationId="{055A8590-1B02-46A4-900D-B50F5A9543E3}"/>
          </ac:spMkLst>
        </pc:spChg>
        <pc:spChg chg="add del mod">
          <ac:chgData name="吉川 純輝" userId="fd074ccdcebbebd0" providerId="LiveId" clId="{E4892B51-B277-4FDE-B731-2E6752C78239}" dt="2021-07-06T04:58:28.872" v="133"/>
          <ac:spMkLst>
            <pc:docMk/>
            <pc:sldMk cId="3646992948" sldId="297"/>
            <ac:spMk id="7" creationId="{0EDAA75B-0809-4133-8F80-200C931310C0}"/>
          </ac:spMkLst>
        </pc:spChg>
        <pc:spChg chg="mod">
          <ac:chgData name="吉川 純輝" userId="fd074ccdcebbebd0" providerId="LiveId" clId="{E4892B51-B277-4FDE-B731-2E6752C78239}" dt="2021-07-06T04:58:28.847" v="132"/>
          <ac:spMkLst>
            <pc:docMk/>
            <pc:sldMk cId="3646992948" sldId="297"/>
            <ac:spMk id="10" creationId="{854CECB4-C4AA-4843-9A7D-8AA2F3942F8D}"/>
          </ac:spMkLst>
        </pc:spChg>
        <pc:spChg chg="mod">
          <ac:chgData name="吉川 純輝" userId="fd074ccdcebbebd0" providerId="LiveId" clId="{E4892B51-B277-4FDE-B731-2E6752C78239}" dt="2021-07-06T04:58:28.847" v="132"/>
          <ac:spMkLst>
            <pc:docMk/>
            <pc:sldMk cId="3646992948" sldId="297"/>
            <ac:spMk id="11" creationId="{3B8CB274-B6CC-46FD-A886-AA69901FDD21}"/>
          </ac:spMkLst>
        </pc:spChg>
        <pc:spChg chg="mod">
          <ac:chgData name="吉川 純輝" userId="fd074ccdcebbebd0" providerId="LiveId" clId="{E4892B51-B277-4FDE-B731-2E6752C78239}" dt="2021-07-06T04:58:28.847" v="132"/>
          <ac:spMkLst>
            <pc:docMk/>
            <pc:sldMk cId="3646992948" sldId="297"/>
            <ac:spMk id="12" creationId="{CAD22F09-A815-485A-A034-40BC67240951}"/>
          </ac:spMkLst>
        </pc:spChg>
        <pc:spChg chg="add del mod">
          <ac:chgData name="吉川 純輝" userId="fd074ccdcebbebd0" providerId="LiveId" clId="{E4892B51-B277-4FDE-B731-2E6752C78239}" dt="2021-07-06T04:58:28.686" v="130"/>
          <ac:spMkLst>
            <pc:docMk/>
            <pc:sldMk cId="3646992948" sldId="297"/>
            <ac:spMk id="13" creationId="{07CA4D51-3BDC-43F7-AF7A-C9DD6A41DBA0}"/>
          </ac:spMkLst>
        </pc:spChg>
        <pc:spChg chg="add del mod">
          <ac:chgData name="吉川 純輝" userId="fd074ccdcebbebd0" providerId="LiveId" clId="{E4892B51-B277-4FDE-B731-2E6752C78239}" dt="2021-07-06T04:58:28.686" v="130"/>
          <ac:spMkLst>
            <pc:docMk/>
            <pc:sldMk cId="3646992948" sldId="297"/>
            <ac:spMk id="14" creationId="{04AADC69-D447-4B53-AA0D-018C32E90647}"/>
          </ac:spMkLst>
        </pc:spChg>
        <pc:spChg chg="mod">
          <ac:chgData name="吉川 純輝" userId="fd074ccdcebbebd0" providerId="LiveId" clId="{E4892B51-B277-4FDE-B731-2E6752C78239}" dt="2021-07-06T04:58:27.586" v="122" actId="14100"/>
          <ac:spMkLst>
            <pc:docMk/>
            <pc:sldMk cId="3646992948" sldId="297"/>
            <ac:spMk id="17" creationId="{50E3562B-FDE9-4973-8A09-21CCCFAD1E28}"/>
          </ac:spMkLst>
        </pc:spChg>
        <pc:spChg chg="mod">
          <ac:chgData name="吉川 純輝" userId="fd074ccdcebbebd0" providerId="LiveId" clId="{E4892B51-B277-4FDE-B731-2E6752C78239}" dt="2021-07-06T04:58:28.536" v="126" actId="14100"/>
          <ac:spMkLst>
            <pc:docMk/>
            <pc:sldMk cId="3646992948" sldId="297"/>
            <ac:spMk id="18" creationId="{2C7A079B-716B-43C9-B2D9-6E2091BB406F}"/>
          </ac:spMkLst>
        </pc:spChg>
        <pc:spChg chg="mod">
          <ac:chgData name="吉川 純輝" userId="fd074ccdcebbebd0" providerId="LiveId" clId="{E4892B51-B277-4FDE-B731-2E6752C78239}" dt="2021-07-06T04:58:28.007" v="124" actId="14100"/>
          <ac:spMkLst>
            <pc:docMk/>
            <pc:sldMk cId="3646992948" sldId="297"/>
            <ac:spMk id="19" creationId="{1D2CA60B-BB03-452D-852E-2C23BC99DB04}"/>
          </ac:spMkLst>
        </pc:spChg>
        <pc:grpChg chg="add del mod">
          <ac:chgData name="吉川 純輝" userId="fd074ccdcebbebd0" providerId="LiveId" clId="{E4892B51-B277-4FDE-B731-2E6752C78239}" dt="2021-07-06T04:58:28.872" v="133"/>
          <ac:grpSpMkLst>
            <pc:docMk/>
            <pc:sldMk cId="3646992948" sldId="297"/>
            <ac:grpSpMk id="8" creationId="{E56478D7-0ACC-45C2-B5D6-1FDABA449ADB}"/>
          </ac:grpSpMkLst>
        </pc:grpChg>
        <pc:grpChg chg="add del mod">
          <ac:chgData name="吉川 純輝" userId="fd074ccdcebbebd0" providerId="LiveId" clId="{E4892B51-B277-4FDE-B731-2E6752C78239}" dt="2021-07-06T04:58:28.686" v="130"/>
          <ac:grpSpMkLst>
            <pc:docMk/>
            <pc:sldMk cId="3646992948" sldId="297"/>
            <ac:grpSpMk id="15" creationId="{EE642E76-D289-4189-A2AA-72E2B079BC30}"/>
          </ac:grpSpMkLst>
        </pc:grpChg>
        <pc:picChg chg="del">
          <ac:chgData name="吉川 純輝" userId="fd074ccdcebbebd0" providerId="LiveId" clId="{E4892B51-B277-4FDE-B731-2E6752C78239}" dt="2021-07-06T04:52:57.781" v="51" actId="478"/>
          <ac:picMkLst>
            <pc:docMk/>
            <pc:sldMk cId="3646992948" sldId="297"/>
            <ac:picMk id="4" creationId="{0A9C6A1E-71ED-4AAE-80B7-AA64145FC4F4}"/>
          </ac:picMkLst>
        </pc:picChg>
        <pc:picChg chg="mod">
          <ac:chgData name="吉川 純輝" userId="fd074ccdcebbebd0" providerId="LiveId" clId="{E4892B51-B277-4FDE-B731-2E6752C78239}" dt="2021-07-06T04:58:28.847" v="132"/>
          <ac:picMkLst>
            <pc:docMk/>
            <pc:sldMk cId="3646992948" sldId="297"/>
            <ac:picMk id="9" creationId="{D209738C-9C32-47CB-A145-1CE608C9C353}"/>
          </ac:picMkLst>
        </pc:picChg>
        <pc:picChg chg="mod">
          <ac:chgData name="吉川 純輝" userId="fd074ccdcebbebd0" providerId="LiveId" clId="{E4892B51-B277-4FDE-B731-2E6752C78239}" dt="2021-07-06T04:54:54.033" v="101"/>
          <ac:picMkLst>
            <pc:docMk/>
            <pc:sldMk cId="3646992948" sldId="297"/>
            <ac:picMk id="16" creationId="{C8103DC0-5B8C-48E0-9594-459DC16EA307}"/>
          </ac:picMkLst>
        </pc:picChg>
      </pc:sldChg>
      <pc:sldChg chg="addSp delSp modSp add del mod modNotes modNotesTx">
        <pc:chgData name="吉川 純輝" userId="fd074ccdcebbebd0" providerId="LiveId" clId="{E4892B51-B277-4FDE-B731-2E6752C78239}" dt="2021-07-08T04:35:03.934" v="4772" actId="20577"/>
        <pc:sldMkLst>
          <pc:docMk/>
          <pc:sldMk cId="3172573321" sldId="298"/>
        </pc:sldMkLst>
        <pc:spChg chg="add del mod topLvl">
          <ac:chgData name="吉川 純輝" userId="fd074ccdcebbebd0" providerId="LiveId" clId="{E4892B51-B277-4FDE-B731-2E6752C78239}" dt="2021-07-06T05:08:30.385" v="360" actId="478"/>
          <ac:spMkLst>
            <pc:docMk/>
            <pc:sldMk cId="3172573321" sldId="298"/>
            <ac:spMk id="2" creationId="{A3098D12-BCC6-4C11-A3CB-372A6072DC63}"/>
          </ac:spMkLst>
        </pc:spChg>
        <pc:spChg chg="del mod topLvl">
          <ac:chgData name="吉川 純輝" userId="fd074ccdcebbebd0" providerId="LiveId" clId="{E4892B51-B277-4FDE-B731-2E6752C78239}" dt="2021-07-06T05:08:33.212" v="361" actId="478"/>
          <ac:spMkLst>
            <pc:docMk/>
            <pc:sldMk cId="3172573321" sldId="298"/>
            <ac:spMk id="67" creationId="{E064AE17-9F3C-4D74-B008-CC52FCCA2694}"/>
          </ac:spMkLst>
        </pc:spChg>
        <pc:spChg chg="del mod topLvl">
          <ac:chgData name="吉川 純輝" userId="fd074ccdcebbebd0" providerId="LiveId" clId="{E4892B51-B277-4FDE-B731-2E6752C78239}" dt="2021-07-06T05:08:33.212" v="361" actId="478"/>
          <ac:spMkLst>
            <pc:docMk/>
            <pc:sldMk cId="3172573321" sldId="298"/>
            <ac:spMk id="68" creationId="{F13B5626-18E3-4960-A772-EEFD3728CE8D}"/>
          </ac:spMkLst>
        </pc:spChg>
        <pc:spChg chg="del mod topLvl">
          <ac:chgData name="吉川 純輝" userId="fd074ccdcebbebd0" providerId="LiveId" clId="{E4892B51-B277-4FDE-B731-2E6752C78239}" dt="2021-07-06T05:08:33.212" v="361" actId="478"/>
          <ac:spMkLst>
            <pc:docMk/>
            <pc:sldMk cId="3172573321" sldId="298"/>
            <ac:spMk id="69" creationId="{E6C6BC5F-E678-4E4C-A202-B25DC13BF046}"/>
          </ac:spMkLst>
        </pc:spChg>
        <pc:spChg chg="add mod">
          <ac:chgData name="吉川 純輝" userId="fd074ccdcebbebd0" providerId="LiveId" clId="{E4892B51-B277-4FDE-B731-2E6752C78239}" dt="2021-07-06T05:01:05.972" v="170" actId="207"/>
          <ac:spMkLst>
            <pc:docMk/>
            <pc:sldMk cId="3172573321" sldId="298"/>
            <ac:spMk id="70" creationId="{03B94980-3153-4BDC-8FA8-E76861BEA062}"/>
          </ac:spMkLst>
        </pc:spChg>
        <pc:spChg chg="mod">
          <ac:chgData name="吉川 純輝" userId="fd074ccdcebbebd0" providerId="LiveId" clId="{E4892B51-B277-4FDE-B731-2E6752C78239}" dt="2021-07-06T05:08:33.916" v="362"/>
          <ac:spMkLst>
            <pc:docMk/>
            <pc:sldMk cId="3172573321" sldId="298"/>
            <ac:spMk id="72" creationId="{137CDCB6-E0AC-4608-ACC4-4A8939E44971}"/>
          </ac:spMkLst>
        </pc:spChg>
        <pc:spChg chg="mod">
          <ac:chgData name="吉川 純輝" userId="fd074ccdcebbebd0" providerId="LiveId" clId="{E4892B51-B277-4FDE-B731-2E6752C78239}" dt="2021-07-06T05:08:33.916" v="362"/>
          <ac:spMkLst>
            <pc:docMk/>
            <pc:sldMk cId="3172573321" sldId="298"/>
            <ac:spMk id="73" creationId="{604E1713-308B-410D-BB62-9F82790D1237}"/>
          </ac:spMkLst>
        </pc:spChg>
        <pc:spChg chg="mod">
          <ac:chgData name="吉川 純輝" userId="fd074ccdcebbebd0" providerId="LiveId" clId="{E4892B51-B277-4FDE-B731-2E6752C78239}" dt="2021-07-06T05:08:58.831" v="371" actId="1076"/>
          <ac:spMkLst>
            <pc:docMk/>
            <pc:sldMk cId="3172573321" sldId="298"/>
            <ac:spMk id="74" creationId="{41676FCA-4E10-4496-BCC1-7FE630FFC703}"/>
          </ac:spMkLst>
        </pc:spChg>
        <pc:spChg chg="mod">
          <ac:chgData name="吉川 純輝" userId="fd074ccdcebbebd0" providerId="LiveId" clId="{E4892B51-B277-4FDE-B731-2E6752C78239}" dt="2021-07-06T05:08:55.812" v="370" actId="1076"/>
          <ac:spMkLst>
            <pc:docMk/>
            <pc:sldMk cId="3172573321" sldId="298"/>
            <ac:spMk id="75" creationId="{D699311F-4F22-44A0-B1A4-36BA5C6DF3A9}"/>
          </ac:spMkLst>
        </pc:spChg>
        <pc:spChg chg="mod">
          <ac:chgData name="吉川 純輝" userId="fd074ccdcebbebd0" providerId="LiveId" clId="{E4892B51-B277-4FDE-B731-2E6752C78239}" dt="2021-07-06T05:08:33.916" v="362"/>
          <ac:spMkLst>
            <pc:docMk/>
            <pc:sldMk cId="3172573321" sldId="298"/>
            <ac:spMk id="78" creationId="{64ECE630-1727-4814-8708-D558539DBF6A}"/>
          </ac:spMkLst>
        </pc:spChg>
        <pc:spChg chg="mod">
          <ac:chgData name="吉川 純輝" userId="fd074ccdcebbebd0" providerId="LiveId" clId="{E4892B51-B277-4FDE-B731-2E6752C78239}" dt="2021-07-06T05:08:33.916" v="362"/>
          <ac:spMkLst>
            <pc:docMk/>
            <pc:sldMk cId="3172573321" sldId="298"/>
            <ac:spMk id="79" creationId="{FA6144DB-5C42-41D6-B6E4-2419F5D3598A}"/>
          </ac:spMkLst>
        </pc:spChg>
        <pc:spChg chg="mod">
          <ac:chgData name="吉川 純輝" userId="fd074ccdcebbebd0" providerId="LiveId" clId="{E4892B51-B277-4FDE-B731-2E6752C78239}" dt="2021-07-06T05:08:33.916" v="362"/>
          <ac:spMkLst>
            <pc:docMk/>
            <pc:sldMk cId="3172573321" sldId="298"/>
            <ac:spMk id="80" creationId="{14553CF4-94F3-4034-8722-8D1E1AE57907}"/>
          </ac:spMkLst>
        </pc:spChg>
        <pc:spChg chg="mod">
          <ac:chgData name="吉川 純輝" userId="fd074ccdcebbebd0" providerId="LiveId" clId="{E4892B51-B277-4FDE-B731-2E6752C78239}" dt="2021-07-06T05:08:33.916" v="362"/>
          <ac:spMkLst>
            <pc:docMk/>
            <pc:sldMk cId="3172573321" sldId="298"/>
            <ac:spMk id="83" creationId="{F5F4844F-45FB-4C77-BD0F-27EDAD3B3867}"/>
          </ac:spMkLst>
        </pc:spChg>
        <pc:spChg chg="mod">
          <ac:chgData name="吉川 純輝" userId="fd074ccdcebbebd0" providerId="LiveId" clId="{E4892B51-B277-4FDE-B731-2E6752C78239}" dt="2021-07-06T05:08:33.916" v="362"/>
          <ac:spMkLst>
            <pc:docMk/>
            <pc:sldMk cId="3172573321" sldId="298"/>
            <ac:spMk id="84" creationId="{68FF03DC-847A-4292-8CE8-789A64E373A4}"/>
          </ac:spMkLst>
        </pc:spChg>
        <pc:spChg chg="mod">
          <ac:chgData name="吉川 純輝" userId="fd074ccdcebbebd0" providerId="LiveId" clId="{E4892B51-B277-4FDE-B731-2E6752C78239}" dt="2021-07-06T05:08:33.916" v="362"/>
          <ac:spMkLst>
            <pc:docMk/>
            <pc:sldMk cId="3172573321" sldId="298"/>
            <ac:spMk id="85" creationId="{0B6221CA-6FD7-4FAF-858D-5114041C278A}"/>
          </ac:spMkLst>
        </pc:spChg>
        <pc:spChg chg="mod">
          <ac:chgData name="吉川 純輝" userId="fd074ccdcebbebd0" providerId="LiveId" clId="{E4892B51-B277-4FDE-B731-2E6752C78239}" dt="2021-07-06T05:08:33.916" v="362"/>
          <ac:spMkLst>
            <pc:docMk/>
            <pc:sldMk cId="3172573321" sldId="298"/>
            <ac:spMk id="88" creationId="{DF8EA29B-E8DF-4B25-B820-AD4776DE3E89}"/>
          </ac:spMkLst>
        </pc:spChg>
        <pc:spChg chg="mod">
          <ac:chgData name="吉川 純輝" userId="fd074ccdcebbebd0" providerId="LiveId" clId="{E4892B51-B277-4FDE-B731-2E6752C78239}" dt="2021-07-06T05:08:33.916" v="362"/>
          <ac:spMkLst>
            <pc:docMk/>
            <pc:sldMk cId="3172573321" sldId="298"/>
            <ac:spMk id="89" creationId="{38D72650-683D-4664-8A65-9B03EA069C33}"/>
          </ac:spMkLst>
        </pc:spChg>
        <pc:spChg chg="mod">
          <ac:chgData name="吉川 純輝" userId="fd074ccdcebbebd0" providerId="LiveId" clId="{E4892B51-B277-4FDE-B731-2E6752C78239}" dt="2021-07-06T05:08:33.916" v="362"/>
          <ac:spMkLst>
            <pc:docMk/>
            <pc:sldMk cId="3172573321" sldId="298"/>
            <ac:spMk id="90" creationId="{E8B6C911-1E25-4D50-896A-17FB55B70CDF}"/>
          </ac:spMkLst>
        </pc:spChg>
        <pc:spChg chg="mod">
          <ac:chgData name="吉川 純輝" userId="fd074ccdcebbebd0" providerId="LiveId" clId="{E4892B51-B277-4FDE-B731-2E6752C78239}" dt="2021-07-06T05:08:33.916" v="362"/>
          <ac:spMkLst>
            <pc:docMk/>
            <pc:sldMk cId="3172573321" sldId="298"/>
            <ac:spMk id="93" creationId="{40C647BF-0B79-461E-8645-A19D3F5D2889}"/>
          </ac:spMkLst>
        </pc:spChg>
        <pc:spChg chg="mod">
          <ac:chgData name="吉川 純輝" userId="fd074ccdcebbebd0" providerId="LiveId" clId="{E4892B51-B277-4FDE-B731-2E6752C78239}" dt="2021-07-06T05:08:33.916" v="362"/>
          <ac:spMkLst>
            <pc:docMk/>
            <pc:sldMk cId="3172573321" sldId="298"/>
            <ac:spMk id="94" creationId="{76119C16-6C59-4487-BAF9-06BC59039822}"/>
          </ac:spMkLst>
        </pc:spChg>
        <pc:spChg chg="mod">
          <ac:chgData name="吉川 純輝" userId="fd074ccdcebbebd0" providerId="LiveId" clId="{E4892B51-B277-4FDE-B731-2E6752C78239}" dt="2021-07-06T05:08:33.916" v="362"/>
          <ac:spMkLst>
            <pc:docMk/>
            <pc:sldMk cId="3172573321" sldId="298"/>
            <ac:spMk id="95" creationId="{21BEA85E-08E6-420F-A869-A6DDEC6F1F59}"/>
          </ac:spMkLst>
        </pc:spChg>
        <pc:spChg chg="mod">
          <ac:chgData name="吉川 純輝" userId="fd074ccdcebbebd0" providerId="LiveId" clId="{E4892B51-B277-4FDE-B731-2E6752C78239}" dt="2021-07-08T02:53:15.906" v="1826"/>
          <ac:spMkLst>
            <pc:docMk/>
            <pc:sldMk cId="3172573321" sldId="298"/>
            <ac:spMk id="99" creationId="{5E1BE01E-3493-4001-AE90-02981AA82DE8}"/>
          </ac:spMkLst>
        </pc:spChg>
        <pc:spChg chg="mod">
          <ac:chgData name="吉川 純輝" userId="fd074ccdcebbebd0" providerId="LiveId" clId="{E4892B51-B277-4FDE-B731-2E6752C78239}" dt="2021-07-08T02:53:15.906" v="1826"/>
          <ac:spMkLst>
            <pc:docMk/>
            <pc:sldMk cId="3172573321" sldId="298"/>
            <ac:spMk id="100" creationId="{4FA9F4B6-7372-4424-9AD1-50971FF27A0C}"/>
          </ac:spMkLst>
        </pc:spChg>
        <pc:spChg chg="mod">
          <ac:chgData name="吉川 純輝" userId="fd074ccdcebbebd0" providerId="LiveId" clId="{E4892B51-B277-4FDE-B731-2E6752C78239}" dt="2021-07-08T02:53:15.906" v="1826"/>
          <ac:spMkLst>
            <pc:docMk/>
            <pc:sldMk cId="3172573321" sldId="298"/>
            <ac:spMk id="101" creationId="{92567482-7A1B-4B31-B033-CA8D4BDD8198}"/>
          </ac:spMkLst>
        </pc:spChg>
        <pc:spChg chg="mod">
          <ac:chgData name="吉川 純輝" userId="fd074ccdcebbebd0" providerId="LiveId" clId="{E4892B51-B277-4FDE-B731-2E6752C78239}" dt="2021-07-08T02:53:15.906" v="1826"/>
          <ac:spMkLst>
            <pc:docMk/>
            <pc:sldMk cId="3172573321" sldId="298"/>
            <ac:spMk id="103" creationId="{69638FF7-7605-4638-9816-21742EF22AE4}"/>
          </ac:spMkLst>
        </pc:spChg>
        <pc:spChg chg="mod">
          <ac:chgData name="吉川 純輝" userId="fd074ccdcebbebd0" providerId="LiveId" clId="{E4892B51-B277-4FDE-B731-2E6752C78239}" dt="2021-07-08T02:53:15.906" v="1826"/>
          <ac:spMkLst>
            <pc:docMk/>
            <pc:sldMk cId="3172573321" sldId="298"/>
            <ac:spMk id="104" creationId="{973BE0D1-A28B-45BC-B4D7-8FBD4822CAE8}"/>
          </ac:spMkLst>
        </pc:spChg>
        <pc:spChg chg="mod">
          <ac:chgData name="吉川 純輝" userId="fd074ccdcebbebd0" providerId="LiveId" clId="{E4892B51-B277-4FDE-B731-2E6752C78239}" dt="2021-07-08T02:53:15.906" v="1826"/>
          <ac:spMkLst>
            <pc:docMk/>
            <pc:sldMk cId="3172573321" sldId="298"/>
            <ac:spMk id="105" creationId="{503B9BF4-B185-4579-8C8B-6E380959D97C}"/>
          </ac:spMkLst>
        </pc:spChg>
        <pc:spChg chg="mod">
          <ac:chgData name="吉川 純輝" userId="fd074ccdcebbebd0" providerId="LiveId" clId="{E4892B51-B277-4FDE-B731-2E6752C78239}" dt="2021-07-08T02:53:15.906" v="1826"/>
          <ac:spMkLst>
            <pc:docMk/>
            <pc:sldMk cId="3172573321" sldId="298"/>
            <ac:spMk id="107" creationId="{D5D28C5B-4A88-455F-A274-DDC39CB3D9E9}"/>
          </ac:spMkLst>
        </pc:spChg>
        <pc:spChg chg="mod">
          <ac:chgData name="吉川 純輝" userId="fd074ccdcebbebd0" providerId="LiveId" clId="{E4892B51-B277-4FDE-B731-2E6752C78239}" dt="2021-07-08T02:53:15.906" v="1826"/>
          <ac:spMkLst>
            <pc:docMk/>
            <pc:sldMk cId="3172573321" sldId="298"/>
            <ac:spMk id="108" creationId="{36ECA7B7-A42F-44EA-AB63-22D795D42B82}"/>
          </ac:spMkLst>
        </pc:spChg>
        <pc:spChg chg="mod">
          <ac:chgData name="吉川 純輝" userId="fd074ccdcebbebd0" providerId="LiveId" clId="{E4892B51-B277-4FDE-B731-2E6752C78239}" dt="2021-07-08T02:53:15.906" v="1826"/>
          <ac:spMkLst>
            <pc:docMk/>
            <pc:sldMk cId="3172573321" sldId="298"/>
            <ac:spMk id="109" creationId="{614488A0-FE06-4086-80F5-D6F49D95BFD6}"/>
          </ac:spMkLst>
        </pc:spChg>
        <pc:spChg chg="mod">
          <ac:chgData name="吉川 純輝" userId="fd074ccdcebbebd0" providerId="LiveId" clId="{E4892B51-B277-4FDE-B731-2E6752C78239}" dt="2021-07-08T02:53:15.906" v="1826"/>
          <ac:spMkLst>
            <pc:docMk/>
            <pc:sldMk cId="3172573321" sldId="298"/>
            <ac:spMk id="110" creationId="{826C72E6-42FA-4274-87C3-10C682627A0C}"/>
          </ac:spMkLst>
        </pc:spChg>
        <pc:spChg chg="mod">
          <ac:chgData name="吉川 純輝" userId="fd074ccdcebbebd0" providerId="LiveId" clId="{E4892B51-B277-4FDE-B731-2E6752C78239}" dt="2021-07-08T02:53:15.906" v="1826"/>
          <ac:spMkLst>
            <pc:docMk/>
            <pc:sldMk cId="3172573321" sldId="298"/>
            <ac:spMk id="111" creationId="{AA0E4283-D938-4AF2-9A41-03B8A89F2173}"/>
          </ac:spMkLst>
        </pc:spChg>
        <pc:spChg chg="mod">
          <ac:chgData name="吉川 純輝" userId="fd074ccdcebbebd0" providerId="LiveId" clId="{E4892B51-B277-4FDE-B731-2E6752C78239}" dt="2021-07-08T02:53:15.906" v="1826"/>
          <ac:spMkLst>
            <pc:docMk/>
            <pc:sldMk cId="3172573321" sldId="298"/>
            <ac:spMk id="112" creationId="{C6EAB809-0840-4F87-8E81-224D905F4358}"/>
          </ac:spMkLst>
        </pc:spChg>
        <pc:spChg chg="mod">
          <ac:chgData name="吉川 純輝" userId="fd074ccdcebbebd0" providerId="LiveId" clId="{E4892B51-B277-4FDE-B731-2E6752C78239}" dt="2021-07-08T02:53:15.906" v="1826"/>
          <ac:spMkLst>
            <pc:docMk/>
            <pc:sldMk cId="3172573321" sldId="298"/>
            <ac:spMk id="113" creationId="{9FDA0CF9-04F4-4687-8056-CD21E6952C71}"/>
          </ac:spMkLst>
        </pc:spChg>
        <pc:spChg chg="mod">
          <ac:chgData name="吉川 純輝" userId="fd074ccdcebbebd0" providerId="LiveId" clId="{E4892B51-B277-4FDE-B731-2E6752C78239}" dt="2021-07-08T02:53:15.906" v="1826"/>
          <ac:spMkLst>
            <pc:docMk/>
            <pc:sldMk cId="3172573321" sldId="298"/>
            <ac:spMk id="116" creationId="{8A7A6421-4BB1-4856-B23A-BA3DBEE3F5F1}"/>
          </ac:spMkLst>
        </pc:spChg>
        <pc:spChg chg="mod">
          <ac:chgData name="吉川 純輝" userId="fd074ccdcebbebd0" providerId="LiveId" clId="{E4892B51-B277-4FDE-B731-2E6752C78239}" dt="2021-07-08T02:53:15.906" v="1826"/>
          <ac:spMkLst>
            <pc:docMk/>
            <pc:sldMk cId="3172573321" sldId="298"/>
            <ac:spMk id="117" creationId="{5898979B-46AA-4A07-A193-B628DDB6607F}"/>
          </ac:spMkLst>
        </pc:spChg>
        <pc:spChg chg="mod">
          <ac:chgData name="吉川 純輝" userId="fd074ccdcebbebd0" providerId="LiveId" clId="{E4892B51-B277-4FDE-B731-2E6752C78239}" dt="2021-07-08T02:53:15.906" v="1826"/>
          <ac:spMkLst>
            <pc:docMk/>
            <pc:sldMk cId="3172573321" sldId="298"/>
            <ac:spMk id="118" creationId="{7C9319EE-E504-4E27-9F2E-902842E5BB23}"/>
          </ac:spMkLst>
        </pc:spChg>
        <pc:spChg chg="del mod">
          <ac:chgData name="吉川 純輝" userId="fd074ccdcebbebd0" providerId="LiveId" clId="{E4892B51-B277-4FDE-B731-2E6752C78239}" dt="2021-07-06T05:00:04.884" v="155" actId="478"/>
          <ac:spMkLst>
            <pc:docMk/>
            <pc:sldMk cId="3172573321" sldId="298"/>
            <ac:spMk id="191" creationId="{00000000-0000-0000-0000-000000000000}"/>
          </ac:spMkLst>
        </pc:spChg>
        <pc:spChg chg="del mod topLvl">
          <ac:chgData name="吉川 純輝" userId="fd074ccdcebbebd0" providerId="LiveId" clId="{E4892B51-B277-4FDE-B731-2E6752C78239}" dt="2021-07-06T05:08:33.212" v="361" actId="478"/>
          <ac:spMkLst>
            <pc:docMk/>
            <pc:sldMk cId="3172573321" sldId="298"/>
            <ac:spMk id="193" creationId="{00000000-0000-0000-0000-000000000000}"/>
          </ac:spMkLst>
        </pc:spChg>
        <pc:spChg chg="del mod">
          <ac:chgData name="吉川 純輝" userId="fd074ccdcebbebd0" providerId="LiveId" clId="{E4892B51-B277-4FDE-B731-2E6752C78239}" dt="2021-07-06T05:08:43.924" v="365" actId="478"/>
          <ac:spMkLst>
            <pc:docMk/>
            <pc:sldMk cId="3172573321" sldId="298"/>
            <ac:spMk id="195" creationId="{00000000-0000-0000-0000-000000000000}"/>
          </ac:spMkLst>
        </pc:spChg>
        <pc:spChg chg="del mod">
          <ac:chgData name="吉川 純輝" userId="fd074ccdcebbebd0" providerId="LiveId" clId="{E4892B51-B277-4FDE-B731-2E6752C78239}" dt="2021-07-06T05:07:29.723" v="348" actId="478"/>
          <ac:spMkLst>
            <pc:docMk/>
            <pc:sldMk cId="3172573321" sldId="298"/>
            <ac:spMk id="196" creationId="{00000000-0000-0000-0000-000000000000}"/>
          </ac:spMkLst>
        </pc:spChg>
        <pc:spChg chg="mod">
          <ac:chgData name="吉川 純輝" userId="fd074ccdcebbebd0" providerId="LiveId" clId="{E4892B51-B277-4FDE-B731-2E6752C78239}" dt="2021-07-06T05:07:51.809" v="354" actId="165"/>
          <ac:spMkLst>
            <pc:docMk/>
            <pc:sldMk cId="3172573321" sldId="298"/>
            <ac:spMk id="199" creationId="{00000000-0000-0000-0000-000000000000}"/>
          </ac:spMkLst>
        </pc:spChg>
        <pc:spChg chg="mod">
          <ac:chgData name="吉川 純輝" userId="fd074ccdcebbebd0" providerId="LiveId" clId="{E4892B51-B277-4FDE-B731-2E6752C78239}" dt="2021-07-06T05:07:51.809" v="354" actId="165"/>
          <ac:spMkLst>
            <pc:docMk/>
            <pc:sldMk cId="3172573321" sldId="298"/>
            <ac:spMk id="200" creationId="{00000000-0000-0000-0000-000000000000}"/>
          </ac:spMkLst>
        </pc:spChg>
        <pc:spChg chg="mod">
          <ac:chgData name="吉川 純輝" userId="fd074ccdcebbebd0" providerId="LiveId" clId="{E4892B51-B277-4FDE-B731-2E6752C78239}" dt="2021-07-06T05:07:51.809" v="354" actId="165"/>
          <ac:spMkLst>
            <pc:docMk/>
            <pc:sldMk cId="3172573321" sldId="298"/>
            <ac:spMk id="201" creationId="{00000000-0000-0000-0000-000000000000}"/>
          </ac:spMkLst>
        </pc:spChg>
        <pc:spChg chg="mod">
          <ac:chgData name="吉川 純輝" userId="fd074ccdcebbebd0" providerId="LiveId" clId="{E4892B51-B277-4FDE-B731-2E6752C78239}" dt="2021-07-06T05:16:10.018" v="864" actId="164"/>
          <ac:spMkLst>
            <pc:docMk/>
            <pc:sldMk cId="3172573321" sldId="298"/>
            <ac:spMk id="202" creationId="{00000000-0000-0000-0000-000000000000}"/>
          </ac:spMkLst>
        </pc:spChg>
        <pc:spChg chg="mod">
          <ac:chgData name="吉川 純輝" userId="fd074ccdcebbebd0" providerId="LiveId" clId="{E4892B51-B277-4FDE-B731-2E6752C78239}" dt="2021-07-06T05:16:10.018" v="864" actId="164"/>
          <ac:spMkLst>
            <pc:docMk/>
            <pc:sldMk cId="3172573321" sldId="298"/>
            <ac:spMk id="203" creationId="{00000000-0000-0000-0000-000000000000}"/>
          </ac:spMkLst>
        </pc:spChg>
        <pc:spChg chg="mod">
          <ac:chgData name="吉川 純輝" userId="fd074ccdcebbebd0" providerId="LiveId" clId="{E4892B51-B277-4FDE-B731-2E6752C78239}" dt="2021-07-06T05:16:10.018" v="864" actId="164"/>
          <ac:spMkLst>
            <pc:docMk/>
            <pc:sldMk cId="3172573321" sldId="298"/>
            <ac:spMk id="209" creationId="{00000000-0000-0000-0000-000000000000}"/>
          </ac:spMkLst>
        </pc:spChg>
        <pc:spChg chg="mod">
          <ac:chgData name="吉川 純輝" userId="fd074ccdcebbebd0" providerId="LiveId" clId="{E4892B51-B277-4FDE-B731-2E6752C78239}" dt="2021-07-06T05:16:10.018" v="864" actId="164"/>
          <ac:spMkLst>
            <pc:docMk/>
            <pc:sldMk cId="3172573321" sldId="298"/>
            <ac:spMk id="230" creationId="{00000000-0000-0000-0000-000000000000}"/>
          </ac:spMkLst>
        </pc:spChg>
        <pc:spChg chg="mod">
          <ac:chgData name="吉川 純輝" userId="fd074ccdcebbebd0" providerId="LiveId" clId="{E4892B51-B277-4FDE-B731-2E6752C78239}" dt="2021-07-06T05:16:10.018" v="864" actId="164"/>
          <ac:spMkLst>
            <pc:docMk/>
            <pc:sldMk cId="3172573321" sldId="298"/>
            <ac:spMk id="231" creationId="{00000000-0000-0000-0000-000000000000}"/>
          </ac:spMkLst>
        </pc:spChg>
        <pc:spChg chg="mod">
          <ac:chgData name="吉川 純輝" userId="fd074ccdcebbebd0" providerId="LiveId" clId="{E4892B51-B277-4FDE-B731-2E6752C78239}" dt="2021-07-06T05:16:10.018" v="864" actId="164"/>
          <ac:spMkLst>
            <pc:docMk/>
            <pc:sldMk cId="3172573321" sldId="298"/>
            <ac:spMk id="232" creationId="{00000000-0000-0000-0000-000000000000}"/>
          </ac:spMkLst>
        </pc:spChg>
        <pc:spChg chg="mod">
          <ac:chgData name="吉川 純輝" userId="fd074ccdcebbebd0" providerId="LiveId" clId="{E4892B51-B277-4FDE-B731-2E6752C78239}" dt="2021-07-06T05:16:10.018" v="864" actId="164"/>
          <ac:spMkLst>
            <pc:docMk/>
            <pc:sldMk cId="3172573321" sldId="298"/>
            <ac:spMk id="233" creationId="{00000000-0000-0000-0000-000000000000}"/>
          </ac:spMkLst>
        </pc:spChg>
        <pc:spChg chg="add del mod">
          <ac:chgData name="吉川 純輝" userId="fd074ccdcebbebd0" providerId="LiveId" clId="{E4892B51-B277-4FDE-B731-2E6752C78239}" dt="2021-07-08T02:38:53.421" v="1803" actId="478"/>
          <ac:spMkLst>
            <pc:docMk/>
            <pc:sldMk cId="3172573321" sldId="298"/>
            <ac:spMk id="234" creationId="{00000000-0000-0000-0000-000000000000}"/>
          </ac:spMkLst>
        </pc:spChg>
        <pc:spChg chg="mod">
          <ac:chgData name="吉川 純輝" userId="fd074ccdcebbebd0" providerId="LiveId" clId="{E4892B51-B277-4FDE-B731-2E6752C78239}" dt="2021-07-08T04:32:33.778" v="4584" actId="20577"/>
          <ac:spMkLst>
            <pc:docMk/>
            <pc:sldMk cId="3172573321" sldId="298"/>
            <ac:spMk id="235" creationId="{00000000-0000-0000-0000-000000000000}"/>
          </ac:spMkLst>
        </pc:spChg>
        <pc:spChg chg="del mod">
          <ac:chgData name="吉川 純輝" userId="fd074ccdcebbebd0" providerId="LiveId" clId="{E4892B51-B277-4FDE-B731-2E6752C78239}" dt="2021-07-06T05:09:55.677" v="396" actId="478"/>
          <ac:spMkLst>
            <pc:docMk/>
            <pc:sldMk cId="3172573321" sldId="298"/>
            <ac:spMk id="237" creationId="{00000000-0000-0000-0000-000000000000}"/>
          </ac:spMkLst>
        </pc:spChg>
        <pc:spChg chg="mod">
          <ac:chgData name="吉川 純輝" userId="fd074ccdcebbebd0" providerId="LiveId" clId="{E4892B51-B277-4FDE-B731-2E6752C78239}" dt="2021-07-06T05:16:10.018" v="864" actId="164"/>
          <ac:spMkLst>
            <pc:docMk/>
            <pc:sldMk cId="3172573321" sldId="298"/>
            <ac:spMk id="238" creationId="{00000000-0000-0000-0000-000000000000}"/>
          </ac:spMkLst>
        </pc:spChg>
        <pc:spChg chg="mod">
          <ac:chgData name="吉川 純輝" userId="fd074ccdcebbebd0" providerId="LiveId" clId="{E4892B51-B277-4FDE-B731-2E6752C78239}" dt="2021-07-06T05:16:10.018" v="864" actId="164"/>
          <ac:spMkLst>
            <pc:docMk/>
            <pc:sldMk cId="3172573321" sldId="298"/>
            <ac:spMk id="239" creationId="{00000000-0000-0000-0000-000000000000}"/>
          </ac:spMkLst>
        </pc:spChg>
        <pc:spChg chg="mod">
          <ac:chgData name="吉川 純輝" userId="fd074ccdcebbebd0" providerId="LiveId" clId="{E4892B51-B277-4FDE-B731-2E6752C78239}" dt="2021-07-06T05:07:51.809" v="354" actId="165"/>
          <ac:spMkLst>
            <pc:docMk/>
            <pc:sldMk cId="3172573321" sldId="298"/>
            <ac:spMk id="242" creationId="{00000000-0000-0000-0000-000000000000}"/>
          </ac:spMkLst>
        </pc:spChg>
        <pc:spChg chg="mod">
          <ac:chgData name="吉川 純輝" userId="fd074ccdcebbebd0" providerId="LiveId" clId="{E4892B51-B277-4FDE-B731-2E6752C78239}" dt="2021-07-06T05:07:51.809" v="354" actId="165"/>
          <ac:spMkLst>
            <pc:docMk/>
            <pc:sldMk cId="3172573321" sldId="298"/>
            <ac:spMk id="243" creationId="{00000000-0000-0000-0000-000000000000}"/>
          </ac:spMkLst>
        </pc:spChg>
        <pc:spChg chg="mod">
          <ac:chgData name="吉川 純輝" userId="fd074ccdcebbebd0" providerId="LiveId" clId="{E4892B51-B277-4FDE-B731-2E6752C78239}" dt="2021-07-06T05:07:57.377" v="355" actId="1076"/>
          <ac:spMkLst>
            <pc:docMk/>
            <pc:sldMk cId="3172573321" sldId="298"/>
            <ac:spMk id="244" creationId="{00000000-0000-0000-0000-000000000000}"/>
          </ac:spMkLst>
        </pc:spChg>
        <pc:spChg chg="mod">
          <ac:chgData name="吉川 純輝" userId="fd074ccdcebbebd0" providerId="LiveId" clId="{E4892B51-B277-4FDE-B731-2E6752C78239}" dt="2021-07-06T05:07:51.809" v="354" actId="165"/>
          <ac:spMkLst>
            <pc:docMk/>
            <pc:sldMk cId="3172573321" sldId="298"/>
            <ac:spMk id="247" creationId="{00000000-0000-0000-0000-000000000000}"/>
          </ac:spMkLst>
        </pc:spChg>
        <pc:spChg chg="mod">
          <ac:chgData name="吉川 純輝" userId="fd074ccdcebbebd0" providerId="LiveId" clId="{E4892B51-B277-4FDE-B731-2E6752C78239}" dt="2021-07-06T05:07:51.809" v="354" actId="165"/>
          <ac:spMkLst>
            <pc:docMk/>
            <pc:sldMk cId="3172573321" sldId="298"/>
            <ac:spMk id="248" creationId="{00000000-0000-0000-0000-000000000000}"/>
          </ac:spMkLst>
        </pc:spChg>
        <pc:spChg chg="mod">
          <ac:chgData name="吉川 純輝" userId="fd074ccdcebbebd0" providerId="LiveId" clId="{E4892B51-B277-4FDE-B731-2E6752C78239}" dt="2021-07-06T05:07:51.809" v="354" actId="165"/>
          <ac:spMkLst>
            <pc:docMk/>
            <pc:sldMk cId="3172573321" sldId="298"/>
            <ac:spMk id="249" creationId="{00000000-0000-0000-0000-000000000000}"/>
          </ac:spMkLst>
        </pc:spChg>
        <pc:spChg chg="mod">
          <ac:chgData name="吉川 純輝" userId="fd074ccdcebbebd0" providerId="LiveId" clId="{E4892B51-B277-4FDE-B731-2E6752C78239}" dt="2021-07-06T05:07:51.809" v="354" actId="165"/>
          <ac:spMkLst>
            <pc:docMk/>
            <pc:sldMk cId="3172573321" sldId="298"/>
            <ac:spMk id="252" creationId="{00000000-0000-0000-0000-000000000000}"/>
          </ac:spMkLst>
        </pc:spChg>
        <pc:spChg chg="mod">
          <ac:chgData name="吉川 純輝" userId="fd074ccdcebbebd0" providerId="LiveId" clId="{E4892B51-B277-4FDE-B731-2E6752C78239}" dt="2021-07-06T05:07:51.809" v="354" actId="165"/>
          <ac:spMkLst>
            <pc:docMk/>
            <pc:sldMk cId="3172573321" sldId="298"/>
            <ac:spMk id="253" creationId="{00000000-0000-0000-0000-000000000000}"/>
          </ac:spMkLst>
        </pc:spChg>
        <pc:spChg chg="mod">
          <ac:chgData name="吉川 純輝" userId="fd074ccdcebbebd0" providerId="LiveId" clId="{E4892B51-B277-4FDE-B731-2E6752C78239}" dt="2021-07-06T05:07:51.809" v="354" actId="165"/>
          <ac:spMkLst>
            <pc:docMk/>
            <pc:sldMk cId="3172573321" sldId="298"/>
            <ac:spMk id="254" creationId="{00000000-0000-0000-0000-000000000000}"/>
          </ac:spMkLst>
        </pc:spChg>
        <pc:grpChg chg="del mod">
          <ac:chgData name="吉川 純輝" userId="fd074ccdcebbebd0" providerId="LiveId" clId="{E4892B51-B277-4FDE-B731-2E6752C78239}" dt="2021-07-06T05:07:51.809" v="354" actId="165"/>
          <ac:grpSpMkLst>
            <pc:docMk/>
            <pc:sldMk cId="3172573321" sldId="298"/>
            <ac:grpSpMk id="3" creationId="{31DB2943-E0C6-4A00-BC14-1E1BFB9AA605}"/>
          </ac:grpSpMkLst>
        </pc:grpChg>
        <pc:grpChg chg="add del mod">
          <ac:chgData name="吉川 純輝" userId="fd074ccdcebbebd0" providerId="LiveId" clId="{E4892B51-B277-4FDE-B731-2E6752C78239}" dt="2021-07-08T02:51:10.571" v="1806" actId="478"/>
          <ac:grpSpMkLst>
            <pc:docMk/>
            <pc:sldMk cId="3172573321" sldId="298"/>
            <ac:grpSpMk id="4" creationId="{B6E6B012-5BD7-411F-9837-0C8EE9870FCC}"/>
          </ac:grpSpMkLst>
        </pc:grpChg>
        <pc:grpChg chg="add del mod">
          <ac:chgData name="吉川 純輝" userId="fd074ccdcebbebd0" providerId="LiveId" clId="{E4892B51-B277-4FDE-B731-2E6752C78239}" dt="2021-07-08T02:53:15.439" v="1825" actId="478"/>
          <ac:grpSpMkLst>
            <pc:docMk/>
            <pc:sldMk cId="3172573321" sldId="298"/>
            <ac:grpSpMk id="5" creationId="{3D94614C-15F5-4FFC-A1AA-C8B65BF80E2B}"/>
          </ac:grpSpMkLst>
        </pc:grpChg>
        <pc:grpChg chg="add mod">
          <ac:chgData name="吉川 純輝" userId="fd074ccdcebbebd0" providerId="LiveId" clId="{E4892B51-B277-4FDE-B731-2E6752C78239}" dt="2021-07-08T04:32:31.799" v="4582" actId="1076"/>
          <ac:grpSpMkLst>
            <pc:docMk/>
            <pc:sldMk cId="3172573321" sldId="298"/>
            <ac:grpSpMk id="67" creationId="{D05011FC-A76E-4960-87BD-A3ED7EBCD6F4}"/>
          </ac:grpSpMkLst>
        </pc:grpChg>
        <pc:grpChg chg="mod">
          <ac:chgData name="吉川 純輝" userId="fd074ccdcebbebd0" providerId="LiveId" clId="{E4892B51-B277-4FDE-B731-2E6752C78239}" dt="2021-07-08T02:53:15.906" v="1826"/>
          <ac:grpSpMkLst>
            <pc:docMk/>
            <pc:sldMk cId="3172573321" sldId="298"/>
            <ac:grpSpMk id="68" creationId="{BC5DF390-D722-4E05-8BE8-87FA0E31F20A}"/>
          </ac:grpSpMkLst>
        </pc:grpChg>
        <pc:grpChg chg="mod">
          <ac:chgData name="吉川 純輝" userId="fd074ccdcebbebd0" providerId="LiveId" clId="{E4892B51-B277-4FDE-B731-2E6752C78239}" dt="2021-07-08T02:53:15.906" v="1826"/>
          <ac:grpSpMkLst>
            <pc:docMk/>
            <pc:sldMk cId="3172573321" sldId="298"/>
            <ac:grpSpMk id="69" creationId="{4A95DC13-F0FB-47F6-8579-D9975A6BC9FF}"/>
          </ac:grpSpMkLst>
        </pc:grpChg>
        <pc:grpChg chg="add mod">
          <ac:chgData name="吉川 純輝" userId="fd074ccdcebbebd0" providerId="LiveId" clId="{E4892B51-B277-4FDE-B731-2E6752C78239}" dt="2021-07-06T05:13:20.256" v="851" actId="164"/>
          <ac:grpSpMkLst>
            <pc:docMk/>
            <pc:sldMk cId="3172573321" sldId="298"/>
            <ac:grpSpMk id="71" creationId="{04D72BBB-3388-492E-98ED-AD9AAB850BC9}"/>
          </ac:grpSpMkLst>
        </pc:grpChg>
        <pc:grpChg chg="mod">
          <ac:chgData name="吉川 純輝" userId="fd074ccdcebbebd0" providerId="LiveId" clId="{E4892B51-B277-4FDE-B731-2E6752C78239}" dt="2021-07-06T05:08:33.916" v="362"/>
          <ac:grpSpMkLst>
            <pc:docMk/>
            <pc:sldMk cId="3172573321" sldId="298"/>
            <ac:grpSpMk id="76" creationId="{85C891C8-7EA2-4B40-9B88-959D0EC0AA0E}"/>
          </ac:grpSpMkLst>
        </pc:grpChg>
        <pc:grpChg chg="mod">
          <ac:chgData name="吉川 純輝" userId="fd074ccdcebbebd0" providerId="LiveId" clId="{E4892B51-B277-4FDE-B731-2E6752C78239}" dt="2021-07-06T05:08:33.916" v="362"/>
          <ac:grpSpMkLst>
            <pc:docMk/>
            <pc:sldMk cId="3172573321" sldId="298"/>
            <ac:grpSpMk id="77" creationId="{2EB89366-3678-429E-BE16-D23F9AFDC9F1}"/>
          </ac:grpSpMkLst>
        </pc:grpChg>
        <pc:grpChg chg="add mod">
          <ac:chgData name="吉川 純輝" userId="fd074ccdcebbebd0" providerId="LiveId" clId="{E4892B51-B277-4FDE-B731-2E6752C78239}" dt="2021-07-06T05:13:20.256" v="851" actId="164"/>
          <ac:grpSpMkLst>
            <pc:docMk/>
            <pc:sldMk cId="3172573321" sldId="298"/>
            <ac:grpSpMk id="81" creationId="{3443E123-8678-4CCD-BE4B-C3977FB9C7C7}"/>
          </ac:grpSpMkLst>
        </pc:grpChg>
        <pc:grpChg chg="mod">
          <ac:chgData name="吉川 純輝" userId="fd074ccdcebbebd0" providerId="LiveId" clId="{E4892B51-B277-4FDE-B731-2E6752C78239}" dt="2021-07-06T05:08:33.916" v="362"/>
          <ac:grpSpMkLst>
            <pc:docMk/>
            <pc:sldMk cId="3172573321" sldId="298"/>
            <ac:grpSpMk id="82" creationId="{08F80786-1BB6-4431-AB57-16D5740CD780}"/>
          </ac:grpSpMkLst>
        </pc:grpChg>
        <pc:grpChg chg="add mod">
          <ac:chgData name="吉川 純輝" userId="fd074ccdcebbebd0" providerId="LiveId" clId="{E4892B51-B277-4FDE-B731-2E6752C78239}" dt="2021-07-06T05:13:20.256" v="851" actId="164"/>
          <ac:grpSpMkLst>
            <pc:docMk/>
            <pc:sldMk cId="3172573321" sldId="298"/>
            <ac:grpSpMk id="86" creationId="{0806E232-A3FC-44B3-801B-747A89E30785}"/>
          </ac:grpSpMkLst>
        </pc:grpChg>
        <pc:grpChg chg="mod">
          <ac:chgData name="吉川 純輝" userId="fd074ccdcebbebd0" providerId="LiveId" clId="{E4892B51-B277-4FDE-B731-2E6752C78239}" dt="2021-07-06T05:08:33.916" v="362"/>
          <ac:grpSpMkLst>
            <pc:docMk/>
            <pc:sldMk cId="3172573321" sldId="298"/>
            <ac:grpSpMk id="87" creationId="{76C3A9E7-7787-4957-ACAA-09991D064B27}"/>
          </ac:grpSpMkLst>
        </pc:grpChg>
        <pc:grpChg chg="add mod">
          <ac:chgData name="吉川 純輝" userId="fd074ccdcebbebd0" providerId="LiveId" clId="{E4892B51-B277-4FDE-B731-2E6752C78239}" dt="2021-07-06T05:13:20.256" v="851" actId="164"/>
          <ac:grpSpMkLst>
            <pc:docMk/>
            <pc:sldMk cId="3172573321" sldId="298"/>
            <ac:grpSpMk id="91" creationId="{BCAE35EA-B616-44ED-A415-C0DA3C2CF425}"/>
          </ac:grpSpMkLst>
        </pc:grpChg>
        <pc:grpChg chg="mod">
          <ac:chgData name="吉川 純輝" userId="fd074ccdcebbebd0" providerId="LiveId" clId="{E4892B51-B277-4FDE-B731-2E6752C78239}" dt="2021-07-06T05:08:33.916" v="362"/>
          <ac:grpSpMkLst>
            <pc:docMk/>
            <pc:sldMk cId="3172573321" sldId="298"/>
            <ac:grpSpMk id="92" creationId="{986C2984-1C78-4D36-BF94-4FA5CA5F67F7}"/>
          </ac:grpSpMkLst>
        </pc:grpChg>
        <pc:grpChg chg="mod">
          <ac:chgData name="吉川 純輝" userId="fd074ccdcebbebd0" providerId="LiveId" clId="{E4892B51-B277-4FDE-B731-2E6752C78239}" dt="2021-07-08T02:53:15.906" v="1826"/>
          <ac:grpSpMkLst>
            <pc:docMk/>
            <pc:sldMk cId="3172573321" sldId="298"/>
            <ac:grpSpMk id="96" creationId="{C91B6B9A-1D95-4F4F-815D-1E1E5571DF8F}"/>
          </ac:grpSpMkLst>
        </pc:grpChg>
        <pc:grpChg chg="mod">
          <ac:chgData name="吉川 純輝" userId="fd074ccdcebbebd0" providerId="LiveId" clId="{E4892B51-B277-4FDE-B731-2E6752C78239}" dt="2021-07-08T02:53:15.906" v="1826"/>
          <ac:grpSpMkLst>
            <pc:docMk/>
            <pc:sldMk cId="3172573321" sldId="298"/>
            <ac:grpSpMk id="97" creationId="{6791AF7A-24DC-4F14-802A-D369D6BEFBC2}"/>
          </ac:grpSpMkLst>
        </pc:grpChg>
        <pc:grpChg chg="mod">
          <ac:chgData name="吉川 純輝" userId="fd074ccdcebbebd0" providerId="LiveId" clId="{E4892B51-B277-4FDE-B731-2E6752C78239}" dt="2021-07-08T02:53:15.906" v="1826"/>
          <ac:grpSpMkLst>
            <pc:docMk/>
            <pc:sldMk cId="3172573321" sldId="298"/>
            <ac:grpSpMk id="98" creationId="{6D29E7AF-D7E3-4CC8-86F7-DEEF2F61739B}"/>
          </ac:grpSpMkLst>
        </pc:grpChg>
        <pc:grpChg chg="mod">
          <ac:chgData name="吉川 純輝" userId="fd074ccdcebbebd0" providerId="LiveId" clId="{E4892B51-B277-4FDE-B731-2E6752C78239}" dt="2021-07-08T02:53:15.906" v="1826"/>
          <ac:grpSpMkLst>
            <pc:docMk/>
            <pc:sldMk cId="3172573321" sldId="298"/>
            <ac:grpSpMk id="102" creationId="{28AD126D-4922-48F8-ABD2-E30793700742}"/>
          </ac:grpSpMkLst>
        </pc:grpChg>
        <pc:grpChg chg="mod">
          <ac:chgData name="吉川 純輝" userId="fd074ccdcebbebd0" providerId="LiveId" clId="{E4892B51-B277-4FDE-B731-2E6752C78239}" dt="2021-07-08T02:53:15.906" v="1826"/>
          <ac:grpSpMkLst>
            <pc:docMk/>
            <pc:sldMk cId="3172573321" sldId="298"/>
            <ac:grpSpMk id="106" creationId="{5F006802-B625-4254-A33B-8922C53DA149}"/>
          </ac:grpSpMkLst>
        </pc:grpChg>
        <pc:grpChg chg="mod">
          <ac:chgData name="吉川 純輝" userId="fd074ccdcebbebd0" providerId="LiveId" clId="{E4892B51-B277-4FDE-B731-2E6752C78239}" dt="2021-07-08T02:53:15.906" v="1826"/>
          <ac:grpSpMkLst>
            <pc:docMk/>
            <pc:sldMk cId="3172573321" sldId="298"/>
            <ac:grpSpMk id="114" creationId="{68B2BE4C-9E10-4E3B-8CE1-8B58B8F96A6D}"/>
          </ac:grpSpMkLst>
        </pc:grpChg>
        <pc:grpChg chg="mod">
          <ac:chgData name="吉川 純輝" userId="fd074ccdcebbebd0" providerId="LiveId" clId="{E4892B51-B277-4FDE-B731-2E6752C78239}" dt="2021-07-08T02:53:15.906" v="1826"/>
          <ac:grpSpMkLst>
            <pc:docMk/>
            <pc:sldMk cId="3172573321" sldId="298"/>
            <ac:grpSpMk id="115" creationId="{5FCAE7AB-5D82-4D63-85D1-7F04F6351FC8}"/>
          </ac:grpSpMkLst>
        </pc:grpChg>
        <pc:grpChg chg="del mod topLvl">
          <ac:chgData name="吉川 純輝" userId="fd074ccdcebbebd0" providerId="LiveId" clId="{E4892B51-B277-4FDE-B731-2E6752C78239}" dt="2021-07-06T05:08:33.212" v="361" actId="478"/>
          <ac:grpSpMkLst>
            <pc:docMk/>
            <pc:sldMk cId="3172573321" sldId="298"/>
            <ac:grpSpMk id="197"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198"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04"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10"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15"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20"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25"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40"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41"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45"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46"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50"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51" creationId="{00000000-0000-0000-0000-000000000000}"/>
          </ac:grpSpMkLst>
        </pc:grpChg>
        <pc:graphicFrameChg chg="add del mod modGraphic">
          <ac:chgData name="吉川 純輝" userId="fd074ccdcebbebd0" providerId="LiveId" clId="{E4892B51-B277-4FDE-B731-2E6752C78239}" dt="2021-07-08T02:51:12.852" v="1808" actId="478"/>
          <ac:graphicFrameMkLst>
            <pc:docMk/>
            <pc:sldMk cId="3172573321" sldId="298"/>
            <ac:graphicFrameMk id="236" creationId="{00000000-0000-0000-0000-000000000000}"/>
          </ac:graphicFrameMkLst>
        </pc:graphicFrameChg>
        <pc:picChg chg="add mod modCrop">
          <ac:chgData name="吉川 純輝" userId="fd074ccdcebbebd0" providerId="LiveId" clId="{E4892B51-B277-4FDE-B731-2E6752C78239}" dt="2021-07-08T04:32:56.659" v="4590" actId="1076"/>
          <ac:picMkLst>
            <pc:docMk/>
            <pc:sldMk cId="3172573321" sldId="298"/>
            <ac:picMk id="119" creationId="{3B5556FA-F1F4-43BC-A2DF-2144167A801F}"/>
          </ac:picMkLst>
        </pc:picChg>
      </pc:sldChg>
      <pc:sldChg chg="add del">
        <pc:chgData name="吉川 純輝" userId="fd074ccdcebbebd0" providerId="LiveId" clId="{E4892B51-B277-4FDE-B731-2E6752C78239}" dt="2021-07-06T04:58:23.681" v="117"/>
        <pc:sldMkLst>
          <pc:docMk/>
          <pc:sldMk cId="2116201169" sldId="299"/>
        </pc:sldMkLst>
      </pc:sldChg>
      <pc:sldChg chg="addSp delSp modSp add mod ord modNotes modNotesTx">
        <pc:chgData name="吉川 純輝" userId="fd074ccdcebbebd0" providerId="LiveId" clId="{E4892B51-B277-4FDE-B731-2E6752C78239}" dt="2021-07-08T04:32:10.164" v="4581" actId="20577"/>
        <pc:sldMkLst>
          <pc:docMk/>
          <pc:sldMk cId="2463096626" sldId="299"/>
        </pc:sldMkLst>
        <pc:spChg chg="mod">
          <ac:chgData name="吉川 純輝" userId="fd074ccdcebbebd0" providerId="LiveId" clId="{E4892B51-B277-4FDE-B731-2E6752C78239}" dt="2021-07-06T05:01:50.535" v="184" actId="1076"/>
          <ac:spMkLst>
            <pc:docMk/>
            <pc:sldMk cId="2463096626" sldId="299"/>
            <ac:spMk id="2" creationId="{90FCC95C-7BF6-4053-8EC3-C79D160FC26B}"/>
          </ac:spMkLst>
        </pc:spChg>
        <pc:spChg chg="mod">
          <ac:chgData name="吉川 純輝" userId="fd074ccdcebbebd0" providerId="LiveId" clId="{E4892B51-B277-4FDE-B731-2E6752C78239}" dt="2021-07-06T05:04:41.209" v="246" actId="113"/>
          <ac:spMkLst>
            <pc:docMk/>
            <pc:sldMk cId="2463096626" sldId="299"/>
            <ac:spMk id="3" creationId="{48251343-85D4-4A73-B0A5-779B6853F0A6}"/>
          </ac:spMkLst>
        </pc:spChg>
        <pc:spChg chg="mod">
          <ac:chgData name="吉川 純輝" userId="fd074ccdcebbebd0" providerId="LiveId" clId="{E4892B51-B277-4FDE-B731-2E6752C78239}" dt="2021-07-06T05:01:18.777" v="173" actId="14100"/>
          <ac:spMkLst>
            <pc:docMk/>
            <pc:sldMk cId="2463096626" sldId="299"/>
            <ac:spMk id="5" creationId="{733A161E-52F6-4763-92DD-4ED2963F1FF9}"/>
          </ac:spMkLst>
        </pc:spChg>
        <pc:spChg chg="mod">
          <ac:chgData name="吉川 純輝" userId="fd074ccdcebbebd0" providerId="LiveId" clId="{E4892B51-B277-4FDE-B731-2E6752C78239}" dt="2021-07-08T02:38:51.871" v="1802" actId="14100"/>
          <ac:spMkLst>
            <pc:docMk/>
            <pc:sldMk cId="2463096626" sldId="299"/>
            <ac:spMk id="7" creationId="{2B3D6CFF-3823-4C98-85CF-5A63E7DF17A2}"/>
          </ac:spMkLst>
        </pc:spChg>
        <pc:spChg chg="mod">
          <ac:chgData name="吉川 純輝" userId="fd074ccdcebbebd0" providerId="LiveId" clId="{E4892B51-B277-4FDE-B731-2E6752C78239}" dt="2021-07-06T05:04:43.328" v="247" actId="113"/>
          <ac:spMkLst>
            <pc:docMk/>
            <pc:sldMk cId="2463096626" sldId="299"/>
            <ac:spMk id="9" creationId="{6FF9DC9E-C60D-4990-9D86-7F5B8FB0AA69}"/>
          </ac:spMkLst>
        </pc:spChg>
        <pc:spChg chg="add mod">
          <ac:chgData name="吉川 純輝" userId="fd074ccdcebbebd0" providerId="LiveId" clId="{E4892B51-B277-4FDE-B731-2E6752C78239}" dt="2021-07-06T05:01:01.737" v="169" actId="207"/>
          <ac:spMkLst>
            <pc:docMk/>
            <pc:sldMk cId="2463096626" sldId="299"/>
            <ac:spMk id="11" creationId="{2B6471B8-0226-43CB-8E3E-E64D81819DA7}"/>
          </ac:spMkLst>
        </pc:spChg>
        <pc:spChg chg="del mod">
          <ac:chgData name="吉川 純輝" userId="fd074ccdcebbebd0" providerId="LiveId" clId="{E4892B51-B277-4FDE-B731-2E6752C78239}" dt="2021-07-06T04:59:48.528" v="151" actId="478"/>
          <ac:spMkLst>
            <pc:docMk/>
            <pc:sldMk cId="2463096626" sldId="299"/>
            <ac:spMk id="278" creationId="{00000000-0000-0000-0000-000000000000}"/>
          </ac:spMkLst>
        </pc:spChg>
        <pc:grpChg chg="mod">
          <ac:chgData name="吉川 純輝" userId="fd074ccdcebbebd0" providerId="LiveId" clId="{E4892B51-B277-4FDE-B731-2E6752C78239}" dt="2021-07-06T05:02:03.975" v="187" actId="1076"/>
          <ac:grpSpMkLst>
            <pc:docMk/>
            <pc:sldMk cId="2463096626" sldId="299"/>
            <ac:grpSpMk id="4" creationId="{B34D5278-C6A8-4E1D-A2D9-CB8BDB810C74}"/>
          </ac:grpSpMkLst>
        </pc:grpChg>
        <pc:picChg chg="mod">
          <ac:chgData name="吉川 純輝" userId="fd074ccdcebbebd0" providerId="LiveId" clId="{E4892B51-B277-4FDE-B731-2E6752C78239}" dt="2021-07-06T05:01:36.896" v="181" actId="1076"/>
          <ac:picMkLst>
            <pc:docMk/>
            <pc:sldMk cId="2463096626" sldId="299"/>
            <ac:picMk id="6" creationId="{4A2C04EC-0A85-4CDF-8BBC-638A062CBC2E}"/>
          </ac:picMkLst>
        </pc:picChg>
      </pc:sldChg>
      <pc:sldChg chg="add del">
        <pc:chgData name="吉川 純輝" userId="fd074ccdcebbebd0" providerId="LiveId" clId="{E4892B51-B277-4FDE-B731-2E6752C78239}" dt="2021-07-06T04:59:20.187" v="143" actId="47"/>
        <pc:sldMkLst>
          <pc:docMk/>
          <pc:sldMk cId="3612590653" sldId="300"/>
        </pc:sldMkLst>
      </pc:sldChg>
      <pc:sldChg chg="addSp delSp modSp add del mod modNotes">
        <pc:chgData name="吉川 純輝" userId="fd074ccdcebbebd0" providerId="LiveId" clId="{E4892B51-B277-4FDE-B731-2E6752C78239}" dt="2021-07-06T05:00:32.144" v="160" actId="47"/>
        <pc:sldMkLst>
          <pc:docMk/>
          <pc:sldMk cId="2358729831" sldId="301"/>
        </pc:sldMkLst>
        <pc:spChg chg="add mod">
          <ac:chgData name="吉川 純輝" userId="fd074ccdcebbebd0" providerId="LiveId" clId="{E4892B51-B277-4FDE-B731-2E6752C78239}" dt="2021-07-06T04:59:52.655" v="153"/>
          <ac:spMkLst>
            <pc:docMk/>
            <pc:sldMk cId="2358729831" sldId="301"/>
            <ac:spMk id="11" creationId="{86B7F0A0-EB8E-4523-92E7-36D65A2C2E25}"/>
          </ac:spMkLst>
        </pc:spChg>
        <pc:spChg chg="del mod">
          <ac:chgData name="吉川 純輝" userId="fd074ccdcebbebd0" providerId="LiveId" clId="{E4892B51-B277-4FDE-B731-2E6752C78239}" dt="2021-07-06T05:00:15.384" v="157" actId="478"/>
          <ac:spMkLst>
            <pc:docMk/>
            <pc:sldMk cId="2358729831" sldId="301"/>
            <ac:spMk id="278" creationId="{00000000-0000-0000-0000-000000000000}"/>
          </ac:spMkLst>
        </pc:spChg>
      </pc:sldChg>
      <pc:sldChg chg="addSp delSp modSp add mod modNotes">
        <pc:chgData name="吉川 純輝" userId="fd074ccdcebbebd0" providerId="LiveId" clId="{E4892B51-B277-4FDE-B731-2E6752C78239}" dt="2021-07-08T03:06:54.498" v="1948" actId="14100"/>
        <pc:sldMkLst>
          <pc:docMk/>
          <pc:sldMk cId="3788825137" sldId="302"/>
        </pc:sldMkLst>
        <pc:spChg chg="mod">
          <ac:chgData name="吉川 純輝" userId="fd074ccdcebbebd0" providerId="LiveId" clId="{E4892B51-B277-4FDE-B731-2E6752C78239}" dt="2021-07-08T02:38:43.500" v="1783"/>
          <ac:spMkLst>
            <pc:docMk/>
            <pc:sldMk cId="3788825137" sldId="302"/>
            <ac:spMk id="5" creationId="{733A161E-52F6-4763-92DD-4ED2963F1FF9}"/>
          </ac:spMkLst>
        </pc:spChg>
        <pc:spChg chg="add mod">
          <ac:chgData name="吉川 純輝" userId="fd074ccdcebbebd0" providerId="LiveId" clId="{E4892B51-B277-4FDE-B731-2E6752C78239}" dt="2021-07-06T05:01:12.127" v="171" actId="207"/>
          <ac:spMkLst>
            <pc:docMk/>
            <pc:sldMk cId="3788825137" sldId="302"/>
            <ac:spMk id="33" creationId="{0E66A3AD-A77D-4C18-BF03-FAD71D1B0635}"/>
          </ac:spMkLst>
        </pc:spChg>
        <pc:spChg chg="mod">
          <ac:chgData name="吉川 純輝" userId="fd074ccdcebbebd0" providerId="LiveId" clId="{E4892B51-B277-4FDE-B731-2E6752C78239}" dt="2021-07-06T05:37:57.118" v="1458" actId="14100"/>
          <ac:spMkLst>
            <pc:docMk/>
            <pc:sldMk cId="3788825137" sldId="302"/>
            <ac:spMk id="58" creationId="{F3AFDD7F-AD43-48E3-91AE-00E2E91783AF}"/>
          </ac:spMkLst>
        </pc:spChg>
        <pc:spChg chg="mod">
          <ac:chgData name="吉川 純輝" userId="fd074ccdcebbebd0" providerId="LiveId" clId="{E4892B51-B277-4FDE-B731-2E6752C78239}" dt="2021-07-06T05:03:24.150" v="204" actId="14100"/>
          <ac:spMkLst>
            <pc:docMk/>
            <pc:sldMk cId="3788825137" sldId="302"/>
            <ac:spMk id="60" creationId="{C38B657A-AD31-41A2-B6F2-ACE4945AFEDF}"/>
          </ac:spMkLst>
        </pc:spChg>
        <pc:spChg chg="mod">
          <ac:chgData name="吉川 純輝" userId="fd074ccdcebbebd0" providerId="LiveId" clId="{E4892B51-B277-4FDE-B731-2E6752C78239}" dt="2021-07-08T03:06:54.498" v="1948" actId="14100"/>
          <ac:spMkLst>
            <pc:docMk/>
            <pc:sldMk cId="3788825137" sldId="302"/>
            <ac:spMk id="61" creationId="{184BB44F-F544-4835-B912-19166CB9906F}"/>
          </ac:spMkLst>
        </pc:spChg>
        <pc:spChg chg="del mod">
          <ac:chgData name="吉川 純輝" userId="fd074ccdcebbebd0" providerId="LiveId" clId="{E4892B51-B277-4FDE-B731-2E6752C78239}" dt="2021-07-06T05:00:38.256" v="162" actId="478"/>
          <ac:spMkLst>
            <pc:docMk/>
            <pc:sldMk cId="3788825137" sldId="302"/>
            <ac:spMk id="278" creationId="{00000000-0000-0000-0000-000000000000}"/>
          </ac:spMkLst>
        </pc:spChg>
        <pc:grpChg chg="mod">
          <ac:chgData name="吉川 純輝" userId="fd074ccdcebbebd0" providerId="LiveId" clId="{E4892B51-B277-4FDE-B731-2E6752C78239}" dt="2021-07-06T05:37:04.349" v="1413" actId="1076"/>
          <ac:grpSpMkLst>
            <pc:docMk/>
            <pc:sldMk cId="3788825137" sldId="302"/>
            <ac:grpSpMk id="4" creationId="{6FDD45CF-BE63-4256-BB6D-3687D4E923EB}"/>
          </ac:grpSpMkLst>
        </pc:grpChg>
        <pc:picChg chg="mod">
          <ac:chgData name="吉川 純輝" userId="fd074ccdcebbebd0" providerId="LiveId" clId="{E4892B51-B277-4FDE-B731-2E6752C78239}" dt="2021-07-06T05:03:40.725" v="209" actId="1076"/>
          <ac:picMkLst>
            <pc:docMk/>
            <pc:sldMk cId="3788825137" sldId="302"/>
            <ac:picMk id="3" creationId="{F2751505-9BA8-468A-9875-926DB75BB136}"/>
          </ac:picMkLst>
        </pc:picChg>
      </pc:sldChg>
      <pc:sldChg chg="modSp add mod modNotesTx">
        <pc:chgData name="吉川 純輝" userId="fd074ccdcebbebd0" providerId="LiveId" clId="{E4892B51-B277-4FDE-B731-2E6752C78239}" dt="2021-07-08T04:30:43.523" v="4422" actId="20577"/>
        <pc:sldMkLst>
          <pc:docMk/>
          <pc:sldMk cId="0" sldId="303"/>
        </pc:sldMkLst>
        <pc:spChg chg="mod">
          <ac:chgData name="吉川 純輝" userId="fd074ccdcebbebd0" providerId="LiveId" clId="{E4892B51-B277-4FDE-B731-2E6752C78239}" dt="2021-07-08T02:19:58.072" v="1495" actId="113"/>
          <ac:spMkLst>
            <pc:docMk/>
            <pc:sldMk cId="0" sldId="303"/>
            <ac:spMk id="89" creationId="{00000000-0000-0000-0000-000000000000}"/>
          </ac:spMkLst>
        </pc:spChg>
        <pc:spChg chg="mod">
          <ac:chgData name="吉川 純輝" userId="fd074ccdcebbebd0" providerId="LiveId" clId="{E4892B51-B277-4FDE-B731-2E6752C78239}" dt="2021-07-08T02:19:56.389" v="1494" actId="113"/>
          <ac:spMkLst>
            <pc:docMk/>
            <pc:sldMk cId="0" sldId="303"/>
            <ac:spMk id="90" creationId="{00000000-0000-0000-0000-000000000000}"/>
          </ac:spMkLst>
        </pc:spChg>
      </pc:sldChg>
      <pc:sldChg chg="addSp delSp modSp add del mod">
        <pc:chgData name="吉川 純輝" userId="fd074ccdcebbebd0" providerId="LiveId" clId="{E4892B51-B277-4FDE-B731-2E6752C78239}" dt="2021-07-08T02:30:23.372" v="1717" actId="47"/>
        <pc:sldMkLst>
          <pc:docMk/>
          <pc:sldMk cId="0" sldId="304"/>
        </pc:sldMkLst>
        <pc:spChg chg="add del mod">
          <ac:chgData name="吉川 純輝" userId="fd074ccdcebbebd0" providerId="LiveId" clId="{E4892B51-B277-4FDE-B731-2E6752C78239}" dt="2021-07-08T02:21:02.737" v="1503" actId="478"/>
          <ac:spMkLst>
            <pc:docMk/>
            <pc:sldMk cId="0" sldId="304"/>
            <ac:spMk id="3" creationId="{E311BCD8-4DD5-4C82-820D-0C98BCCC809F}"/>
          </ac:spMkLst>
        </pc:spChg>
        <pc:spChg chg="add mod">
          <ac:chgData name="吉川 純輝" userId="fd074ccdcebbebd0" providerId="LiveId" clId="{E4892B51-B277-4FDE-B731-2E6752C78239}" dt="2021-07-08T02:21:05.859" v="1504" actId="1076"/>
          <ac:spMkLst>
            <pc:docMk/>
            <pc:sldMk cId="0" sldId="304"/>
            <ac:spMk id="5" creationId="{96B66761-39ED-4406-A09F-8A37987FF5C3}"/>
          </ac:spMkLst>
        </pc:spChg>
        <pc:spChg chg="del mod">
          <ac:chgData name="吉川 純輝" userId="fd074ccdcebbebd0" providerId="LiveId" clId="{E4892B51-B277-4FDE-B731-2E6752C78239}" dt="2021-07-08T02:20:58.914" v="1502" actId="478"/>
          <ac:spMkLst>
            <pc:docMk/>
            <pc:sldMk cId="0" sldId="304"/>
            <ac:spMk id="96" creationId="{00000000-0000-0000-0000-000000000000}"/>
          </ac:spMkLst>
        </pc:spChg>
        <pc:spChg chg="mod">
          <ac:chgData name="吉川 純輝" userId="fd074ccdcebbebd0" providerId="LiveId" clId="{E4892B51-B277-4FDE-B731-2E6752C78239}" dt="2021-07-08T02:30:06.183" v="1716" actId="20577"/>
          <ac:spMkLst>
            <pc:docMk/>
            <pc:sldMk cId="0" sldId="304"/>
            <ac:spMk id="97" creationId="{00000000-0000-0000-0000-000000000000}"/>
          </ac:spMkLst>
        </pc:spChg>
      </pc:sldChg>
      <pc:sldChg chg="addSp delSp modSp add del mod modNotesTx">
        <pc:chgData name="吉川 純輝" userId="fd074ccdcebbebd0" providerId="LiveId" clId="{E4892B51-B277-4FDE-B731-2E6752C78239}" dt="2021-07-08T04:31:10.922" v="4426" actId="20577"/>
        <pc:sldMkLst>
          <pc:docMk/>
          <pc:sldMk cId="0" sldId="305"/>
        </pc:sldMkLst>
        <pc:spChg chg="add del mod">
          <ac:chgData name="吉川 純輝" userId="fd074ccdcebbebd0" providerId="LiveId" clId="{E4892B51-B277-4FDE-B731-2E6752C78239}" dt="2021-07-08T02:29:41.661" v="1707" actId="478"/>
          <ac:spMkLst>
            <pc:docMk/>
            <pc:sldMk cId="0" sldId="305"/>
            <ac:spMk id="3" creationId="{953D2725-3F75-4056-B66D-C5384EC0A744}"/>
          </ac:spMkLst>
        </pc:spChg>
        <pc:spChg chg="add mod">
          <ac:chgData name="吉川 純輝" userId="fd074ccdcebbebd0" providerId="LiveId" clId="{E4892B51-B277-4FDE-B731-2E6752C78239}" dt="2021-07-08T04:29:56.805" v="4404" actId="14100"/>
          <ac:spMkLst>
            <pc:docMk/>
            <pc:sldMk cId="0" sldId="305"/>
            <ac:spMk id="5" creationId="{4968B092-EC23-401D-B373-DC4C1469217B}"/>
          </ac:spMkLst>
        </pc:spChg>
        <pc:spChg chg="del mod">
          <ac:chgData name="吉川 純輝" userId="fd074ccdcebbebd0" providerId="LiveId" clId="{E4892B51-B277-4FDE-B731-2E6752C78239}" dt="2021-07-08T02:29:37.678" v="1705" actId="478"/>
          <ac:spMkLst>
            <pc:docMk/>
            <pc:sldMk cId="0" sldId="305"/>
            <ac:spMk id="96" creationId="{00000000-0000-0000-0000-000000000000}"/>
          </ac:spMkLst>
        </pc:spChg>
        <pc:spChg chg="mod">
          <ac:chgData name="吉川 純輝" userId="fd074ccdcebbebd0" providerId="LiveId" clId="{E4892B51-B277-4FDE-B731-2E6752C78239}" dt="2021-07-08T04:30:10.242" v="4405" actId="1076"/>
          <ac:spMkLst>
            <pc:docMk/>
            <pc:sldMk cId="0" sldId="305"/>
            <ac:spMk id="97" creationId="{00000000-0000-0000-0000-000000000000}"/>
          </ac:spMkLst>
        </pc:spChg>
        <pc:spChg chg="mod">
          <ac:chgData name="吉川 純輝" userId="fd074ccdcebbebd0" providerId="LiveId" clId="{E4892B51-B277-4FDE-B731-2E6752C78239}" dt="2021-07-08T04:30:17.751" v="4407" actId="14100"/>
          <ac:spMkLst>
            <pc:docMk/>
            <pc:sldMk cId="0" sldId="305"/>
            <ac:spMk id="98" creationId="{00000000-0000-0000-0000-000000000000}"/>
          </ac:spMkLst>
        </pc:spChg>
      </pc:sldChg>
      <pc:sldChg chg="add del">
        <pc:chgData name="吉川 純輝" userId="fd074ccdcebbebd0" providerId="LiveId" clId="{E4892B51-B277-4FDE-B731-2E6752C78239}" dt="2021-07-08T02:38:04.788" v="1773"/>
        <pc:sldMkLst>
          <pc:docMk/>
          <pc:sldMk cId="3154904666" sldId="306"/>
        </pc:sldMkLst>
      </pc:sldChg>
      <pc:sldChg chg="addSp delSp modSp add mod modNotesTx">
        <pc:chgData name="吉川 純輝" userId="fd074ccdcebbebd0" providerId="LiveId" clId="{E4892B51-B277-4FDE-B731-2E6752C78239}" dt="2021-07-08T04:35:52.244" v="4862" actId="20577"/>
        <pc:sldMkLst>
          <pc:docMk/>
          <pc:sldMk cId="3689343826" sldId="306"/>
        </pc:sldMkLst>
        <pc:spChg chg="del">
          <ac:chgData name="吉川 純輝" userId="fd074ccdcebbebd0" providerId="LiveId" clId="{E4892B51-B277-4FDE-B731-2E6752C78239}" dt="2021-07-08T02:53:40.439" v="1833" actId="478"/>
          <ac:spMkLst>
            <pc:docMk/>
            <pc:sldMk cId="3689343826" sldId="306"/>
            <ac:spMk id="74" creationId="{41676FCA-4E10-4496-BCC1-7FE630FFC703}"/>
          </ac:spMkLst>
        </pc:spChg>
        <pc:spChg chg="mod">
          <ac:chgData name="吉川 純輝" userId="fd074ccdcebbebd0" providerId="LiveId" clId="{E4892B51-B277-4FDE-B731-2E6752C78239}" dt="2021-07-08T03:04:31.493" v="1846" actId="14100"/>
          <ac:spMkLst>
            <pc:docMk/>
            <pc:sldMk cId="3689343826" sldId="306"/>
            <ac:spMk id="209" creationId="{00000000-0000-0000-0000-000000000000}"/>
          </ac:spMkLst>
        </pc:spChg>
        <pc:spChg chg="mod">
          <ac:chgData name="吉川 純輝" userId="fd074ccdcebbebd0" providerId="LiveId" clId="{E4892B51-B277-4FDE-B731-2E6752C78239}" dt="2021-07-08T03:25:55.587" v="3705" actId="20577"/>
          <ac:spMkLst>
            <pc:docMk/>
            <pc:sldMk cId="3689343826" sldId="306"/>
            <ac:spMk id="235" creationId="{00000000-0000-0000-0000-000000000000}"/>
          </ac:spMkLst>
        </pc:spChg>
        <pc:spChg chg="del">
          <ac:chgData name="吉川 純輝" userId="fd074ccdcebbebd0" providerId="LiveId" clId="{E4892B51-B277-4FDE-B731-2E6752C78239}" dt="2021-07-08T03:04:24.371" v="1845" actId="478"/>
          <ac:spMkLst>
            <pc:docMk/>
            <pc:sldMk cId="3689343826" sldId="306"/>
            <ac:spMk id="238" creationId="{00000000-0000-0000-0000-000000000000}"/>
          </ac:spMkLst>
        </pc:spChg>
        <pc:spChg chg="mod">
          <ac:chgData name="吉川 純輝" userId="fd074ccdcebbebd0" providerId="LiveId" clId="{E4892B51-B277-4FDE-B731-2E6752C78239}" dt="2021-07-08T03:04:58.169" v="1853" actId="14100"/>
          <ac:spMkLst>
            <pc:docMk/>
            <pc:sldMk cId="3689343826" sldId="306"/>
            <ac:spMk id="239" creationId="{00000000-0000-0000-0000-000000000000}"/>
          </ac:spMkLst>
        </pc:spChg>
        <pc:grpChg chg="del">
          <ac:chgData name="吉川 純輝" userId="fd074ccdcebbebd0" providerId="LiveId" clId="{E4892B51-B277-4FDE-B731-2E6752C78239}" dt="2021-07-08T02:53:43.323" v="1835" actId="478"/>
          <ac:grpSpMkLst>
            <pc:docMk/>
            <pc:sldMk cId="3689343826" sldId="306"/>
            <ac:grpSpMk id="4" creationId="{B6E6B012-5BD7-411F-9837-0C8EE9870FCC}"/>
          </ac:grpSpMkLst>
        </pc:grpChg>
        <pc:grpChg chg="mod">
          <ac:chgData name="吉川 純輝" userId="fd074ccdcebbebd0" providerId="LiveId" clId="{E4892B51-B277-4FDE-B731-2E6752C78239}" dt="2021-07-08T03:05:00.010" v="1854" actId="1076"/>
          <ac:grpSpMkLst>
            <pc:docMk/>
            <pc:sldMk cId="3689343826" sldId="306"/>
            <ac:grpSpMk id="5" creationId="{3D94614C-15F5-4FFC-A1AA-C8B65BF80E2B}"/>
          </ac:grpSpMkLst>
        </pc:grpChg>
        <pc:graphicFrameChg chg="del">
          <ac:chgData name="吉川 純輝" userId="fd074ccdcebbebd0" providerId="LiveId" clId="{E4892B51-B277-4FDE-B731-2E6752C78239}" dt="2021-07-08T02:53:42.340" v="1834" actId="478"/>
          <ac:graphicFrameMkLst>
            <pc:docMk/>
            <pc:sldMk cId="3689343826" sldId="306"/>
            <ac:graphicFrameMk id="236" creationId="{00000000-0000-0000-0000-000000000000}"/>
          </ac:graphicFrameMkLst>
        </pc:graphicFrameChg>
        <pc:picChg chg="add mod">
          <ac:chgData name="吉川 純輝" userId="fd074ccdcebbebd0" providerId="LiveId" clId="{E4892B51-B277-4FDE-B731-2E6752C78239}" dt="2021-07-08T03:05:01.898" v="1855" actId="1076"/>
          <ac:picMkLst>
            <pc:docMk/>
            <pc:sldMk cId="3689343826" sldId="306"/>
            <ac:picMk id="66" creationId="{B26CFA48-D462-4351-A33B-CA1E24848B55}"/>
          </ac:picMkLst>
        </pc:picChg>
      </pc:sldChg>
      <pc:sldChg chg="delSp modSp add mod modNotesTx">
        <pc:chgData name="吉川 純輝" userId="fd074ccdcebbebd0" providerId="LiveId" clId="{E4892B51-B277-4FDE-B731-2E6752C78239}" dt="2021-07-09T12:01:37.145" v="18436" actId="20577"/>
        <pc:sldMkLst>
          <pc:docMk/>
          <pc:sldMk cId="1973478960" sldId="307"/>
        </pc:sldMkLst>
        <pc:spChg chg="mod">
          <ac:chgData name="吉川 純輝" userId="fd074ccdcebbebd0" providerId="LiveId" clId="{E4892B51-B277-4FDE-B731-2E6752C78239}" dt="2021-07-09T09:20:29.138" v="17961" actId="20577"/>
          <ac:spMkLst>
            <pc:docMk/>
            <pc:sldMk cId="1973478960" sldId="307"/>
            <ac:spMk id="5" creationId="{733A161E-52F6-4763-92DD-4ED2963F1FF9}"/>
          </ac:spMkLst>
        </pc:spChg>
        <pc:spChg chg="mod">
          <ac:chgData name="吉川 純輝" userId="fd074ccdcebbebd0" providerId="LiveId" clId="{E4892B51-B277-4FDE-B731-2E6752C78239}" dt="2021-07-08T03:26:23.065" v="3735" actId="20577"/>
          <ac:spMkLst>
            <pc:docMk/>
            <pc:sldMk cId="1973478960" sldId="307"/>
            <ac:spMk id="33" creationId="{0E66A3AD-A77D-4C18-BF03-FAD71D1B0635}"/>
          </ac:spMkLst>
        </pc:spChg>
        <pc:grpChg chg="del">
          <ac:chgData name="吉川 純輝" userId="fd074ccdcebbebd0" providerId="LiveId" clId="{E4892B51-B277-4FDE-B731-2E6752C78239}" dt="2021-07-08T03:09:14.536" v="1995" actId="478"/>
          <ac:grpSpMkLst>
            <pc:docMk/>
            <pc:sldMk cId="1973478960" sldId="307"/>
            <ac:grpSpMk id="2" creationId="{8A2E5B75-12CC-4941-B5BE-B3036B2651CB}"/>
          </ac:grpSpMkLst>
        </pc:grpChg>
        <pc:grpChg chg="del">
          <ac:chgData name="吉川 純輝" userId="fd074ccdcebbebd0" providerId="LiveId" clId="{E4892B51-B277-4FDE-B731-2E6752C78239}" dt="2021-07-08T03:09:14.536" v="1995" actId="478"/>
          <ac:grpSpMkLst>
            <pc:docMk/>
            <pc:sldMk cId="1973478960" sldId="307"/>
            <ac:grpSpMk id="4" creationId="{6FDD45CF-BE63-4256-BB6D-3687D4E923EB}"/>
          </ac:grpSpMkLst>
        </pc:grpChg>
        <pc:picChg chg="del">
          <ac:chgData name="吉川 純輝" userId="fd074ccdcebbebd0" providerId="LiveId" clId="{E4892B51-B277-4FDE-B731-2E6752C78239}" dt="2021-07-08T03:09:14.536" v="1995" actId="478"/>
          <ac:picMkLst>
            <pc:docMk/>
            <pc:sldMk cId="1973478960" sldId="307"/>
            <ac:picMk id="3" creationId="{F2751505-9BA8-468A-9875-926DB75BB136}"/>
          </ac:picMkLst>
        </pc:picChg>
      </pc:sldChg>
      <pc:sldChg chg="new del">
        <pc:chgData name="吉川 純輝" userId="fd074ccdcebbebd0" providerId="LiveId" clId="{E4892B51-B277-4FDE-B731-2E6752C78239}" dt="2021-07-08T04:24:07.277" v="3759" actId="47"/>
        <pc:sldMkLst>
          <pc:docMk/>
          <pc:sldMk cId="3836220034" sldId="308"/>
        </pc:sldMkLst>
      </pc:sldChg>
      <pc:sldChg chg="delSp modSp add mod modNotesTx">
        <pc:chgData name="吉川 純輝" userId="fd074ccdcebbebd0" providerId="LiveId" clId="{E4892B51-B277-4FDE-B731-2E6752C78239}" dt="2021-07-09T11:59:41.827" v="18419" actId="2710"/>
        <pc:sldMkLst>
          <pc:docMk/>
          <pc:sldMk cId="1971774851" sldId="309"/>
        </pc:sldMkLst>
        <pc:spChg chg="mod">
          <ac:chgData name="吉川 純輝" userId="fd074ccdcebbebd0" providerId="LiveId" clId="{E4892B51-B277-4FDE-B731-2E6752C78239}" dt="2021-07-09T11:59:41.827" v="18419" actId="2710"/>
          <ac:spMkLst>
            <pc:docMk/>
            <pc:sldMk cId="1971774851" sldId="309"/>
            <ac:spMk id="235" creationId="{00000000-0000-0000-0000-000000000000}"/>
          </ac:spMkLst>
        </pc:spChg>
        <pc:grpChg chg="del">
          <ac:chgData name="吉川 純輝" userId="fd074ccdcebbebd0" providerId="LiveId" clId="{E4892B51-B277-4FDE-B731-2E6752C78239}" dt="2021-07-08T04:24:15.194" v="3761" actId="478"/>
          <ac:grpSpMkLst>
            <pc:docMk/>
            <pc:sldMk cId="1971774851" sldId="309"/>
            <ac:grpSpMk id="5" creationId="{3D94614C-15F5-4FFC-A1AA-C8B65BF80E2B}"/>
          </ac:grpSpMkLst>
        </pc:grpChg>
        <pc:picChg chg="del">
          <ac:chgData name="吉川 純輝" userId="fd074ccdcebbebd0" providerId="LiveId" clId="{E4892B51-B277-4FDE-B731-2E6752C78239}" dt="2021-07-08T04:24:11.403" v="3760" actId="478"/>
          <ac:picMkLst>
            <pc:docMk/>
            <pc:sldMk cId="1971774851" sldId="309"/>
            <ac:picMk id="66" creationId="{B26CFA48-D462-4351-A33B-CA1E24848B55}"/>
          </ac:picMkLst>
        </pc:picChg>
      </pc:sldChg>
      <pc:sldChg chg="add del">
        <pc:chgData name="吉川 純輝" userId="fd074ccdcebbebd0" providerId="LiveId" clId="{E4892B51-B277-4FDE-B731-2E6752C78239}" dt="2021-07-08T04:27:52.577" v="4257" actId="47"/>
        <pc:sldMkLst>
          <pc:docMk/>
          <pc:sldMk cId="1531046373" sldId="310"/>
        </pc:sldMkLst>
      </pc:sldChg>
      <pc:sldChg chg="addSp delSp modSp add mod modNotesTx">
        <pc:chgData name="吉川 純輝" userId="fd074ccdcebbebd0" providerId="LiveId" clId="{E4892B51-B277-4FDE-B731-2E6752C78239}" dt="2021-07-08T06:26:58.175" v="6211" actId="20577"/>
        <pc:sldMkLst>
          <pc:docMk/>
          <pc:sldMk cId="2661805728" sldId="311"/>
        </pc:sldMkLst>
        <pc:spChg chg="del">
          <ac:chgData name="吉川 純輝" userId="fd074ccdcebbebd0" providerId="LiveId" clId="{E4892B51-B277-4FDE-B731-2E6752C78239}" dt="2021-07-08T04:27:49.449" v="4255" actId="478"/>
          <ac:spMkLst>
            <pc:docMk/>
            <pc:sldMk cId="2661805728" sldId="311"/>
            <ac:spMk id="5" creationId="{733A161E-52F6-4763-92DD-4ED2963F1FF9}"/>
          </ac:spMkLst>
        </pc:spChg>
        <pc:spChg chg="add mod">
          <ac:chgData name="吉川 純輝" userId="fd074ccdcebbebd0" providerId="LiveId" clId="{E4892B51-B277-4FDE-B731-2E6752C78239}" dt="2021-07-08T04:39:56.385" v="5466" actId="20577"/>
          <ac:spMkLst>
            <pc:docMk/>
            <pc:sldMk cId="2661805728" sldId="311"/>
            <ac:spMk id="46" creationId="{1E1536B0-BE12-4020-BD62-3D824EC1CBA7}"/>
          </ac:spMkLst>
        </pc:spChg>
        <pc:grpChg chg="del">
          <ac:chgData name="吉川 純輝" userId="fd074ccdcebbebd0" providerId="LiveId" clId="{E4892B51-B277-4FDE-B731-2E6752C78239}" dt="2021-07-08T04:27:45.971" v="4254" actId="478"/>
          <ac:grpSpMkLst>
            <pc:docMk/>
            <pc:sldMk cId="2661805728" sldId="311"/>
            <ac:grpSpMk id="2" creationId="{8A2E5B75-12CC-4941-B5BE-B3036B2651CB}"/>
          </ac:grpSpMkLst>
        </pc:grpChg>
        <pc:grpChg chg="del">
          <ac:chgData name="吉川 純輝" userId="fd074ccdcebbebd0" providerId="LiveId" clId="{E4892B51-B277-4FDE-B731-2E6752C78239}" dt="2021-07-08T04:27:45.971" v="4254" actId="478"/>
          <ac:grpSpMkLst>
            <pc:docMk/>
            <pc:sldMk cId="2661805728" sldId="311"/>
            <ac:grpSpMk id="4" creationId="{6FDD45CF-BE63-4256-BB6D-3687D4E923EB}"/>
          </ac:grpSpMkLst>
        </pc:grpChg>
        <pc:picChg chg="del">
          <ac:chgData name="吉川 純輝" userId="fd074ccdcebbebd0" providerId="LiveId" clId="{E4892B51-B277-4FDE-B731-2E6752C78239}" dt="2021-07-08T04:27:45.971" v="4254" actId="478"/>
          <ac:picMkLst>
            <pc:docMk/>
            <pc:sldMk cId="2661805728" sldId="311"/>
            <ac:picMk id="3" creationId="{F2751505-9BA8-468A-9875-926DB75BB136}"/>
          </ac:picMkLst>
        </pc:picChg>
      </pc:sldChg>
      <pc:sldChg chg="addSp delSp modSp add mod modNotesTx">
        <pc:chgData name="吉川 純輝" userId="fd074ccdcebbebd0" providerId="LiveId" clId="{E4892B51-B277-4FDE-B731-2E6752C78239}" dt="2021-07-09T12:07:52.552" v="18540" actId="20577"/>
        <pc:sldMkLst>
          <pc:docMk/>
          <pc:sldMk cId="692985017" sldId="312"/>
        </pc:sldMkLst>
        <pc:spChg chg="add mod">
          <ac:chgData name="吉川 純輝" userId="fd074ccdcebbebd0" providerId="LiveId" clId="{E4892B51-B277-4FDE-B731-2E6752C78239}" dt="2021-07-08T10:22:56.192" v="17577" actId="164"/>
          <ac:spMkLst>
            <pc:docMk/>
            <pc:sldMk cId="692985017" sldId="312"/>
            <ac:spMk id="2" creationId="{F3FF263A-7D3E-4A3F-8D5B-4D82F2C4FB84}"/>
          </ac:spMkLst>
        </pc:spChg>
        <pc:spChg chg="mod">
          <ac:chgData name="吉川 純輝" userId="fd074ccdcebbebd0" providerId="LiveId" clId="{E4892B51-B277-4FDE-B731-2E6752C78239}" dt="2021-07-09T12:07:52.552" v="18540" actId="20577"/>
          <ac:spMkLst>
            <pc:docMk/>
            <pc:sldMk cId="692985017" sldId="312"/>
            <ac:spMk id="4" creationId="{04CA0F9A-8D02-4DBA-86B8-44043AD49482}"/>
          </ac:spMkLst>
        </pc:spChg>
        <pc:spChg chg="add del mod">
          <ac:chgData name="吉川 純輝" userId="fd074ccdcebbebd0" providerId="LiveId" clId="{E4892B51-B277-4FDE-B731-2E6752C78239}" dt="2021-07-08T10:21:09.682" v="17554" actId="478"/>
          <ac:spMkLst>
            <pc:docMk/>
            <pc:sldMk cId="692985017" sldId="312"/>
            <ac:spMk id="5" creationId="{5A0F4B17-F8C1-4C1B-9ADB-062309D757E0}"/>
          </ac:spMkLst>
        </pc:spChg>
        <pc:spChg chg="add del mod">
          <ac:chgData name="吉川 純輝" userId="fd074ccdcebbebd0" providerId="LiveId" clId="{E4892B51-B277-4FDE-B731-2E6752C78239}" dt="2021-07-08T10:22:00.477" v="17563" actId="478"/>
          <ac:spMkLst>
            <pc:docMk/>
            <pc:sldMk cId="692985017" sldId="312"/>
            <ac:spMk id="6" creationId="{FED2B81C-537F-4F67-BCF4-2E4F52FD6CCC}"/>
          </ac:spMkLst>
        </pc:spChg>
        <pc:spChg chg="add mod ord">
          <ac:chgData name="吉川 純輝" userId="fd074ccdcebbebd0" providerId="LiveId" clId="{E4892B51-B277-4FDE-B731-2E6752C78239}" dt="2021-07-08T10:27:29.715" v="17668" actId="166"/>
          <ac:spMkLst>
            <pc:docMk/>
            <pc:sldMk cId="692985017" sldId="312"/>
            <ac:spMk id="7" creationId="{16555507-68C5-4F39-B4B9-3C2BE1596AF5}"/>
          </ac:spMkLst>
        </pc:spChg>
        <pc:spChg chg="add mod">
          <ac:chgData name="吉川 純輝" userId="fd074ccdcebbebd0" providerId="LiveId" clId="{E4892B51-B277-4FDE-B731-2E6752C78239}" dt="2021-07-08T10:24:19.091" v="17587" actId="14100"/>
          <ac:spMkLst>
            <pc:docMk/>
            <pc:sldMk cId="692985017" sldId="312"/>
            <ac:spMk id="9" creationId="{EB9DE454-8E7E-4427-AA6F-0573452C5C74}"/>
          </ac:spMkLst>
        </pc:spChg>
        <pc:spChg chg="mod">
          <ac:chgData name="吉川 純輝" userId="fd074ccdcebbebd0" providerId="LiveId" clId="{E4892B51-B277-4FDE-B731-2E6752C78239}" dt="2021-07-09T11:52:39.925" v="18008" actId="1076"/>
          <ac:spMkLst>
            <pc:docMk/>
            <pc:sldMk cId="692985017" sldId="312"/>
            <ac:spMk id="10" creationId="{76594021-C7F7-4F36-A86B-BC9AC937DDF4}"/>
          </ac:spMkLst>
        </pc:spChg>
        <pc:spChg chg="add mod">
          <ac:chgData name="吉川 純輝" userId="fd074ccdcebbebd0" providerId="LiveId" clId="{E4892B51-B277-4FDE-B731-2E6752C78239}" dt="2021-07-08T10:26:23.536" v="17655" actId="688"/>
          <ac:spMkLst>
            <pc:docMk/>
            <pc:sldMk cId="692985017" sldId="312"/>
            <ac:spMk id="11" creationId="{D4AE3946-E7F7-419C-BE43-A253C7AFD4F3}"/>
          </ac:spMkLst>
        </pc:spChg>
        <pc:spChg chg="add mod ord">
          <ac:chgData name="吉川 純輝" userId="fd074ccdcebbebd0" providerId="LiveId" clId="{E4892B51-B277-4FDE-B731-2E6752C78239}" dt="2021-07-08T10:27:46.032" v="17672" actId="14100"/>
          <ac:spMkLst>
            <pc:docMk/>
            <pc:sldMk cId="692985017" sldId="312"/>
            <ac:spMk id="12" creationId="{448DE59B-4C5C-4468-A454-010A4FE27671}"/>
          </ac:spMkLst>
        </pc:spChg>
        <pc:spChg chg="del">
          <ac:chgData name="吉川 純輝" userId="fd074ccdcebbebd0" providerId="LiveId" clId="{E4892B51-B277-4FDE-B731-2E6752C78239}" dt="2021-07-08T10:06:00.023" v="17442" actId="478"/>
          <ac:spMkLst>
            <pc:docMk/>
            <pc:sldMk cId="692985017" sldId="312"/>
            <ac:spMk id="16" creationId="{1F4BC785-6030-4A17-B39D-4EF817BF5DE7}"/>
          </ac:spMkLst>
        </pc:spChg>
        <pc:spChg chg="add mod">
          <ac:chgData name="吉川 純輝" userId="fd074ccdcebbebd0" providerId="LiveId" clId="{E4892B51-B277-4FDE-B731-2E6752C78239}" dt="2021-07-08T10:22:56.192" v="17577" actId="164"/>
          <ac:spMkLst>
            <pc:docMk/>
            <pc:sldMk cId="692985017" sldId="312"/>
            <ac:spMk id="29" creationId="{EA443AC2-024C-43CE-9E59-01C0EC62FDC6}"/>
          </ac:spMkLst>
        </pc:spChg>
        <pc:spChg chg="add mod">
          <ac:chgData name="吉川 純輝" userId="fd074ccdcebbebd0" providerId="LiveId" clId="{E4892B51-B277-4FDE-B731-2E6752C78239}" dt="2021-07-08T10:22:56.192" v="17577" actId="164"/>
          <ac:spMkLst>
            <pc:docMk/>
            <pc:sldMk cId="692985017" sldId="312"/>
            <ac:spMk id="30" creationId="{95825325-E683-42FC-9F2C-AF38A100D186}"/>
          </ac:spMkLst>
        </pc:spChg>
        <pc:spChg chg="add mod">
          <ac:chgData name="吉川 純輝" userId="fd074ccdcebbebd0" providerId="LiveId" clId="{E4892B51-B277-4FDE-B731-2E6752C78239}" dt="2021-07-08T10:22:56.192" v="17577" actId="164"/>
          <ac:spMkLst>
            <pc:docMk/>
            <pc:sldMk cId="692985017" sldId="312"/>
            <ac:spMk id="31" creationId="{BA92F96D-34B3-4F02-8743-7E5652352A92}"/>
          </ac:spMkLst>
        </pc:spChg>
        <pc:spChg chg="add mod">
          <ac:chgData name="吉川 純輝" userId="fd074ccdcebbebd0" providerId="LiveId" clId="{E4892B51-B277-4FDE-B731-2E6752C78239}" dt="2021-07-08T10:22:56.192" v="17577" actId="164"/>
          <ac:spMkLst>
            <pc:docMk/>
            <pc:sldMk cId="692985017" sldId="312"/>
            <ac:spMk id="32" creationId="{8FDB378A-3550-413F-B8A9-0B99D459C4C3}"/>
          </ac:spMkLst>
        </pc:spChg>
        <pc:spChg chg="add mod">
          <ac:chgData name="吉川 純輝" userId="fd074ccdcebbebd0" providerId="LiveId" clId="{E4892B51-B277-4FDE-B731-2E6752C78239}" dt="2021-07-08T10:22:56.192" v="17577" actId="164"/>
          <ac:spMkLst>
            <pc:docMk/>
            <pc:sldMk cId="692985017" sldId="312"/>
            <ac:spMk id="33" creationId="{3B8DF2C1-89FA-48CE-AFFC-72FF3292C8AE}"/>
          </ac:spMkLst>
        </pc:spChg>
        <pc:spChg chg="mod">
          <ac:chgData name="吉川 純輝" userId="fd074ccdcebbebd0" providerId="LiveId" clId="{E4892B51-B277-4FDE-B731-2E6752C78239}" dt="2021-07-08T10:23:29.324" v="17578"/>
          <ac:spMkLst>
            <pc:docMk/>
            <pc:sldMk cId="692985017" sldId="312"/>
            <ac:spMk id="35" creationId="{4082592B-1A17-4F75-B468-567718FB8A46}"/>
          </ac:spMkLst>
        </pc:spChg>
        <pc:spChg chg="mod">
          <ac:chgData name="吉川 純輝" userId="fd074ccdcebbebd0" providerId="LiveId" clId="{E4892B51-B277-4FDE-B731-2E6752C78239}" dt="2021-07-08T10:23:29.324" v="17578"/>
          <ac:spMkLst>
            <pc:docMk/>
            <pc:sldMk cId="692985017" sldId="312"/>
            <ac:spMk id="36" creationId="{5DC6438B-BB0D-4D54-8924-2396AAA2925A}"/>
          </ac:spMkLst>
        </pc:spChg>
        <pc:spChg chg="mod">
          <ac:chgData name="吉川 純輝" userId="fd074ccdcebbebd0" providerId="LiveId" clId="{E4892B51-B277-4FDE-B731-2E6752C78239}" dt="2021-07-08T10:23:29.324" v="17578"/>
          <ac:spMkLst>
            <pc:docMk/>
            <pc:sldMk cId="692985017" sldId="312"/>
            <ac:spMk id="37" creationId="{2E76B445-A901-49AA-B9AC-F3D3BBE92AB7}"/>
          </ac:spMkLst>
        </pc:spChg>
        <pc:spChg chg="mod">
          <ac:chgData name="吉川 純輝" userId="fd074ccdcebbebd0" providerId="LiveId" clId="{E4892B51-B277-4FDE-B731-2E6752C78239}" dt="2021-07-08T10:23:29.324" v="17578"/>
          <ac:spMkLst>
            <pc:docMk/>
            <pc:sldMk cId="692985017" sldId="312"/>
            <ac:spMk id="38" creationId="{6EABB33F-65FA-47F8-AA1A-23A4FD06D72B}"/>
          </ac:spMkLst>
        </pc:spChg>
        <pc:spChg chg="mod">
          <ac:chgData name="吉川 純輝" userId="fd074ccdcebbebd0" providerId="LiveId" clId="{E4892B51-B277-4FDE-B731-2E6752C78239}" dt="2021-07-08T10:23:29.324" v="17578"/>
          <ac:spMkLst>
            <pc:docMk/>
            <pc:sldMk cId="692985017" sldId="312"/>
            <ac:spMk id="39" creationId="{8785FE2D-1FBB-40B8-859C-D64590A88D55}"/>
          </ac:spMkLst>
        </pc:spChg>
        <pc:spChg chg="mod">
          <ac:chgData name="吉川 純輝" userId="fd074ccdcebbebd0" providerId="LiveId" clId="{E4892B51-B277-4FDE-B731-2E6752C78239}" dt="2021-07-08T10:23:29.324" v="17578"/>
          <ac:spMkLst>
            <pc:docMk/>
            <pc:sldMk cId="692985017" sldId="312"/>
            <ac:spMk id="40" creationId="{B0B001F8-E666-44D6-9294-B479B1E8BF01}"/>
          </ac:spMkLst>
        </pc:spChg>
        <pc:spChg chg="mod">
          <ac:chgData name="吉川 純輝" userId="fd074ccdcebbebd0" providerId="LiveId" clId="{E4892B51-B277-4FDE-B731-2E6752C78239}" dt="2021-07-08T10:23:29.324" v="17578"/>
          <ac:spMkLst>
            <pc:docMk/>
            <pc:sldMk cId="692985017" sldId="312"/>
            <ac:spMk id="41" creationId="{84F830D3-0EFC-489F-BD04-417E2F331B53}"/>
          </ac:spMkLst>
        </pc:spChg>
        <pc:spChg chg="add mod">
          <ac:chgData name="吉川 純輝" userId="fd074ccdcebbebd0" providerId="LiveId" clId="{E4892B51-B277-4FDE-B731-2E6752C78239}" dt="2021-07-08T10:24:53.774" v="17597" actId="20577"/>
          <ac:spMkLst>
            <pc:docMk/>
            <pc:sldMk cId="692985017" sldId="312"/>
            <ac:spMk id="42" creationId="{AACBB03C-6727-43F8-B83B-FD6E59981D09}"/>
          </ac:spMkLst>
        </pc:spChg>
        <pc:spChg chg="add mod">
          <ac:chgData name="吉川 純輝" userId="fd074ccdcebbebd0" providerId="LiveId" clId="{E4892B51-B277-4FDE-B731-2E6752C78239}" dt="2021-07-08T10:24:57.124" v="17599" actId="20577"/>
          <ac:spMkLst>
            <pc:docMk/>
            <pc:sldMk cId="692985017" sldId="312"/>
            <ac:spMk id="43" creationId="{E10B8981-44D5-474B-AB18-400AA1EFB6C5}"/>
          </ac:spMkLst>
        </pc:spChg>
        <pc:spChg chg="add mod">
          <ac:chgData name="吉川 純輝" userId="fd074ccdcebbebd0" providerId="LiveId" clId="{E4892B51-B277-4FDE-B731-2E6752C78239}" dt="2021-07-08T10:25:00.703" v="17601" actId="20577"/>
          <ac:spMkLst>
            <pc:docMk/>
            <pc:sldMk cId="692985017" sldId="312"/>
            <ac:spMk id="44" creationId="{0699DEA0-686B-476E-A90A-9EA539C4434F}"/>
          </ac:spMkLst>
        </pc:spChg>
        <pc:spChg chg="add mod">
          <ac:chgData name="吉川 純輝" userId="fd074ccdcebbebd0" providerId="LiveId" clId="{E4892B51-B277-4FDE-B731-2E6752C78239}" dt="2021-07-08T10:25:03.133" v="17603" actId="20577"/>
          <ac:spMkLst>
            <pc:docMk/>
            <pc:sldMk cId="692985017" sldId="312"/>
            <ac:spMk id="45" creationId="{F392F8A0-9809-4D2F-9DCB-F016BA17361D}"/>
          </ac:spMkLst>
        </pc:spChg>
        <pc:grpChg chg="add mod">
          <ac:chgData name="吉川 純輝" userId="fd074ccdcebbebd0" providerId="LiveId" clId="{E4892B51-B277-4FDE-B731-2E6752C78239}" dt="2021-07-08T10:22:56.192" v="17577" actId="164"/>
          <ac:grpSpMkLst>
            <pc:docMk/>
            <pc:sldMk cId="692985017" sldId="312"/>
            <ac:grpSpMk id="8" creationId="{7C279683-D71D-4A35-A3DE-CF40512491EC}"/>
          </ac:grpSpMkLst>
        </pc:grpChg>
        <pc:grpChg chg="del">
          <ac:chgData name="吉川 純輝" userId="fd074ccdcebbebd0" providerId="LiveId" clId="{E4892B51-B277-4FDE-B731-2E6752C78239}" dt="2021-07-08T10:06:00.023" v="17442" actId="478"/>
          <ac:grpSpMkLst>
            <pc:docMk/>
            <pc:sldMk cId="692985017" sldId="312"/>
            <ac:grpSpMk id="28" creationId="{DD8A54F6-993F-4412-94F5-012BEE32BB7B}"/>
          </ac:grpSpMkLst>
        </pc:grpChg>
        <pc:grpChg chg="add del mod">
          <ac:chgData name="吉川 純輝" userId="fd074ccdcebbebd0" providerId="LiveId" clId="{E4892B51-B277-4FDE-B731-2E6752C78239}" dt="2021-07-08T10:23:55.239" v="17580" actId="478"/>
          <ac:grpSpMkLst>
            <pc:docMk/>
            <pc:sldMk cId="692985017" sldId="312"/>
            <ac:grpSpMk id="34" creationId="{BA71E09F-D9AA-48B0-A179-E0AD6157178E}"/>
          </ac:grpSpMkLst>
        </pc:grpChg>
        <pc:grpChg chg="mod">
          <ac:chgData name="吉川 純輝" userId="fd074ccdcebbebd0" providerId="LiveId" clId="{E4892B51-B277-4FDE-B731-2E6752C78239}" dt="2021-07-09T11:52:28.871" v="18006" actId="1076"/>
          <ac:grpSpMkLst>
            <pc:docMk/>
            <pc:sldMk cId="692985017" sldId="312"/>
            <ac:grpSpMk id="70" creationId="{0C45A205-498F-4049-991E-450DC455B4B0}"/>
          </ac:grpSpMkLst>
        </pc:grpChg>
        <pc:picChg chg="del">
          <ac:chgData name="吉川 純輝" userId="fd074ccdcebbebd0" providerId="LiveId" clId="{E4892B51-B277-4FDE-B731-2E6752C78239}" dt="2021-07-08T10:06:02.464" v="17443" actId="478"/>
          <ac:picMkLst>
            <pc:docMk/>
            <pc:sldMk cId="692985017" sldId="312"/>
            <ac:picMk id="15" creationId="{071865D1-DE75-484D-988F-C66B586EF9E5}"/>
          </ac:picMkLst>
        </pc:picChg>
      </pc:sldChg>
      <pc:sldMasterChg chg="modSp modSldLayout">
        <pc:chgData name="吉川 純輝" userId="fd074ccdcebbebd0" providerId="LiveId" clId="{E4892B51-B277-4FDE-B731-2E6752C78239}" dt="2021-07-06T04:58:28.847" v="132"/>
        <pc:sldMasterMkLst>
          <pc:docMk/>
          <pc:sldMasterMk cId="1262350397" sldId="2147483648"/>
        </pc:sldMasterMkLst>
        <pc:spChg chg="mod">
          <ac:chgData name="吉川 純輝" userId="fd074ccdcebbebd0" providerId="LiveId" clId="{E4892B51-B277-4FDE-B731-2E6752C78239}" dt="2021-07-06T04:58:28.847" v="132"/>
          <ac:spMkLst>
            <pc:docMk/>
            <pc:sldMasterMk cId="1262350397" sldId="2147483648"/>
            <ac:spMk id="2" creationId="{5876B93A-7C82-4DCA-8C7F-98E061AE69D4}"/>
          </ac:spMkLst>
        </pc:spChg>
        <pc:spChg chg="mod">
          <ac:chgData name="吉川 純輝" userId="fd074ccdcebbebd0" providerId="LiveId" clId="{E4892B51-B277-4FDE-B731-2E6752C78239}" dt="2021-07-06T04:58:28.847" v="132"/>
          <ac:spMkLst>
            <pc:docMk/>
            <pc:sldMasterMk cId="1262350397" sldId="2147483648"/>
            <ac:spMk id="3" creationId="{B8AEDF34-F8AC-4DB2-9C5E-457F5B2FF128}"/>
          </ac:spMkLst>
        </pc:spChg>
        <pc:spChg chg="mod">
          <ac:chgData name="吉川 純輝" userId="fd074ccdcebbebd0" providerId="LiveId" clId="{E4892B51-B277-4FDE-B731-2E6752C78239}" dt="2021-07-06T04:58:28.847" v="132"/>
          <ac:spMkLst>
            <pc:docMk/>
            <pc:sldMasterMk cId="1262350397" sldId="2147483648"/>
            <ac:spMk id="4" creationId="{88E94A4A-CD12-4439-BC1D-2C05D2916DE6}"/>
          </ac:spMkLst>
        </pc:spChg>
        <pc:spChg chg="mod">
          <ac:chgData name="吉川 純輝" userId="fd074ccdcebbebd0" providerId="LiveId" clId="{E4892B51-B277-4FDE-B731-2E6752C78239}" dt="2021-07-06T04:58:28.847" v="132"/>
          <ac:spMkLst>
            <pc:docMk/>
            <pc:sldMasterMk cId="1262350397" sldId="2147483648"/>
            <ac:spMk id="5" creationId="{64895145-5D4C-4AE5-81D4-77708CA5FD87}"/>
          </ac:spMkLst>
        </pc:spChg>
        <pc:spChg chg="mod">
          <ac:chgData name="吉川 純輝" userId="fd074ccdcebbebd0" providerId="LiveId" clId="{E4892B51-B277-4FDE-B731-2E6752C78239}" dt="2021-07-06T04:58:28.847" v="132"/>
          <ac:spMkLst>
            <pc:docMk/>
            <pc:sldMasterMk cId="1262350397" sldId="2147483648"/>
            <ac:spMk id="6" creationId="{56B671DD-2FE8-44C6-BD56-DF875B2ED307}"/>
          </ac:spMkLst>
        </pc:spChg>
        <pc:sldLayoutChg chg="modSp">
          <pc:chgData name="吉川 純輝" userId="fd074ccdcebbebd0" providerId="LiveId" clId="{E4892B51-B277-4FDE-B731-2E6752C78239}" dt="2021-07-06T04:58:28.847" v="132"/>
          <pc:sldLayoutMkLst>
            <pc:docMk/>
            <pc:sldMasterMk cId="1262350397" sldId="2147483648"/>
            <pc:sldLayoutMk cId="3680790488" sldId="2147483649"/>
          </pc:sldLayoutMkLst>
          <pc:spChg chg="mod">
            <ac:chgData name="吉川 純輝" userId="fd074ccdcebbebd0" providerId="LiveId" clId="{E4892B51-B277-4FDE-B731-2E6752C78239}" dt="2021-07-06T04:58:28.847" v="132"/>
            <ac:spMkLst>
              <pc:docMk/>
              <pc:sldMasterMk cId="1262350397" sldId="2147483648"/>
              <pc:sldLayoutMk cId="3680790488" sldId="2147483649"/>
              <ac:spMk id="2" creationId="{35C0FB79-84E0-4F3C-98AF-E4B1F61D0A41}"/>
            </ac:spMkLst>
          </pc:spChg>
          <pc:spChg chg="mod">
            <ac:chgData name="吉川 純輝" userId="fd074ccdcebbebd0" providerId="LiveId" clId="{E4892B51-B277-4FDE-B731-2E6752C78239}" dt="2021-07-06T04:58:28.847" v="132"/>
            <ac:spMkLst>
              <pc:docMk/>
              <pc:sldMasterMk cId="1262350397" sldId="2147483648"/>
              <pc:sldLayoutMk cId="3680790488" sldId="2147483649"/>
              <ac:spMk id="3" creationId="{50CB83A4-223C-44B6-BA24-A98C48DDAEC3}"/>
            </ac:spMkLst>
          </pc:spChg>
        </pc:sldLayoutChg>
        <pc:sldLayoutChg chg="modSp">
          <pc:chgData name="吉川 純輝" userId="fd074ccdcebbebd0" providerId="LiveId" clId="{E4892B51-B277-4FDE-B731-2E6752C78239}" dt="2021-07-06T04:58:28.847" v="132"/>
          <pc:sldLayoutMkLst>
            <pc:docMk/>
            <pc:sldMasterMk cId="1262350397" sldId="2147483648"/>
            <pc:sldLayoutMk cId="2362884024" sldId="2147483651"/>
          </pc:sldLayoutMkLst>
          <pc:spChg chg="mod">
            <ac:chgData name="吉川 純輝" userId="fd074ccdcebbebd0" providerId="LiveId" clId="{E4892B51-B277-4FDE-B731-2E6752C78239}" dt="2021-07-06T04:58:28.847" v="132"/>
            <ac:spMkLst>
              <pc:docMk/>
              <pc:sldMasterMk cId="1262350397" sldId="2147483648"/>
              <pc:sldLayoutMk cId="2362884024" sldId="2147483651"/>
              <ac:spMk id="2" creationId="{FD5F0713-884E-40E4-A4BF-BC2258214209}"/>
            </ac:spMkLst>
          </pc:spChg>
          <pc:spChg chg="mod">
            <ac:chgData name="吉川 純輝" userId="fd074ccdcebbebd0" providerId="LiveId" clId="{E4892B51-B277-4FDE-B731-2E6752C78239}" dt="2021-07-06T04:58:28.847" v="132"/>
            <ac:spMkLst>
              <pc:docMk/>
              <pc:sldMasterMk cId="1262350397" sldId="2147483648"/>
              <pc:sldLayoutMk cId="2362884024" sldId="2147483651"/>
              <ac:spMk id="3" creationId="{D3267F2E-1D00-4B0B-97C6-AA438416F119}"/>
            </ac:spMkLst>
          </pc:spChg>
        </pc:sldLayoutChg>
        <pc:sldLayoutChg chg="modSp">
          <pc:chgData name="吉川 純輝" userId="fd074ccdcebbebd0" providerId="LiveId" clId="{E4892B51-B277-4FDE-B731-2E6752C78239}" dt="2021-07-06T04:58:28.847" v="132"/>
          <pc:sldLayoutMkLst>
            <pc:docMk/>
            <pc:sldMasterMk cId="1262350397" sldId="2147483648"/>
            <pc:sldLayoutMk cId="2745624290" sldId="2147483652"/>
          </pc:sldLayoutMkLst>
          <pc:spChg chg="mod">
            <ac:chgData name="吉川 純輝" userId="fd074ccdcebbebd0" providerId="LiveId" clId="{E4892B51-B277-4FDE-B731-2E6752C78239}" dt="2021-07-06T04:58:28.847" v="132"/>
            <ac:spMkLst>
              <pc:docMk/>
              <pc:sldMasterMk cId="1262350397" sldId="2147483648"/>
              <pc:sldLayoutMk cId="2745624290" sldId="2147483652"/>
              <ac:spMk id="3" creationId="{044B26A7-632C-4315-81E9-F067389FCE86}"/>
            </ac:spMkLst>
          </pc:spChg>
          <pc:spChg chg="mod">
            <ac:chgData name="吉川 純輝" userId="fd074ccdcebbebd0" providerId="LiveId" clId="{E4892B51-B277-4FDE-B731-2E6752C78239}" dt="2021-07-06T04:58:28.847" v="132"/>
            <ac:spMkLst>
              <pc:docMk/>
              <pc:sldMasterMk cId="1262350397" sldId="2147483648"/>
              <pc:sldLayoutMk cId="2745624290" sldId="2147483652"/>
              <ac:spMk id="4" creationId="{707B879C-ED58-4469-8732-61BEF13876EB}"/>
            </ac:spMkLst>
          </pc:spChg>
        </pc:sldLayoutChg>
        <pc:sldLayoutChg chg="modSp">
          <pc:chgData name="吉川 純輝" userId="fd074ccdcebbebd0" providerId="LiveId" clId="{E4892B51-B277-4FDE-B731-2E6752C78239}" dt="2021-07-06T04:58:28.847" v="132"/>
          <pc:sldLayoutMkLst>
            <pc:docMk/>
            <pc:sldMasterMk cId="1262350397" sldId="2147483648"/>
            <pc:sldLayoutMk cId="3442799256" sldId="2147483653"/>
          </pc:sldLayoutMkLst>
          <pc:spChg chg="mod">
            <ac:chgData name="吉川 純輝" userId="fd074ccdcebbebd0" providerId="LiveId" clId="{E4892B51-B277-4FDE-B731-2E6752C78239}" dt="2021-07-06T04:58:28.847" v="132"/>
            <ac:spMkLst>
              <pc:docMk/>
              <pc:sldMasterMk cId="1262350397" sldId="2147483648"/>
              <pc:sldLayoutMk cId="3442799256" sldId="2147483653"/>
              <ac:spMk id="2" creationId="{C6FC7809-9F81-4EC2-B254-05E2C6526D4E}"/>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3" creationId="{890F6C89-1082-49CE-89C4-491B983EA87D}"/>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4" creationId="{2C6081E8-DCE0-4C53-B914-09EFE3F2E7A1}"/>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5" creationId="{F41CF063-6F77-4879-AEB5-584A230DC1FE}"/>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6" creationId="{CD99EEA5-E23A-4754-B34A-EDD112665010}"/>
            </ac:spMkLst>
          </pc:spChg>
        </pc:sldLayoutChg>
        <pc:sldLayoutChg chg="modSp">
          <pc:chgData name="吉川 純輝" userId="fd074ccdcebbebd0" providerId="LiveId" clId="{E4892B51-B277-4FDE-B731-2E6752C78239}" dt="2021-07-06T04:58:28.847" v="132"/>
          <pc:sldLayoutMkLst>
            <pc:docMk/>
            <pc:sldMasterMk cId="1262350397" sldId="2147483648"/>
            <pc:sldLayoutMk cId="2075964417" sldId="2147483656"/>
          </pc:sldLayoutMkLst>
          <pc:spChg chg="mod">
            <ac:chgData name="吉川 純輝" userId="fd074ccdcebbebd0" providerId="LiveId" clId="{E4892B51-B277-4FDE-B731-2E6752C78239}" dt="2021-07-06T04:58:28.847" v="132"/>
            <ac:spMkLst>
              <pc:docMk/>
              <pc:sldMasterMk cId="1262350397" sldId="2147483648"/>
              <pc:sldLayoutMk cId="2075964417" sldId="2147483656"/>
              <ac:spMk id="2" creationId="{65D41A9D-9667-44E2-9A5E-BA81A02226D4}"/>
            </ac:spMkLst>
          </pc:spChg>
          <pc:spChg chg="mod">
            <ac:chgData name="吉川 純輝" userId="fd074ccdcebbebd0" providerId="LiveId" clId="{E4892B51-B277-4FDE-B731-2E6752C78239}" dt="2021-07-06T04:58:28.847" v="132"/>
            <ac:spMkLst>
              <pc:docMk/>
              <pc:sldMasterMk cId="1262350397" sldId="2147483648"/>
              <pc:sldLayoutMk cId="2075964417" sldId="2147483656"/>
              <ac:spMk id="3" creationId="{DF4A826A-D49B-43E0-B35D-D6AD704542E4}"/>
            </ac:spMkLst>
          </pc:spChg>
          <pc:spChg chg="mod">
            <ac:chgData name="吉川 純輝" userId="fd074ccdcebbebd0" providerId="LiveId" clId="{E4892B51-B277-4FDE-B731-2E6752C78239}" dt="2021-07-06T04:58:28.847" v="132"/>
            <ac:spMkLst>
              <pc:docMk/>
              <pc:sldMasterMk cId="1262350397" sldId="2147483648"/>
              <pc:sldLayoutMk cId="2075964417" sldId="2147483656"/>
              <ac:spMk id="4" creationId="{F25021FB-F362-4DDC-9316-6A8A78CC3197}"/>
            </ac:spMkLst>
          </pc:spChg>
        </pc:sldLayoutChg>
        <pc:sldLayoutChg chg="modSp">
          <pc:chgData name="吉川 純輝" userId="fd074ccdcebbebd0" providerId="LiveId" clId="{E4892B51-B277-4FDE-B731-2E6752C78239}" dt="2021-07-06T04:58:28.847" v="132"/>
          <pc:sldLayoutMkLst>
            <pc:docMk/>
            <pc:sldMasterMk cId="1262350397" sldId="2147483648"/>
            <pc:sldLayoutMk cId="2964623741" sldId="2147483657"/>
          </pc:sldLayoutMkLst>
          <pc:spChg chg="mod">
            <ac:chgData name="吉川 純輝" userId="fd074ccdcebbebd0" providerId="LiveId" clId="{E4892B51-B277-4FDE-B731-2E6752C78239}" dt="2021-07-06T04:58:28.847" v="132"/>
            <ac:spMkLst>
              <pc:docMk/>
              <pc:sldMasterMk cId="1262350397" sldId="2147483648"/>
              <pc:sldLayoutMk cId="2964623741" sldId="2147483657"/>
              <ac:spMk id="2" creationId="{498C53A7-05CE-400B-9F71-25D5CA80C7DD}"/>
            </ac:spMkLst>
          </pc:spChg>
          <pc:spChg chg="mod">
            <ac:chgData name="吉川 純輝" userId="fd074ccdcebbebd0" providerId="LiveId" clId="{E4892B51-B277-4FDE-B731-2E6752C78239}" dt="2021-07-06T04:58:28.847" v="132"/>
            <ac:spMkLst>
              <pc:docMk/>
              <pc:sldMasterMk cId="1262350397" sldId="2147483648"/>
              <pc:sldLayoutMk cId="2964623741" sldId="2147483657"/>
              <ac:spMk id="3" creationId="{554D0D28-C32E-45BB-B033-BEC64D7DDEF7}"/>
            </ac:spMkLst>
          </pc:spChg>
          <pc:spChg chg="mod">
            <ac:chgData name="吉川 純輝" userId="fd074ccdcebbebd0" providerId="LiveId" clId="{E4892B51-B277-4FDE-B731-2E6752C78239}" dt="2021-07-06T04:58:28.847" v="132"/>
            <ac:spMkLst>
              <pc:docMk/>
              <pc:sldMasterMk cId="1262350397" sldId="2147483648"/>
              <pc:sldLayoutMk cId="2964623741" sldId="2147483657"/>
              <ac:spMk id="4" creationId="{F429FF49-C739-424D-8F23-CFC1347F6F25}"/>
            </ac:spMkLst>
          </pc:spChg>
        </pc:sldLayoutChg>
        <pc:sldLayoutChg chg="modSp">
          <pc:chgData name="吉川 純輝" userId="fd074ccdcebbebd0" providerId="LiveId" clId="{E4892B51-B277-4FDE-B731-2E6752C78239}" dt="2021-07-06T04:58:28.847" v="132"/>
          <pc:sldLayoutMkLst>
            <pc:docMk/>
            <pc:sldMasterMk cId="1262350397" sldId="2147483648"/>
            <pc:sldLayoutMk cId="785624816" sldId="2147483659"/>
          </pc:sldLayoutMkLst>
          <pc:spChg chg="mod">
            <ac:chgData name="吉川 純輝" userId="fd074ccdcebbebd0" providerId="LiveId" clId="{E4892B51-B277-4FDE-B731-2E6752C78239}" dt="2021-07-06T04:58:28.847" v="132"/>
            <ac:spMkLst>
              <pc:docMk/>
              <pc:sldMasterMk cId="1262350397" sldId="2147483648"/>
              <pc:sldLayoutMk cId="785624816" sldId="2147483659"/>
              <ac:spMk id="2" creationId="{BD688F09-7F19-4BB5-A1D6-6F24D5EA943B}"/>
            </ac:spMkLst>
          </pc:spChg>
          <pc:spChg chg="mod">
            <ac:chgData name="吉川 純輝" userId="fd074ccdcebbebd0" providerId="LiveId" clId="{E4892B51-B277-4FDE-B731-2E6752C78239}" dt="2021-07-06T04:58:28.847" v="132"/>
            <ac:spMkLst>
              <pc:docMk/>
              <pc:sldMasterMk cId="1262350397" sldId="2147483648"/>
              <pc:sldLayoutMk cId="785624816" sldId="2147483659"/>
              <ac:spMk id="3" creationId="{1782207F-3146-4276-B017-09E0D52DD8D8}"/>
            </ac:spMkLst>
          </pc:spChg>
        </pc:sldLayoutChg>
      </pc:sldMasterChg>
    </pc:docChg>
  </pc:docChgLst>
  <pc:docChgLst>
    <pc:chgData name="吉川 純輝" userId="fd074ccdcebbebd0" providerId="LiveId" clId="{41659C5C-0423-47A2-B4DB-4491C5C1FE86}"/>
    <pc:docChg chg="undo redo custSel addSld delSld modSld sldOrd">
      <pc:chgData name="吉川 純輝" userId="fd074ccdcebbebd0" providerId="LiveId" clId="{41659C5C-0423-47A2-B4DB-4491C5C1FE86}" dt="2021-06-29T07:24:12.278" v="1903" actId="14100"/>
      <pc:docMkLst>
        <pc:docMk/>
      </pc:docMkLst>
      <pc:sldChg chg="addSp modSp mod">
        <pc:chgData name="吉川 純輝" userId="fd074ccdcebbebd0" providerId="LiveId" clId="{41659C5C-0423-47A2-B4DB-4491C5C1FE86}" dt="2021-06-25T08:06:25.323" v="103" actId="1076"/>
        <pc:sldMkLst>
          <pc:docMk/>
          <pc:sldMk cId="3452075667" sldId="260"/>
        </pc:sldMkLst>
        <pc:spChg chg="mod">
          <ac:chgData name="吉川 純輝" userId="fd074ccdcebbebd0" providerId="LiveId" clId="{41659C5C-0423-47A2-B4DB-4491C5C1FE86}" dt="2021-06-25T08:04:35.839" v="6" actId="164"/>
          <ac:spMkLst>
            <pc:docMk/>
            <pc:sldMk cId="3452075667" sldId="260"/>
            <ac:spMk id="5" creationId="{FB55418C-B0C0-4EB4-BDFE-EFA35626E652}"/>
          </ac:spMkLst>
        </pc:spChg>
        <pc:spChg chg="mod">
          <ac:chgData name="吉川 純輝" userId="fd074ccdcebbebd0" providerId="LiveId" clId="{41659C5C-0423-47A2-B4DB-4491C5C1FE86}" dt="2021-06-25T08:04:39.408" v="8" actId="1076"/>
          <ac:spMkLst>
            <pc:docMk/>
            <pc:sldMk cId="3452075667" sldId="260"/>
            <ac:spMk id="6" creationId="{B20AD75B-D855-4749-AB41-BD8E51171389}"/>
          </ac:spMkLst>
        </pc:spChg>
        <pc:spChg chg="add mod">
          <ac:chgData name="吉川 純輝" userId="fd074ccdcebbebd0" providerId="LiveId" clId="{41659C5C-0423-47A2-B4DB-4491C5C1FE86}" dt="2021-06-25T08:06:25.323" v="103" actId="1076"/>
          <ac:spMkLst>
            <pc:docMk/>
            <pc:sldMk cId="3452075667" sldId="260"/>
            <ac:spMk id="8" creationId="{83EC43DB-0E25-4BFD-99FC-DF63883DE72D}"/>
          </ac:spMkLst>
        </pc:spChg>
        <pc:grpChg chg="add mod">
          <ac:chgData name="吉川 純輝" userId="fd074ccdcebbebd0" providerId="LiveId" clId="{41659C5C-0423-47A2-B4DB-4491C5C1FE86}" dt="2021-06-25T08:04:37.463" v="7" actId="1076"/>
          <ac:grpSpMkLst>
            <pc:docMk/>
            <pc:sldMk cId="3452075667" sldId="260"/>
            <ac:grpSpMk id="9" creationId="{B30F935E-ECF9-4851-9406-6B2F702C8C28}"/>
          </ac:grpSpMkLst>
        </pc:grpChg>
        <pc:picChg chg="mod">
          <ac:chgData name="吉川 純輝" userId="fd074ccdcebbebd0" providerId="LiveId" clId="{41659C5C-0423-47A2-B4DB-4491C5C1FE86}" dt="2021-06-25T08:04:43.275" v="11" actId="1076"/>
          <ac:picMkLst>
            <pc:docMk/>
            <pc:sldMk cId="3452075667" sldId="260"/>
            <ac:picMk id="2" creationId="{CE9D7CDC-7275-4214-A5C9-8840FDDE967D}"/>
          </ac:picMkLst>
        </pc:picChg>
        <pc:picChg chg="mod">
          <ac:chgData name="吉川 純輝" userId="fd074ccdcebbebd0" providerId="LiveId" clId="{41659C5C-0423-47A2-B4DB-4491C5C1FE86}" dt="2021-06-25T08:04:35.839" v="6" actId="164"/>
          <ac:picMkLst>
            <pc:docMk/>
            <pc:sldMk cId="3452075667" sldId="260"/>
            <ac:picMk id="4" creationId="{14A126CB-A882-4CBE-A2F0-7B3CF49A6C26}"/>
          </ac:picMkLst>
        </pc:picChg>
        <pc:picChg chg="add mod">
          <ac:chgData name="吉川 純輝" userId="fd074ccdcebbebd0" providerId="LiveId" clId="{41659C5C-0423-47A2-B4DB-4491C5C1FE86}" dt="2021-06-25T08:06:21.449" v="102" actId="1076"/>
          <ac:picMkLst>
            <pc:docMk/>
            <pc:sldMk cId="3452075667" sldId="260"/>
            <ac:picMk id="11" creationId="{D0DCFA2A-20F3-4FB1-9F28-48128515674D}"/>
          </ac:picMkLst>
        </pc:picChg>
      </pc:sldChg>
      <pc:sldChg chg="addSp delSp modSp mod">
        <pc:chgData name="吉川 純輝" userId="fd074ccdcebbebd0" providerId="LiveId" clId="{41659C5C-0423-47A2-B4DB-4491C5C1FE86}" dt="2021-06-25T08:10:22.229" v="258" actId="14100"/>
        <pc:sldMkLst>
          <pc:docMk/>
          <pc:sldMk cId="3174498782" sldId="266"/>
        </pc:sldMkLst>
        <pc:spChg chg="mod">
          <ac:chgData name="吉川 純輝" userId="fd074ccdcebbebd0" providerId="LiveId" clId="{41659C5C-0423-47A2-B4DB-4491C5C1FE86}" dt="2021-06-25T08:10:15.402" v="256" actId="1076"/>
          <ac:spMkLst>
            <pc:docMk/>
            <pc:sldMk cId="3174498782" sldId="266"/>
            <ac:spMk id="4" creationId="{A42B3330-6F7A-47BB-AA2D-A6D3BC79DEB3}"/>
          </ac:spMkLst>
        </pc:spChg>
        <pc:spChg chg="mod">
          <ac:chgData name="吉川 純輝" userId="fd074ccdcebbebd0" providerId="LiveId" clId="{41659C5C-0423-47A2-B4DB-4491C5C1FE86}" dt="2021-06-25T08:08:51.891" v="220" actId="164"/>
          <ac:spMkLst>
            <pc:docMk/>
            <pc:sldMk cId="3174498782" sldId="266"/>
            <ac:spMk id="7" creationId="{AE565378-36D7-4C06-81A8-2FFBD0C1A018}"/>
          </ac:spMkLst>
        </pc:spChg>
        <pc:spChg chg="add del mod">
          <ac:chgData name="吉川 純輝" userId="fd074ccdcebbebd0" providerId="LiveId" clId="{41659C5C-0423-47A2-B4DB-4491C5C1FE86}" dt="2021-06-25T08:10:15.211" v="255" actId="478"/>
          <ac:spMkLst>
            <pc:docMk/>
            <pc:sldMk cId="3174498782" sldId="266"/>
            <ac:spMk id="10" creationId="{35D30891-ACA0-4319-B568-D8B863AE7900}"/>
          </ac:spMkLst>
        </pc:spChg>
        <pc:grpChg chg="add mod">
          <ac:chgData name="吉川 純輝" userId="fd074ccdcebbebd0" providerId="LiveId" clId="{41659C5C-0423-47A2-B4DB-4491C5C1FE86}" dt="2021-06-25T08:10:18.146" v="257" actId="1076"/>
          <ac:grpSpMkLst>
            <pc:docMk/>
            <pc:sldMk cId="3174498782" sldId="266"/>
            <ac:grpSpMk id="11" creationId="{C40D7BC2-CFD6-4787-9CC1-77899E4C23A3}"/>
          </ac:grpSpMkLst>
        </pc:grpChg>
        <pc:picChg chg="mod">
          <ac:chgData name="吉川 純輝" userId="fd074ccdcebbebd0" providerId="LiveId" clId="{41659C5C-0423-47A2-B4DB-4491C5C1FE86}" dt="2021-06-25T08:08:51.891" v="220" actId="164"/>
          <ac:picMkLst>
            <pc:docMk/>
            <pc:sldMk cId="3174498782" sldId="266"/>
            <ac:picMk id="3" creationId="{D2F61BF7-CD61-4674-90FB-C91FABA0A8D9}"/>
          </ac:picMkLst>
        </pc:picChg>
        <pc:picChg chg="add del mod">
          <ac:chgData name="吉川 純輝" userId="fd074ccdcebbebd0" providerId="LiveId" clId="{41659C5C-0423-47A2-B4DB-4491C5C1FE86}" dt="2021-06-25T08:10:15.011" v="254" actId="478"/>
          <ac:picMkLst>
            <pc:docMk/>
            <pc:sldMk cId="3174498782" sldId="266"/>
            <ac:picMk id="9" creationId="{14538943-114B-48E2-BAC5-3DF6F5059F0D}"/>
          </ac:picMkLst>
        </pc:picChg>
        <pc:cxnChg chg="mod">
          <ac:chgData name="吉川 純輝" userId="fd074ccdcebbebd0" providerId="LiveId" clId="{41659C5C-0423-47A2-B4DB-4491C5C1FE86}" dt="2021-06-25T08:10:22.229" v="258" actId="14100"/>
          <ac:cxnSpMkLst>
            <pc:docMk/>
            <pc:sldMk cId="3174498782" sldId="266"/>
            <ac:cxnSpMk id="8" creationId="{ECD74B6A-3B20-4282-BD0B-E0E1ED680997}"/>
          </ac:cxnSpMkLst>
        </pc:cxnChg>
      </pc:sldChg>
      <pc:sldChg chg="addSp delSp modSp del mod">
        <pc:chgData name="吉川 純輝" userId="fd074ccdcebbebd0" providerId="LiveId" clId="{41659C5C-0423-47A2-B4DB-4491C5C1FE86}" dt="2021-06-29T07:23:56.443" v="1884" actId="47"/>
        <pc:sldMkLst>
          <pc:docMk/>
          <pc:sldMk cId="383989165" sldId="275"/>
        </pc:sldMkLst>
        <pc:picChg chg="add del">
          <ac:chgData name="吉川 純輝" userId="fd074ccdcebbebd0" providerId="LiveId" clId="{41659C5C-0423-47A2-B4DB-4491C5C1FE86}" dt="2021-06-29T02:32:05.426" v="1347" actId="478"/>
          <ac:picMkLst>
            <pc:docMk/>
            <pc:sldMk cId="383989165" sldId="275"/>
            <ac:picMk id="3" creationId="{1A09A9A5-3260-4B34-88F1-7E9905D17D34}"/>
          </ac:picMkLst>
        </pc:picChg>
        <pc:picChg chg="add mod">
          <ac:chgData name="吉川 純輝" userId="fd074ccdcebbebd0" providerId="LiveId" clId="{41659C5C-0423-47A2-B4DB-4491C5C1FE86}" dt="2021-06-29T02:32:29.656" v="1353" actId="1076"/>
          <ac:picMkLst>
            <pc:docMk/>
            <pc:sldMk cId="383989165" sldId="275"/>
            <ac:picMk id="4" creationId="{94071484-219C-482D-93B6-594EF505AC2B}"/>
          </ac:picMkLst>
        </pc:picChg>
        <pc:picChg chg="add mod">
          <ac:chgData name="吉川 純輝" userId="fd074ccdcebbebd0" providerId="LiveId" clId="{41659C5C-0423-47A2-B4DB-4491C5C1FE86}" dt="2021-06-29T02:32:37.460" v="1355" actId="1076"/>
          <ac:picMkLst>
            <pc:docMk/>
            <pc:sldMk cId="383989165" sldId="275"/>
            <ac:picMk id="6" creationId="{EE670A93-76FA-44B5-9A14-278871EEE646}"/>
          </ac:picMkLst>
        </pc:picChg>
      </pc:sldChg>
      <pc:sldChg chg="addSp delSp modSp add mod">
        <pc:chgData name="吉川 純輝" userId="fd074ccdcebbebd0" providerId="LiveId" clId="{41659C5C-0423-47A2-B4DB-4491C5C1FE86}" dt="2021-06-25T08:50:40.868" v="1256" actId="1076"/>
        <pc:sldMkLst>
          <pc:docMk/>
          <pc:sldMk cId="1946918654" sldId="293"/>
        </pc:sldMkLst>
        <pc:spChg chg="add mod">
          <ac:chgData name="吉川 純輝" userId="fd074ccdcebbebd0" providerId="LiveId" clId="{41659C5C-0423-47A2-B4DB-4491C5C1FE86}" dt="2021-06-25T08:32:33.619" v="464" actId="164"/>
          <ac:spMkLst>
            <pc:docMk/>
            <pc:sldMk cId="1946918654" sldId="293"/>
            <ac:spMk id="2" creationId="{1501F00B-030A-434B-BD08-2D2EDD6CD2ED}"/>
          </ac:spMkLst>
        </pc:spChg>
        <pc:spChg chg="del">
          <ac:chgData name="吉川 純輝" userId="fd074ccdcebbebd0" providerId="LiveId" clId="{41659C5C-0423-47A2-B4DB-4491C5C1FE86}" dt="2021-06-25T08:09:48.396" v="238" actId="478"/>
          <ac:spMkLst>
            <pc:docMk/>
            <pc:sldMk cId="1946918654" sldId="293"/>
            <ac:spMk id="4" creationId="{A42B3330-6F7A-47BB-AA2D-A6D3BC79DEB3}"/>
          </ac:spMkLst>
        </pc:spChg>
        <pc:spChg chg="mod">
          <ac:chgData name="吉川 純輝" userId="fd074ccdcebbebd0" providerId="LiveId" clId="{41659C5C-0423-47A2-B4DB-4491C5C1FE86}" dt="2021-06-25T08:48:30.203" v="1224" actId="1076"/>
          <ac:spMkLst>
            <pc:docMk/>
            <pc:sldMk cId="1946918654" sldId="293"/>
            <ac:spMk id="10" creationId="{35D30891-ACA0-4319-B568-D8B863AE7900}"/>
          </ac:spMkLst>
        </pc:spChg>
        <pc:spChg chg="add mod">
          <ac:chgData name="吉川 純輝" userId="fd074ccdcebbebd0" providerId="LiveId" clId="{41659C5C-0423-47A2-B4DB-4491C5C1FE86}" dt="2021-06-25T08:32:33.619" v="464" actId="164"/>
          <ac:spMkLst>
            <pc:docMk/>
            <pc:sldMk cId="1946918654" sldId="293"/>
            <ac:spMk id="12" creationId="{25731177-3065-4272-96A2-654EB5541662}"/>
          </ac:spMkLst>
        </pc:spChg>
        <pc:spChg chg="add mod">
          <ac:chgData name="吉川 純輝" userId="fd074ccdcebbebd0" providerId="LiveId" clId="{41659C5C-0423-47A2-B4DB-4491C5C1FE86}" dt="2021-06-25T08:32:33.619" v="464" actId="164"/>
          <ac:spMkLst>
            <pc:docMk/>
            <pc:sldMk cId="1946918654" sldId="293"/>
            <ac:spMk id="13" creationId="{262E1860-4310-4762-8607-AB38F9BF6D97}"/>
          </ac:spMkLst>
        </pc:spChg>
        <pc:spChg chg="add mod">
          <ac:chgData name="吉川 純輝" userId="fd074ccdcebbebd0" providerId="LiveId" clId="{41659C5C-0423-47A2-B4DB-4491C5C1FE86}" dt="2021-06-25T08:32:33.619" v="464" actId="164"/>
          <ac:spMkLst>
            <pc:docMk/>
            <pc:sldMk cId="1946918654" sldId="293"/>
            <ac:spMk id="14" creationId="{5BE9028E-961F-41E8-A4F1-7BD3703E96E9}"/>
          </ac:spMkLst>
        </pc:spChg>
        <pc:spChg chg="add mod">
          <ac:chgData name="吉川 純輝" userId="fd074ccdcebbebd0" providerId="LiveId" clId="{41659C5C-0423-47A2-B4DB-4491C5C1FE86}" dt="2021-06-25T08:32:33.619" v="464" actId="164"/>
          <ac:spMkLst>
            <pc:docMk/>
            <pc:sldMk cId="1946918654" sldId="293"/>
            <ac:spMk id="15" creationId="{F2F2DF93-82A0-4847-94C4-4FB154620C9D}"/>
          </ac:spMkLst>
        </pc:spChg>
        <pc:spChg chg="add mod">
          <ac:chgData name="吉川 純輝" userId="fd074ccdcebbebd0" providerId="LiveId" clId="{41659C5C-0423-47A2-B4DB-4491C5C1FE86}" dt="2021-06-25T08:35:20.728" v="496" actId="164"/>
          <ac:spMkLst>
            <pc:docMk/>
            <pc:sldMk cId="1946918654" sldId="293"/>
            <ac:spMk id="17" creationId="{D25FCD76-04B0-457A-9D24-3DA9777B980B}"/>
          </ac:spMkLst>
        </pc:spChg>
        <pc:spChg chg="add mod">
          <ac:chgData name="吉川 純輝" userId="fd074ccdcebbebd0" providerId="LiveId" clId="{41659C5C-0423-47A2-B4DB-4491C5C1FE86}" dt="2021-06-25T08:49:27.256" v="1234" actId="1076"/>
          <ac:spMkLst>
            <pc:docMk/>
            <pc:sldMk cId="1946918654" sldId="293"/>
            <ac:spMk id="18" creationId="{52B04E00-8EA1-4C9C-BDD6-7E51182CF85E}"/>
          </ac:spMkLst>
        </pc:spChg>
        <pc:spChg chg="add mod">
          <ac:chgData name="吉川 純輝" userId="fd074ccdcebbebd0" providerId="LiveId" clId="{41659C5C-0423-47A2-B4DB-4491C5C1FE86}" dt="2021-06-25T08:35:20.728" v="496" actId="164"/>
          <ac:spMkLst>
            <pc:docMk/>
            <pc:sldMk cId="1946918654" sldId="293"/>
            <ac:spMk id="19" creationId="{03F5E065-0E18-42D7-8523-47C7F37DFDE5}"/>
          </ac:spMkLst>
        </pc:spChg>
        <pc:spChg chg="add mod">
          <ac:chgData name="吉川 純輝" userId="fd074ccdcebbebd0" providerId="LiveId" clId="{41659C5C-0423-47A2-B4DB-4491C5C1FE86}" dt="2021-06-25T08:35:20.728" v="496" actId="164"/>
          <ac:spMkLst>
            <pc:docMk/>
            <pc:sldMk cId="1946918654" sldId="293"/>
            <ac:spMk id="20" creationId="{DADC269D-F092-4350-A485-7D2BE1AFB161}"/>
          </ac:spMkLst>
        </pc:spChg>
        <pc:spChg chg="add mod">
          <ac:chgData name="吉川 純輝" userId="fd074ccdcebbebd0" providerId="LiveId" clId="{41659C5C-0423-47A2-B4DB-4491C5C1FE86}" dt="2021-06-25T08:35:20.728" v="496" actId="164"/>
          <ac:spMkLst>
            <pc:docMk/>
            <pc:sldMk cId="1946918654" sldId="293"/>
            <ac:spMk id="21" creationId="{F77A3FD2-2C5B-46BB-AA5C-88DA48CEF521}"/>
          </ac:spMkLst>
        </pc:spChg>
        <pc:spChg chg="add mod">
          <ac:chgData name="吉川 純輝" userId="fd074ccdcebbebd0" providerId="LiveId" clId="{41659C5C-0423-47A2-B4DB-4491C5C1FE86}" dt="2021-06-25T08:49:01.900" v="1226" actId="1076"/>
          <ac:spMkLst>
            <pc:docMk/>
            <pc:sldMk cId="1946918654" sldId="293"/>
            <ac:spMk id="23" creationId="{639ADEB2-0E9D-4F73-B599-FDCA1CC5C50B}"/>
          </ac:spMkLst>
        </pc:spChg>
        <pc:spChg chg="add mod">
          <ac:chgData name="吉川 純輝" userId="fd074ccdcebbebd0" providerId="LiveId" clId="{41659C5C-0423-47A2-B4DB-4491C5C1FE86}" dt="2021-06-25T08:50:40.868" v="1256" actId="1076"/>
          <ac:spMkLst>
            <pc:docMk/>
            <pc:sldMk cId="1946918654" sldId="293"/>
            <ac:spMk id="24" creationId="{3208CBB6-D41C-4BE3-B65E-8C5EAFA74462}"/>
          </ac:spMkLst>
        </pc:spChg>
        <pc:spChg chg="add mod">
          <ac:chgData name="吉川 純輝" userId="fd074ccdcebbebd0" providerId="LiveId" clId="{41659C5C-0423-47A2-B4DB-4491C5C1FE86}" dt="2021-06-25T08:49:57.367" v="1247" actId="1076"/>
          <ac:spMkLst>
            <pc:docMk/>
            <pc:sldMk cId="1946918654" sldId="293"/>
            <ac:spMk id="25" creationId="{C4C46A8F-F4C6-4391-8AE6-F0228CD10FF2}"/>
          </ac:spMkLst>
        </pc:spChg>
        <pc:spChg chg="add mod">
          <ac:chgData name="吉川 純輝" userId="fd074ccdcebbebd0" providerId="LiveId" clId="{41659C5C-0423-47A2-B4DB-4491C5C1FE86}" dt="2021-06-25T08:50:07.396" v="1249" actId="1076"/>
          <ac:spMkLst>
            <pc:docMk/>
            <pc:sldMk cId="1946918654" sldId="293"/>
            <ac:spMk id="26" creationId="{A5513715-AA67-4D94-BE6D-9F803B59E203}"/>
          </ac:spMkLst>
        </pc:spChg>
        <pc:spChg chg="add mod">
          <ac:chgData name="吉川 純輝" userId="fd074ccdcebbebd0" providerId="LiveId" clId="{41659C5C-0423-47A2-B4DB-4491C5C1FE86}" dt="2021-06-25T08:50:34.032" v="1254" actId="1076"/>
          <ac:spMkLst>
            <pc:docMk/>
            <pc:sldMk cId="1946918654" sldId="293"/>
            <ac:spMk id="27" creationId="{21770B23-67D2-49D9-B7EE-046056ABF7F3}"/>
          </ac:spMkLst>
        </pc:spChg>
        <pc:grpChg chg="del">
          <ac:chgData name="吉川 純輝" userId="fd074ccdcebbebd0" providerId="LiveId" clId="{41659C5C-0423-47A2-B4DB-4491C5C1FE86}" dt="2021-06-25T08:09:50.651" v="240" actId="478"/>
          <ac:grpSpMkLst>
            <pc:docMk/>
            <pc:sldMk cId="1946918654" sldId="293"/>
            <ac:grpSpMk id="11" creationId="{C40D7BC2-CFD6-4787-9CC1-77899E4C23A3}"/>
          </ac:grpSpMkLst>
        </pc:grpChg>
        <pc:grpChg chg="add del mod">
          <ac:chgData name="吉川 純輝" userId="fd074ccdcebbebd0" providerId="LiveId" clId="{41659C5C-0423-47A2-B4DB-4491C5C1FE86}" dt="2021-06-25T08:35:20.728" v="496" actId="164"/>
          <ac:grpSpMkLst>
            <pc:docMk/>
            <pc:sldMk cId="1946918654" sldId="293"/>
            <ac:grpSpMk id="16" creationId="{20DB928A-0E6E-4223-ACE0-B6F8EE2F0F66}"/>
          </ac:grpSpMkLst>
        </pc:grpChg>
        <pc:grpChg chg="add mod">
          <ac:chgData name="吉川 純輝" userId="fd074ccdcebbebd0" providerId="LiveId" clId="{41659C5C-0423-47A2-B4DB-4491C5C1FE86}" dt="2021-06-25T08:49:07.071" v="1227" actId="1076"/>
          <ac:grpSpMkLst>
            <pc:docMk/>
            <pc:sldMk cId="1946918654" sldId="293"/>
            <ac:grpSpMk id="22" creationId="{CF77372A-4E96-4B66-8EF5-57B9D1A62128}"/>
          </ac:grpSpMkLst>
        </pc:grpChg>
        <pc:picChg chg="del">
          <ac:chgData name="吉川 純輝" userId="fd074ccdcebbebd0" providerId="LiveId" clId="{41659C5C-0423-47A2-B4DB-4491C5C1FE86}" dt="2021-06-25T08:09:49.389" v="239" actId="478"/>
          <ac:picMkLst>
            <pc:docMk/>
            <pc:sldMk cId="1946918654" sldId="293"/>
            <ac:picMk id="5" creationId="{6D9DF54D-FA15-4030-95B2-AA6BAD039BFC}"/>
          </ac:picMkLst>
        </pc:picChg>
        <pc:picChg chg="mod">
          <ac:chgData name="吉川 純輝" userId="fd074ccdcebbebd0" providerId="LiveId" clId="{41659C5C-0423-47A2-B4DB-4491C5C1FE86}" dt="2021-06-25T08:32:33.619" v="464" actId="164"/>
          <ac:picMkLst>
            <pc:docMk/>
            <pc:sldMk cId="1946918654" sldId="293"/>
            <ac:picMk id="9" creationId="{14538943-114B-48E2-BAC5-3DF6F5059F0D}"/>
          </ac:picMkLst>
        </pc:picChg>
        <pc:cxnChg chg="del mod">
          <ac:chgData name="吉川 純輝" userId="fd074ccdcebbebd0" providerId="LiveId" clId="{41659C5C-0423-47A2-B4DB-4491C5C1FE86}" dt="2021-06-25T08:09:51.758" v="241" actId="478"/>
          <ac:cxnSpMkLst>
            <pc:docMk/>
            <pc:sldMk cId="1946918654" sldId="293"/>
            <ac:cxnSpMk id="8" creationId="{ECD74B6A-3B20-4282-BD0B-E0E1ED680997}"/>
          </ac:cxnSpMkLst>
        </pc:cxnChg>
      </pc:sldChg>
      <pc:sldChg chg="addSp delSp modSp add mod ord">
        <pc:chgData name="吉川 純輝" userId="fd074ccdcebbebd0" providerId="LiveId" clId="{41659C5C-0423-47A2-B4DB-4491C5C1FE86}" dt="2021-06-25T09:08:45.031" v="1346" actId="1076"/>
        <pc:sldMkLst>
          <pc:docMk/>
          <pc:sldMk cId="3975883001" sldId="294"/>
        </pc:sldMkLst>
        <pc:spChg chg="mod">
          <ac:chgData name="吉川 純輝" userId="fd074ccdcebbebd0" providerId="LiveId" clId="{41659C5C-0423-47A2-B4DB-4491C5C1FE86}" dt="2021-06-25T09:07:40.385" v="1305" actId="14100"/>
          <ac:spMkLst>
            <pc:docMk/>
            <pc:sldMk cId="3975883001" sldId="294"/>
            <ac:spMk id="2" creationId="{1501F00B-030A-434B-BD08-2D2EDD6CD2ED}"/>
          </ac:spMkLst>
        </pc:spChg>
        <pc:spChg chg="mod">
          <ac:chgData name="吉川 純輝" userId="fd074ccdcebbebd0" providerId="LiveId" clId="{41659C5C-0423-47A2-B4DB-4491C5C1FE86}" dt="2021-06-25T09:07:27.763" v="1293" actId="20577"/>
          <ac:spMkLst>
            <pc:docMk/>
            <pc:sldMk cId="3975883001" sldId="294"/>
            <ac:spMk id="6" creationId="{9D6BB831-9249-4BF4-9D4F-82AB3375786F}"/>
          </ac:spMkLst>
        </pc:spChg>
        <pc:spChg chg="mod">
          <ac:chgData name="吉川 純輝" userId="fd074ccdcebbebd0" providerId="LiveId" clId="{41659C5C-0423-47A2-B4DB-4491C5C1FE86}" dt="2021-06-25T09:08:45.031" v="1346" actId="1076"/>
          <ac:spMkLst>
            <pc:docMk/>
            <pc:sldMk cId="3975883001" sldId="294"/>
            <ac:spMk id="10" creationId="{35D30891-ACA0-4319-B568-D8B863AE7900}"/>
          </ac:spMkLst>
        </pc:spChg>
        <pc:spChg chg="mod">
          <ac:chgData name="吉川 純輝" userId="fd074ccdcebbebd0" providerId="LiveId" clId="{41659C5C-0423-47A2-B4DB-4491C5C1FE86}" dt="2021-06-25T09:07:52.439" v="1314" actId="14100"/>
          <ac:spMkLst>
            <pc:docMk/>
            <pc:sldMk cId="3975883001" sldId="294"/>
            <ac:spMk id="12" creationId="{25731177-3065-4272-96A2-654EB5541662}"/>
          </ac:spMkLst>
        </pc:spChg>
        <pc:spChg chg="mod">
          <ac:chgData name="吉川 純輝" userId="fd074ccdcebbebd0" providerId="LiveId" clId="{41659C5C-0423-47A2-B4DB-4491C5C1FE86}" dt="2021-06-25T09:07:58.192" v="1315" actId="1076"/>
          <ac:spMkLst>
            <pc:docMk/>
            <pc:sldMk cId="3975883001" sldId="294"/>
            <ac:spMk id="13" creationId="{262E1860-4310-4762-8607-AB38F9BF6D97}"/>
          </ac:spMkLst>
        </pc:spChg>
        <pc:spChg chg="mod">
          <ac:chgData name="吉川 純輝" userId="fd074ccdcebbebd0" providerId="LiveId" clId="{41659C5C-0423-47A2-B4DB-4491C5C1FE86}" dt="2021-06-25T09:08:16.573" v="1340" actId="14100"/>
          <ac:spMkLst>
            <pc:docMk/>
            <pc:sldMk cId="3975883001" sldId="294"/>
            <ac:spMk id="14" creationId="{5BE9028E-961F-41E8-A4F1-7BD3703E96E9}"/>
          </ac:spMkLst>
        </pc:spChg>
        <pc:spChg chg="mod">
          <ac:chgData name="吉川 純輝" userId="fd074ccdcebbebd0" providerId="LiveId" clId="{41659C5C-0423-47A2-B4DB-4491C5C1FE86}" dt="2021-06-25T09:08:23.124" v="1341" actId="1076"/>
          <ac:spMkLst>
            <pc:docMk/>
            <pc:sldMk cId="3975883001" sldId="294"/>
            <ac:spMk id="15" creationId="{F2F2DF93-82A0-4847-94C4-4FB154620C9D}"/>
          </ac:spMkLst>
        </pc:spChg>
        <pc:spChg chg="mod">
          <ac:chgData name="吉川 純輝" userId="fd074ccdcebbebd0" providerId="LiveId" clId="{41659C5C-0423-47A2-B4DB-4491C5C1FE86}" dt="2021-06-25T09:08:31.232" v="1342" actId="14100"/>
          <ac:spMkLst>
            <pc:docMk/>
            <pc:sldMk cId="3975883001" sldId="294"/>
            <ac:spMk id="17" creationId="{D25FCD76-04B0-457A-9D24-3DA9777B980B}"/>
          </ac:spMkLst>
        </pc:spChg>
        <pc:spChg chg="mod">
          <ac:chgData name="吉川 純輝" userId="fd074ccdcebbebd0" providerId="LiveId" clId="{41659C5C-0423-47A2-B4DB-4491C5C1FE86}" dt="2021-06-25T09:07:45.098" v="1306" actId="1076"/>
          <ac:spMkLst>
            <pc:docMk/>
            <pc:sldMk cId="3975883001" sldId="294"/>
            <ac:spMk id="18" creationId="{52B04E00-8EA1-4C9C-BDD6-7E51182CF85E}"/>
          </ac:spMkLst>
        </pc:spChg>
        <pc:spChg chg="mod">
          <ac:chgData name="吉川 純輝" userId="fd074ccdcebbebd0" providerId="LiveId" clId="{41659C5C-0423-47A2-B4DB-4491C5C1FE86}" dt="2021-06-25T09:08:33.057" v="1343" actId="1076"/>
          <ac:spMkLst>
            <pc:docMk/>
            <pc:sldMk cId="3975883001" sldId="294"/>
            <ac:spMk id="23" creationId="{639ADEB2-0E9D-4F73-B599-FDCA1CC5C50B}"/>
          </ac:spMkLst>
        </pc:spChg>
        <pc:picChg chg="del">
          <ac:chgData name="吉川 純輝" userId="fd074ccdcebbebd0" providerId="LiveId" clId="{41659C5C-0423-47A2-B4DB-4491C5C1FE86}" dt="2021-06-25T09:07:03.186" v="1264" actId="478"/>
          <ac:picMkLst>
            <pc:docMk/>
            <pc:sldMk cId="3975883001" sldId="294"/>
            <ac:picMk id="9" creationId="{14538943-114B-48E2-BAC5-3DF6F5059F0D}"/>
          </ac:picMkLst>
        </pc:picChg>
        <pc:picChg chg="add mod ord">
          <ac:chgData name="吉川 純輝" userId="fd074ccdcebbebd0" providerId="LiveId" clId="{41659C5C-0423-47A2-B4DB-4491C5C1FE86}" dt="2021-06-25T09:07:09.368" v="1266" actId="1076"/>
          <ac:picMkLst>
            <pc:docMk/>
            <pc:sldMk cId="3975883001" sldId="294"/>
            <ac:picMk id="28" creationId="{D962721F-6F68-40E2-A39F-EC87656BF24F}"/>
          </ac:picMkLst>
        </pc:picChg>
      </pc:sldChg>
      <pc:sldChg chg="addSp delSp modSp add mod">
        <pc:chgData name="吉川 純輝" userId="fd074ccdcebbebd0" providerId="LiveId" clId="{41659C5C-0423-47A2-B4DB-4491C5C1FE86}" dt="2021-06-29T07:24:12.278" v="1903" actId="14100"/>
        <pc:sldMkLst>
          <pc:docMk/>
          <pc:sldMk cId="1232888150" sldId="295"/>
        </pc:sldMkLst>
        <pc:spChg chg="mod">
          <ac:chgData name="吉川 純輝" userId="fd074ccdcebbebd0" providerId="LiveId" clId="{41659C5C-0423-47A2-B4DB-4491C5C1FE86}" dt="2021-06-29T04:01:19.438" v="1394" actId="20577"/>
          <ac:spMkLst>
            <pc:docMk/>
            <pc:sldMk cId="1232888150" sldId="295"/>
            <ac:spMk id="4" creationId="{04CA0F9A-8D02-4DBA-86B8-44043AD49482}"/>
          </ac:spMkLst>
        </pc:spChg>
        <pc:spChg chg="mod">
          <ac:chgData name="吉川 純輝" userId="fd074ccdcebbebd0" providerId="LiveId" clId="{41659C5C-0423-47A2-B4DB-4491C5C1FE86}" dt="2021-06-29T04:01:59.620" v="1491" actId="14100"/>
          <ac:spMkLst>
            <pc:docMk/>
            <pc:sldMk cId="1232888150" sldId="295"/>
            <ac:spMk id="10" creationId="{76594021-C7F7-4F36-A86B-BC9AC937DDF4}"/>
          </ac:spMkLst>
        </pc:spChg>
        <pc:spChg chg="del">
          <ac:chgData name="吉川 純輝" userId="fd074ccdcebbebd0" providerId="LiveId" clId="{41659C5C-0423-47A2-B4DB-4491C5C1FE86}" dt="2021-06-29T04:02:59.116" v="1601" actId="478"/>
          <ac:spMkLst>
            <pc:docMk/>
            <pc:sldMk cId="1232888150" sldId="295"/>
            <ac:spMk id="11" creationId="{C5DCEE7C-1E86-48FD-ADD2-791C143A72EC}"/>
          </ac:spMkLst>
        </pc:spChg>
        <pc:spChg chg="del mod">
          <ac:chgData name="吉川 純輝" userId="fd074ccdcebbebd0" providerId="LiveId" clId="{41659C5C-0423-47A2-B4DB-4491C5C1FE86}" dt="2021-06-29T04:03:01.368" v="1602" actId="478"/>
          <ac:spMkLst>
            <pc:docMk/>
            <pc:sldMk cId="1232888150" sldId="295"/>
            <ac:spMk id="12" creationId="{6AFF335D-598A-4549-BED2-1BF7C43D75CE}"/>
          </ac:spMkLst>
        </pc:spChg>
        <pc:spChg chg="add del mod ord topLvl">
          <ac:chgData name="吉川 純輝" userId="fd074ccdcebbebd0" providerId="LiveId" clId="{41659C5C-0423-47A2-B4DB-4491C5C1FE86}" dt="2021-06-29T04:06:40.470" v="1690" actId="478"/>
          <ac:spMkLst>
            <pc:docMk/>
            <pc:sldMk cId="1232888150" sldId="295"/>
            <ac:spMk id="13" creationId="{A9541EAE-4907-4931-875A-D12C807B8370}"/>
          </ac:spMkLst>
        </pc:spChg>
        <pc:spChg chg="add mod">
          <ac:chgData name="吉川 純輝" userId="fd074ccdcebbebd0" providerId="LiveId" clId="{41659C5C-0423-47A2-B4DB-4491C5C1FE86}" dt="2021-06-29T07:24:12.278" v="1903" actId="14100"/>
          <ac:spMkLst>
            <pc:docMk/>
            <pc:sldMk cId="1232888150" sldId="295"/>
            <ac:spMk id="16" creationId="{1F4BC785-6030-4A17-B39D-4EF817BF5DE7}"/>
          </ac:spMkLst>
        </pc:spChg>
        <pc:spChg chg="add mod">
          <ac:chgData name="吉川 純輝" userId="fd074ccdcebbebd0" providerId="LiveId" clId="{41659C5C-0423-47A2-B4DB-4491C5C1FE86}" dt="2021-06-29T04:07:33.242" v="1753" actId="164"/>
          <ac:spMkLst>
            <pc:docMk/>
            <pc:sldMk cId="1232888150" sldId="295"/>
            <ac:spMk id="18" creationId="{519CCA4F-300B-4B5D-9352-52C6A4FAE235}"/>
          </ac:spMkLst>
        </pc:spChg>
        <pc:spChg chg="add mod">
          <ac:chgData name="吉川 純輝" userId="fd074ccdcebbebd0" providerId="LiveId" clId="{41659C5C-0423-47A2-B4DB-4491C5C1FE86}" dt="2021-06-29T04:07:33.242" v="1753" actId="164"/>
          <ac:spMkLst>
            <pc:docMk/>
            <pc:sldMk cId="1232888150" sldId="295"/>
            <ac:spMk id="19" creationId="{4D56931A-C4CE-4DEB-8CC9-B45546E3F418}"/>
          </ac:spMkLst>
        </pc:spChg>
        <pc:spChg chg="add mod">
          <ac:chgData name="吉川 純輝" userId="fd074ccdcebbebd0" providerId="LiveId" clId="{41659C5C-0423-47A2-B4DB-4491C5C1FE86}" dt="2021-06-29T04:07:33.242" v="1753" actId="164"/>
          <ac:spMkLst>
            <pc:docMk/>
            <pc:sldMk cId="1232888150" sldId="295"/>
            <ac:spMk id="20" creationId="{D35D7D0D-FE73-4C4E-B869-29508D222C70}"/>
          </ac:spMkLst>
        </pc:spChg>
        <pc:spChg chg="add mod">
          <ac:chgData name="吉川 純輝" userId="fd074ccdcebbebd0" providerId="LiveId" clId="{41659C5C-0423-47A2-B4DB-4491C5C1FE86}" dt="2021-06-29T04:10:30.308" v="1876" actId="164"/>
          <ac:spMkLst>
            <pc:docMk/>
            <pc:sldMk cId="1232888150" sldId="295"/>
            <ac:spMk id="22" creationId="{9E01B9CB-B7C1-491C-B2EB-C132172C523C}"/>
          </ac:spMkLst>
        </pc:spChg>
        <pc:spChg chg="add mod">
          <ac:chgData name="吉川 純輝" userId="fd074ccdcebbebd0" providerId="LiveId" clId="{41659C5C-0423-47A2-B4DB-4491C5C1FE86}" dt="2021-06-29T04:10:30.308" v="1876" actId="164"/>
          <ac:spMkLst>
            <pc:docMk/>
            <pc:sldMk cId="1232888150" sldId="295"/>
            <ac:spMk id="23" creationId="{C993AAAF-39CC-4A3D-A75F-86E99AD9708E}"/>
          </ac:spMkLst>
        </pc:spChg>
        <pc:spChg chg="add mod">
          <ac:chgData name="吉川 純輝" userId="fd074ccdcebbebd0" providerId="LiveId" clId="{41659C5C-0423-47A2-B4DB-4491C5C1FE86}" dt="2021-06-29T04:10:30.308" v="1876" actId="164"/>
          <ac:spMkLst>
            <pc:docMk/>
            <pc:sldMk cId="1232888150" sldId="295"/>
            <ac:spMk id="24" creationId="{759FC067-10F2-4880-B1F1-B93F50FF9E61}"/>
          </ac:spMkLst>
        </pc:spChg>
        <pc:spChg chg="add mod">
          <ac:chgData name="吉川 純輝" userId="fd074ccdcebbebd0" providerId="LiveId" clId="{41659C5C-0423-47A2-B4DB-4491C5C1FE86}" dt="2021-06-29T04:10:48.266" v="1881" actId="1076"/>
          <ac:spMkLst>
            <pc:docMk/>
            <pc:sldMk cId="1232888150" sldId="295"/>
            <ac:spMk id="25" creationId="{573872BA-484F-4694-BBE3-BFF90F8C60C3}"/>
          </ac:spMkLst>
        </pc:spChg>
        <pc:spChg chg="add mod">
          <ac:chgData name="吉川 純輝" userId="fd074ccdcebbebd0" providerId="LiveId" clId="{41659C5C-0423-47A2-B4DB-4491C5C1FE86}" dt="2021-06-29T04:10:30.308" v="1876" actId="164"/>
          <ac:spMkLst>
            <pc:docMk/>
            <pc:sldMk cId="1232888150" sldId="295"/>
            <ac:spMk id="26" creationId="{320B1A45-026D-42E7-8C24-4A77C63D3C72}"/>
          </ac:spMkLst>
        </pc:spChg>
        <pc:spChg chg="add mod">
          <ac:chgData name="吉川 純輝" userId="fd074ccdcebbebd0" providerId="LiveId" clId="{41659C5C-0423-47A2-B4DB-4491C5C1FE86}" dt="2021-06-29T04:10:30.308" v="1876" actId="164"/>
          <ac:spMkLst>
            <pc:docMk/>
            <pc:sldMk cId="1232888150" sldId="295"/>
            <ac:spMk id="27" creationId="{AA13EF5A-4484-4068-9E0C-47B895218C66}"/>
          </ac:spMkLst>
        </pc:spChg>
        <pc:grpChg chg="del">
          <ac:chgData name="吉川 純輝" userId="fd074ccdcebbebd0" providerId="LiveId" clId="{41659C5C-0423-47A2-B4DB-4491C5C1FE86}" dt="2021-06-29T02:32:53.765" v="1358" actId="478"/>
          <ac:grpSpMkLst>
            <pc:docMk/>
            <pc:sldMk cId="1232888150" sldId="295"/>
            <ac:grpSpMk id="5" creationId="{0C202F7B-D864-405E-AF11-ADE89C678702}"/>
          </ac:grpSpMkLst>
        </pc:grpChg>
        <pc:grpChg chg="add del mod">
          <ac:chgData name="吉川 純輝" userId="fd074ccdcebbebd0" providerId="LiveId" clId="{41659C5C-0423-47A2-B4DB-4491C5C1FE86}" dt="2021-06-29T04:06:40.470" v="1690" actId="478"/>
          <ac:grpSpMkLst>
            <pc:docMk/>
            <pc:sldMk cId="1232888150" sldId="295"/>
            <ac:grpSpMk id="17" creationId="{B74CFA94-68AE-4283-BE8B-D77F652D4349}"/>
          </ac:grpSpMkLst>
        </pc:grpChg>
        <pc:grpChg chg="add mod">
          <ac:chgData name="吉川 純輝" userId="fd074ccdcebbebd0" providerId="LiveId" clId="{41659C5C-0423-47A2-B4DB-4491C5C1FE86}" dt="2021-06-29T04:10:30.308" v="1876" actId="164"/>
          <ac:grpSpMkLst>
            <pc:docMk/>
            <pc:sldMk cId="1232888150" sldId="295"/>
            <ac:grpSpMk id="21" creationId="{656B3158-848E-4222-9A1D-60110768BB68}"/>
          </ac:grpSpMkLst>
        </pc:grpChg>
        <pc:grpChg chg="add mod">
          <ac:chgData name="吉川 純輝" userId="fd074ccdcebbebd0" providerId="LiveId" clId="{41659C5C-0423-47A2-B4DB-4491C5C1FE86}" dt="2021-06-29T04:10:54.014" v="1882" actId="1076"/>
          <ac:grpSpMkLst>
            <pc:docMk/>
            <pc:sldMk cId="1232888150" sldId="295"/>
            <ac:grpSpMk id="28" creationId="{DD8A54F6-993F-4412-94F5-012BEE32BB7B}"/>
          </ac:grpSpMkLst>
        </pc:grpChg>
        <pc:picChg chg="add mod ord topLvl">
          <ac:chgData name="吉川 純輝" userId="fd074ccdcebbebd0" providerId="LiveId" clId="{41659C5C-0423-47A2-B4DB-4491C5C1FE86}" dt="2021-06-29T04:07:33.242" v="1753" actId="164"/>
          <ac:picMkLst>
            <pc:docMk/>
            <pc:sldMk cId="1232888150" sldId="295"/>
            <ac:picMk id="3" creationId="{6683B439-B2B7-49E5-9402-7F31EB684712}"/>
          </ac:picMkLst>
        </pc:picChg>
        <pc:picChg chg="del">
          <ac:chgData name="吉川 純輝" userId="fd074ccdcebbebd0" providerId="LiveId" clId="{41659C5C-0423-47A2-B4DB-4491C5C1FE86}" dt="2021-06-29T02:32:55.960" v="1360" actId="478"/>
          <ac:picMkLst>
            <pc:docMk/>
            <pc:sldMk cId="1232888150" sldId="295"/>
            <ac:picMk id="8" creationId="{27E5AF40-5E6C-431B-B892-A62FD0B5878D}"/>
          </ac:picMkLst>
        </pc:picChg>
        <pc:picChg chg="del">
          <ac:chgData name="吉川 純輝" userId="fd074ccdcebbebd0" providerId="LiveId" clId="{41659C5C-0423-47A2-B4DB-4491C5C1FE86}" dt="2021-06-29T02:32:55.301" v="1359" actId="478"/>
          <ac:picMkLst>
            <pc:docMk/>
            <pc:sldMk cId="1232888150" sldId="295"/>
            <ac:picMk id="9" creationId="{F7931D44-DB9A-49CF-8811-3142FE4684A8}"/>
          </ac:picMkLst>
        </pc:picChg>
        <pc:picChg chg="add del mod">
          <ac:chgData name="吉川 純輝" userId="fd074ccdcebbebd0" providerId="LiveId" clId="{41659C5C-0423-47A2-B4DB-4491C5C1FE86}" dt="2021-06-29T04:04:33.452" v="1605" actId="478"/>
          <ac:picMkLst>
            <pc:docMk/>
            <pc:sldMk cId="1232888150" sldId="295"/>
            <ac:picMk id="14" creationId="{6E571318-2FD2-4BF5-9C98-3AA5E246D6E3}"/>
          </ac:picMkLst>
        </pc:picChg>
        <pc:picChg chg="add mod">
          <ac:chgData name="吉川 純輝" userId="fd074ccdcebbebd0" providerId="LiveId" clId="{41659C5C-0423-47A2-B4DB-4491C5C1FE86}" dt="2021-06-29T04:10:42.104" v="1879" actId="1076"/>
          <ac:picMkLst>
            <pc:docMk/>
            <pc:sldMk cId="1232888150" sldId="295"/>
            <ac:picMk id="15" creationId="{071865D1-DE75-484D-988F-C66B586EF9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EAFBF-C1E7-4B56-8EDD-8141B91BEEEC}" type="datetimeFigureOut">
              <a:rPr kumimoji="1" lang="ja-JP" altLang="en-US" smtClean="0"/>
              <a:t>2021/11/29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639B3-0BD3-4E02-BB7F-A48D300857E0}" type="slidenum">
              <a:rPr kumimoji="1" lang="ja-JP" altLang="en-US" smtClean="0"/>
              <a:t>‹#›</a:t>
            </a:fld>
            <a:endParaRPr kumimoji="1" lang="ja-JP" altLang="en-US"/>
          </a:p>
        </p:txBody>
      </p:sp>
    </p:spTree>
    <p:extLst>
      <p:ext uri="{BB962C8B-B14F-4D97-AF65-F5344CB8AC3E}">
        <p14:creationId xmlns:p14="http://schemas.microsoft.com/office/powerpoint/2010/main" val="32090626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12</a:t>
            </a:fld>
            <a:endParaRPr/>
          </a:p>
        </p:txBody>
      </p:sp>
    </p:spTree>
    <p:extLst>
      <p:ext uri="{BB962C8B-B14F-4D97-AF65-F5344CB8AC3E}">
        <p14:creationId xmlns:p14="http://schemas.microsoft.com/office/powerpoint/2010/main" val="329039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13</a:t>
            </a:fld>
            <a:endParaRPr/>
          </a:p>
        </p:txBody>
      </p:sp>
    </p:spTree>
    <p:extLst>
      <p:ext uri="{BB962C8B-B14F-4D97-AF65-F5344CB8AC3E}">
        <p14:creationId xmlns:p14="http://schemas.microsoft.com/office/powerpoint/2010/main" val="3706137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14</a:t>
            </a:fld>
            <a:endParaRPr/>
          </a:p>
        </p:txBody>
      </p:sp>
    </p:spTree>
    <p:extLst>
      <p:ext uri="{BB962C8B-B14F-4D97-AF65-F5344CB8AC3E}">
        <p14:creationId xmlns:p14="http://schemas.microsoft.com/office/powerpoint/2010/main" val="1381932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15</a:t>
            </a:fld>
            <a:endParaRPr kumimoji="1" lang="ja-JP" altLang="en-US"/>
          </a:p>
        </p:txBody>
      </p:sp>
    </p:spTree>
    <p:extLst>
      <p:ext uri="{BB962C8B-B14F-4D97-AF65-F5344CB8AC3E}">
        <p14:creationId xmlns:p14="http://schemas.microsoft.com/office/powerpoint/2010/main" val="348794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16</a:t>
            </a:fld>
            <a:endParaRPr kumimoji="1" lang="ja-JP" altLang="en-US"/>
          </a:p>
        </p:txBody>
      </p:sp>
    </p:spTree>
    <p:extLst>
      <p:ext uri="{BB962C8B-B14F-4D97-AF65-F5344CB8AC3E}">
        <p14:creationId xmlns:p14="http://schemas.microsoft.com/office/powerpoint/2010/main" val="41932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17</a:t>
            </a:fld>
            <a:endParaRPr kumimoji="1" lang="ja-JP" altLang="en-US"/>
          </a:p>
        </p:txBody>
      </p:sp>
    </p:spTree>
    <p:extLst>
      <p:ext uri="{BB962C8B-B14F-4D97-AF65-F5344CB8AC3E}">
        <p14:creationId xmlns:p14="http://schemas.microsoft.com/office/powerpoint/2010/main" val="137373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18</a:t>
            </a:fld>
            <a:endParaRPr kumimoji="1" lang="ja-JP" altLang="en-US"/>
          </a:p>
        </p:txBody>
      </p:sp>
    </p:spTree>
    <p:extLst>
      <p:ext uri="{BB962C8B-B14F-4D97-AF65-F5344CB8AC3E}">
        <p14:creationId xmlns:p14="http://schemas.microsoft.com/office/powerpoint/2010/main" val="210243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19</a:t>
            </a:fld>
            <a:endParaRPr kumimoji="1" lang="ja-JP" altLang="en-US"/>
          </a:p>
        </p:txBody>
      </p:sp>
    </p:spTree>
    <p:extLst>
      <p:ext uri="{BB962C8B-B14F-4D97-AF65-F5344CB8AC3E}">
        <p14:creationId xmlns:p14="http://schemas.microsoft.com/office/powerpoint/2010/main" val="392944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ホーム画面の「議論を始める」をクリックします。</a:t>
            </a:r>
            <a:endParaRPr kumimoji="1" lang="en-US" altLang="ja-JP"/>
          </a:p>
          <a:p>
            <a:r>
              <a:rPr kumimoji="1" lang="en-US" altLang="ja-JP"/>
              <a:t>Slack</a:t>
            </a:r>
            <a:r>
              <a:rPr kumimoji="1" lang="ja-JP" altLang="en-US"/>
              <a:t>を用いたチャット議論とオンライン会議のどちらで行うかを選択できます。</a:t>
            </a:r>
            <a:endParaRPr kumimoji="1" lang="en-US" altLang="ja-JP"/>
          </a:p>
          <a:p>
            <a:endParaRPr kumimoji="1" lang="en-US" altLang="ja-JP"/>
          </a:p>
          <a:p>
            <a:r>
              <a:rPr kumimoji="1" lang="ja-JP" altLang="en-US"/>
              <a:t>また、右の画面は、ページ上部にある「チャット議論チャンネル選択」、「オンライン議論チャンネル選択」をクリックしてもこれらページを表示させることができます。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20</a:t>
            </a:fld>
            <a:endParaRPr kumimoji="1" lang="ja-JP" altLang="en-US"/>
          </a:p>
        </p:txBody>
      </p:sp>
    </p:spTree>
    <p:extLst>
      <p:ext uri="{BB962C8B-B14F-4D97-AF65-F5344CB8AC3E}">
        <p14:creationId xmlns:p14="http://schemas.microsoft.com/office/powerpoint/2010/main" val="3150355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21</a:t>
            </a:fld>
            <a:endParaRPr kumimoji="1" lang="ja-JP" altLang="en-US"/>
          </a:p>
        </p:txBody>
      </p:sp>
    </p:spTree>
    <p:extLst>
      <p:ext uri="{BB962C8B-B14F-4D97-AF65-F5344CB8AC3E}">
        <p14:creationId xmlns:p14="http://schemas.microsoft.com/office/powerpoint/2010/main" val="233658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22</a:t>
            </a:fld>
            <a:endParaRPr kumimoji="1" lang="ja-JP" altLang="en-US"/>
          </a:p>
        </p:txBody>
      </p:sp>
    </p:spTree>
    <p:extLst>
      <p:ext uri="{BB962C8B-B14F-4D97-AF65-F5344CB8AC3E}">
        <p14:creationId xmlns:p14="http://schemas.microsoft.com/office/powerpoint/2010/main" val="1506465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23</a:t>
            </a:fld>
            <a:endParaRPr kumimoji="1" lang="ja-JP" altLang="en-US"/>
          </a:p>
        </p:txBody>
      </p:sp>
    </p:spTree>
    <p:extLst>
      <p:ext uri="{BB962C8B-B14F-4D97-AF65-F5344CB8AC3E}">
        <p14:creationId xmlns:p14="http://schemas.microsoft.com/office/powerpoint/2010/main" val="1366904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24</a:t>
            </a:fld>
            <a:endParaRPr kumimoji="1" lang="ja-JP" altLang="en-US"/>
          </a:p>
        </p:txBody>
      </p:sp>
    </p:spTree>
    <p:extLst>
      <p:ext uri="{BB962C8B-B14F-4D97-AF65-F5344CB8AC3E}">
        <p14:creationId xmlns:p14="http://schemas.microsoft.com/office/powerpoint/2010/main" val="734019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25</a:t>
            </a:fld>
            <a:endParaRPr kumimoji="1" lang="ja-JP" altLang="en-US"/>
          </a:p>
        </p:txBody>
      </p:sp>
    </p:spTree>
    <p:extLst>
      <p:ext uri="{BB962C8B-B14F-4D97-AF65-F5344CB8AC3E}">
        <p14:creationId xmlns:p14="http://schemas.microsoft.com/office/powerpoint/2010/main" val="3676633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26</a:t>
            </a:fld>
            <a:endParaRPr kumimoji="1" lang="ja-JP" altLang="en-US"/>
          </a:p>
        </p:txBody>
      </p:sp>
    </p:spTree>
    <p:extLst>
      <p:ext uri="{BB962C8B-B14F-4D97-AF65-F5344CB8AC3E}">
        <p14:creationId xmlns:p14="http://schemas.microsoft.com/office/powerpoint/2010/main" val="3910307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27</a:t>
            </a:fld>
            <a:endParaRPr kumimoji="1" lang="ja-JP" altLang="en-US"/>
          </a:p>
        </p:txBody>
      </p:sp>
    </p:spTree>
    <p:extLst>
      <p:ext uri="{BB962C8B-B14F-4D97-AF65-F5344CB8AC3E}">
        <p14:creationId xmlns:p14="http://schemas.microsoft.com/office/powerpoint/2010/main" val="1963095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28</a:t>
            </a:fld>
            <a:endParaRPr kumimoji="1" lang="ja-JP" altLang="en-US"/>
          </a:p>
        </p:txBody>
      </p:sp>
    </p:spTree>
    <p:extLst>
      <p:ext uri="{BB962C8B-B14F-4D97-AF65-F5344CB8AC3E}">
        <p14:creationId xmlns:p14="http://schemas.microsoft.com/office/powerpoint/2010/main" val="606397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29</a:t>
            </a:fld>
            <a:endParaRPr kumimoji="1" lang="ja-JP" altLang="en-US"/>
          </a:p>
        </p:txBody>
      </p:sp>
    </p:spTree>
    <p:extLst>
      <p:ext uri="{BB962C8B-B14F-4D97-AF65-F5344CB8AC3E}">
        <p14:creationId xmlns:p14="http://schemas.microsoft.com/office/powerpoint/2010/main" val="352972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30</a:t>
            </a:fld>
            <a:endParaRPr kumimoji="1" lang="ja-JP" altLang="en-US"/>
          </a:p>
        </p:txBody>
      </p:sp>
    </p:spTree>
    <p:extLst>
      <p:ext uri="{BB962C8B-B14F-4D97-AF65-F5344CB8AC3E}">
        <p14:creationId xmlns:p14="http://schemas.microsoft.com/office/powerpoint/2010/main" val="138627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31</a:t>
            </a:fld>
            <a:endParaRPr kumimoji="1" lang="ja-JP" altLang="en-US"/>
          </a:p>
        </p:txBody>
      </p:sp>
    </p:spTree>
    <p:extLst>
      <p:ext uri="{BB962C8B-B14F-4D97-AF65-F5344CB8AC3E}">
        <p14:creationId xmlns:p14="http://schemas.microsoft.com/office/powerpoint/2010/main" val="100361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5</a:t>
            </a:fld>
            <a:endParaRPr kumimoji="1" lang="ja-JP" altLang="en-US"/>
          </a:p>
        </p:txBody>
      </p:sp>
    </p:spTree>
    <p:extLst>
      <p:ext uri="{BB962C8B-B14F-4D97-AF65-F5344CB8AC3E}">
        <p14:creationId xmlns:p14="http://schemas.microsoft.com/office/powerpoint/2010/main" val="86702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lang="en-US" altLang="ja-JP" sz="120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32</a:t>
            </a:fld>
            <a:endParaRPr kumimoji="1" lang="ja-JP" altLang="en-US"/>
          </a:p>
        </p:txBody>
      </p:sp>
    </p:spTree>
    <p:extLst>
      <p:ext uri="{BB962C8B-B14F-4D97-AF65-F5344CB8AC3E}">
        <p14:creationId xmlns:p14="http://schemas.microsoft.com/office/powerpoint/2010/main" val="3856750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33</a:t>
            </a:fld>
            <a:endParaRPr kumimoji="1" lang="ja-JP" altLang="en-US"/>
          </a:p>
        </p:txBody>
      </p:sp>
    </p:spTree>
    <p:extLst>
      <p:ext uri="{BB962C8B-B14F-4D97-AF65-F5344CB8AC3E}">
        <p14:creationId xmlns:p14="http://schemas.microsoft.com/office/powerpoint/2010/main" val="3699594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34</a:t>
            </a:fld>
            <a:endParaRPr kumimoji="1" lang="ja-JP" altLang="en-US"/>
          </a:p>
        </p:txBody>
      </p:sp>
    </p:spTree>
    <p:extLst>
      <p:ext uri="{BB962C8B-B14F-4D97-AF65-F5344CB8AC3E}">
        <p14:creationId xmlns:p14="http://schemas.microsoft.com/office/powerpoint/2010/main" val="3008414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35</a:t>
            </a:fld>
            <a:endParaRPr kumimoji="1" lang="ja-JP" altLang="en-US"/>
          </a:p>
        </p:txBody>
      </p:sp>
    </p:spTree>
    <p:extLst>
      <p:ext uri="{BB962C8B-B14F-4D97-AF65-F5344CB8AC3E}">
        <p14:creationId xmlns:p14="http://schemas.microsoft.com/office/powerpoint/2010/main" val="330315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36</a:t>
            </a:fld>
            <a:endParaRPr kumimoji="1" lang="ja-JP" altLang="en-US"/>
          </a:p>
        </p:txBody>
      </p:sp>
    </p:spTree>
    <p:extLst>
      <p:ext uri="{BB962C8B-B14F-4D97-AF65-F5344CB8AC3E}">
        <p14:creationId xmlns:p14="http://schemas.microsoft.com/office/powerpoint/2010/main" val="335620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37</a:t>
            </a:fld>
            <a:endParaRPr kumimoji="1" lang="ja-JP" altLang="en-US"/>
          </a:p>
        </p:txBody>
      </p:sp>
    </p:spTree>
    <p:extLst>
      <p:ext uri="{BB962C8B-B14F-4D97-AF65-F5344CB8AC3E}">
        <p14:creationId xmlns:p14="http://schemas.microsoft.com/office/powerpoint/2010/main" val="2981745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38</a:t>
            </a:fld>
            <a:endParaRPr kumimoji="1" lang="ja-JP" altLang="en-US"/>
          </a:p>
        </p:txBody>
      </p:sp>
    </p:spTree>
    <p:extLst>
      <p:ext uri="{BB962C8B-B14F-4D97-AF65-F5344CB8AC3E}">
        <p14:creationId xmlns:p14="http://schemas.microsoft.com/office/powerpoint/2010/main" val="4136596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39</a:t>
            </a:fld>
            <a:endParaRPr kumimoji="1" lang="ja-JP" altLang="en-US"/>
          </a:p>
        </p:txBody>
      </p:sp>
    </p:spTree>
    <p:extLst>
      <p:ext uri="{BB962C8B-B14F-4D97-AF65-F5344CB8AC3E}">
        <p14:creationId xmlns:p14="http://schemas.microsoft.com/office/powerpoint/2010/main" val="370771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ltLang="ja-JP" dirty="0"/>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6</a:t>
            </a:fld>
            <a:endParaRPr/>
          </a:p>
        </p:txBody>
      </p:sp>
    </p:spTree>
    <p:extLst>
      <p:ext uri="{BB962C8B-B14F-4D97-AF65-F5344CB8AC3E}">
        <p14:creationId xmlns:p14="http://schemas.microsoft.com/office/powerpoint/2010/main" val="224562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ltLang="ja-JP" dirty="0"/>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7</a:t>
            </a:fld>
            <a:endParaRPr/>
          </a:p>
        </p:txBody>
      </p:sp>
    </p:spTree>
    <p:extLst>
      <p:ext uri="{BB962C8B-B14F-4D97-AF65-F5344CB8AC3E}">
        <p14:creationId xmlns:p14="http://schemas.microsoft.com/office/powerpoint/2010/main" val="862050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ltLang="ja-JP" sz="1200" b="1" dirty="0">
              <a:solidFill>
                <a:schemeClr val="dk1"/>
              </a:solidFill>
              <a:latin typeface="Calibri"/>
              <a:ea typeface="Calibri"/>
              <a:cs typeface="Calibri"/>
              <a:sym typeface="Calibri"/>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8</a:t>
            </a:fld>
            <a:endParaRPr/>
          </a:p>
        </p:txBody>
      </p:sp>
    </p:spTree>
    <p:extLst>
      <p:ext uri="{BB962C8B-B14F-4D97-AF65-F5344CB8AC3E}">
        <p14:creationId xmlns:p14="http://schemas.microsoft.com/office/powerpoint/2010/main" val="420735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9</a:t>
            </a:fld>
            <a:endParaRPr/>
          </a:p>
        </p:txBody>
      </p:sp>
    </p:spTree>
    <p:extLst>
      <p:ext uri="{BB962C8B-B14F-4D97-AF65-F5344CB8AC3E}">
        <p14:creationId xmlns:p14="http://schemas.microsoft.com/office/powerpoint/2010/main" val="224330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10</a:t>
            </a:fld>
            <a:endParaRPr/>
          </a:p>
        </p:txBody>
      </p:sp>
    </p:spTree>
    <p:extLst>
      <p:ext uri="{BB962C8B-B14F-4D97-AF65-F5344CB8AC3E}">
        <p14:creationId xmlns:p14="http://schemas.microsoft.com/office/powerpoint/2010/main" val="200550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11</a:t>
            </a:fld>
            <a:endParaRPr/>
          </a:p>
        </p:txBody>
      </p:sp>
    </p:spTree>
    <p:extLst>
      <p:ext uri="{BB962C8B-B14F-4D97-AF65-F5344CB8AC3E}">
        <p14:creationId xmlns:p14="http://schemas.microsoft.com/office/powerpoint/2010/main" val="9096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37326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60240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3151481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45146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67450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322669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2075158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4067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66101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88058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54372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1E2B3-E0D5-4B21-8166-9EC57C6F809A}" type="datetimeFigureOut">
              <a:rPr kumimoji="1" lang="ja-JP" altLang="en-US" smtClean="0"/>
              <a:t>2021/11/29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21598465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4.xm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5.png"/><Relationship Id="rId5" Type="http://schemas.openxmlformats.org/officeDocument/2006/relationships/image" Target="../media/image34.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7.png"/><Relationship Id="rId5" Type="http://schemas.openxmlformats.org/officeDocument/2006/relationships/image" Target="../media/image42.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hyperlink" Target="http://itea40.jp/application/mac-utilities/helium/" TargetMode="External"/><Relationship Id="rId4" Type="http://schemas.openxmlformats.org/officeDocument/2006/relationships/hyperlink" Target="https://www.vector.co.jp/soft/dl/winnt/util/se468861.html"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prstGeom prst="rect">
            <a:avLst/>
          </a:prstGeom>
          <a:noFill/>
          <a:ln>
            <a:noFill/>
          </a:ln>
        </p:spPr>
        <p:txBody>
          <a:bodyPr spcFirstLastPara="1" vert="horz" wrap="square" lIns="91425" tIns="45700" rIns="91425" bIns="45700" rtlCol="0" anchor="b" anchorCtr="0">
            <a:normAutofit fontScale="90000"/>
          </a:bodyPr>
          <a:lstStyle/>
          <a:p>
            <a:pPr>
              <a:spcBef>
                <a:spcPts val="0"/>
              </a:spcBef>
              <a:buClr>
                <a:schemeClr val="dk1"/>
              </a:buClr>
              <a:buSzPct val="100000"/>
            </a:pPr>
            <a:r>
              <a:rPr lang="ja-JP" b="1"/>
              <a:t>実験への参加</a:t>
            </a:r>
            <a:br>
              <a:rPr lang="ja-JP" b="1"/>
            </a:br>
            <a:r>
              <a:rPr lang="ja-JP" b="1"/>
              <a:t>ありがとうございます!</a:t>
            </a:r>
            <a:endParaRPr b="1"/>
          </a:p>
        </p:txBody>
      </p:sp>
      <p:sp>
        <p:nvSpPr>
          <p:cNvPr id="90" name="Google Shape;90;p1"/>
          <p:cNvSpPr txBox="1">
            <a:spLocks noGrp="1"/>
          </p:cNvSpPr>
          <p:nvPr>
            <p:ph type="subTitle" idx="1"/>
          </p:nvPr>
        </p:nvSpPr>
        <p:spPr>
          <a:xfrm>
            <a:off x="1483823" y="3872585"/>
            <a:ext cx="6437169" cy="924899"/>
          </a:xfrm>
          <a:prstGeom prst="rect">
            <a:avLst/>
          </a:prstGeom>
          <a:noFill/>
          <a:ln>
            <a:noFill/>
          </a:ln>
        </p:spPr>
        <p:txBody>
          <a:bodyPr spcFirstLastPara="1" vert="horz" wrap="square" lIns="91425" tIns="45700" rIns="91425" bIns="45700" rtlCol="0" anchor="t" anchorCtr="0">
            <a:normAutofit fontScale="92500"/>
          </a:bodyPr>
          <a:lstStyle/>
          <a:p>
            <a:pPr>
              <a:spcBef>
                <a:spcPts val="0"/>
              </a:spcBef>
              <a:buClr>
                <a:schemeClr val="dk1"/>
              </a:buClr>
              <a:buSzPct val="100000"/>
            </a:pPr>
            <a:r>
              <a:rPr lang="ja-JP" b="1"/>
              <a:t>情報学研究科 複雑系科学専攻 有田・鈴木研究室</a:t>
            </a:r>
            <a:endParaRPr b="1"/>
          </a:p>
          <a:p>
            <a:pPr>
              <a:buClr>
                <a:schemeClr val="dk1"/>
              </a:buClr>
              <a:buSzPct val="100000"/>
            </a:pPr>
            <a:r>
              <a:rPr lang="ja-JP" altLang="en-US" b="1"/>
              <a:t>　　　　　　　　　　　　　</a:t>
            </a:r>
            <a:r>
              <a:rPr lang="ja-JP" b="1"/>
              <a:t>吉川純輝（M</a:t>
            </a:r>
            <a:r>
              <a:rPr lang="ja-JP" altLang="en-US" b="1"/>
              <a:t>２</a:t>
            </a:r>
            <a:r>
              <a:rPr lang="ja-JP" b="1"/>
              <a:t>)</a:t>
            </a:r>
            <a:endParaRPr b="1"/>
          </a:p>
        </p:txBody>
      </p:sp>
    </p:spTree>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歩数ゲーム②</a:t>
            </a:r>
          </a:p>
        </p:txBody>
      </p:sp>
      <p:sp>
        <p:nvSpPr>
          <p:cNvPr id="46" name="Google Shape;235;p5">
            <a:extLst>
              <a:ext uri="{FF2B5EF4-FFF2-40B4-BE49-F238E27FC236}">
                <a16:creationId xmlns:a16="http://schemas.microsoft.com/office/drawing/2014/main" id="{1E1536B0-BE12-4020-BD62-3D824EC1CBA7}"/>
              </a:ext>
            </a:extLst>
          </p:cNvPr>
          <p:cNvSpPr txBox="1"/>
          <p:nvPr/>
        </p:nvSpPr>
        <p:spPr>
          <a:xfrm>
            <a:off x="212258" y="1452058"/>
            <a:ext cx="8678914" cy="2031285"/>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スマホでの</a:t>
            </a:r>
            <a:r>
              <a:rPr lang="en-US" altLang="ja-JP" dirty="0">
                <a:solidFill>
                  <a:schemeClr val="dk1"/>
                </a:solidFill>
                <a:latin typeface="Calibri"/>
                <a:ea typeface="Calibri"/>
                <a:cs typeface="Calibri"/>
                <a:sym typeface="Calibri"/>
              </a:rPr>
              <a:t>google fit</a:t>
            </a:r>
            <a:r>
              <a:rPr lang="ja-JP" altLang="en-US" dirty="0">
                <a:solidFill>
                  <a:schemeClr val="dk1"/>
                </a:solidFill>
                <a:latin typeface="Calibri"/>
                <a:ea typeface="Calibri"/>
                <a:cs typeface="Calibri"/>
                <a:sym typeface="Calibri"/>
              </a:rPr>
              <a:t>の同期は毎日必ず行ってください。</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b="1" u="sng" dirty="0">
                <a:solidFill>
                  <a:schemeClr val="dk1"/>
                </a:solidFill>
                <a:latin typeface="Calibri"/>
                <a:ea typeface="Calibri"/>
                <a:cs typeface="Calibri"/>
                <a:sym typeface="Calibri"/>
              </a:rPr>
              <a:t>賭けは毎日行ってください。</a:t>
            </a:r>
            <a:r>
              <a:rPr lang="ja-JP" altLang="en-US" dirty="0">
                <a:solidFill>
                  <a:schemeClr val="dk1"/>
                </a:solidFill>
                <a:latin typeface="Calibri"/>
                <a:ea typeface="Calibri"/>
                <a:cs typeface="Calibri"/>
                <a:sym typeface="Calibri"/>
              </a:rPr>
              <a:t>賭けを行わなかった場合、一律</a:t>
            </a: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で、ランダムな賭け対象が選択されます。前回実験では賭け対象を自分で選ばない人や忘れている人がいましたが、今回はすべての日で賭け対象を選ぶようにしてください。</a:t>
            </a:r>
          </a:p>
          <a:p>
            <a:pPr>
              <a:buClr>
                <a:srgbClr val="000000"/>
              </a:buClr>
              <a:buSzPts val="2000"/>
            </a:pPr>
            <a:endParaRPr lang="en-US" altLang="ja-JP" dirty="0">
              <a:solidFill>
                <a:schemeClr val="dk1"/>
              </a:solidFill>
              <a:latin typeface="Calibri"/>
              <a:ea typeface="Calibri"/>
              <a:cs typeface="Calibri"/>
              <a:sym typeface="Calibri"/>
            </a:endParaRPr>
          </a:p>
        </p:txBody>
      </p:sp>
      <p:pic>
        <p:nvPicPr>
          <p:cNvPr id="3" name="オーディオ 2">
            <a:hlinkClick r:id="" action="ppaction://media"/>
            <a:extLst>
              <a:ext uri="{FF2B5EF4-FFF2-40B4-BE49-F238E27FC236}">
                <a16:creationId xmlns:a16="http://schemas.microsoft.com/office/drawing/2014/main" id="{301B47C5-5C92-4401-B6BA-E74A55AC8A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61805728"/>
      </p:ext>
    </p:extLst>
  </p:cSld>
  <p:clrMapOvr>
    <a:masterClrMapping/>
  </p:clrMapOvr>
  <mc:AlternateContent xmlns:mc="http://schemas.openxmlformats.org/markup-compatibility/2006" xmlns:p14="http://schemas.microsoft.com/office/powerpoint/2010/main">
    <mc:Choice Requires="p14">
      <p:transition spd="slow" p14:dur="2000" advTm="37095"/>
    </mc:Choice>
    <mc:Fallback xmlns="">
      <p:transition spd="slow" advTm="37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204422" y="1213068"/>
            <a:ext cx="8860607" cy="5444043"/>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b="1" dirty="0">
                <a:solidFill>
                  <a:schemeClr val="dk1"/>
                </a:solidFill>
                <a:cs typeface="Calibri"/>
                <a:sym typeface="Calibri"/>
              </a:rPr>
              <a:t>利他行為とは自らの不利益をかえりみず他者に利益をもたらす行動の事です！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このゲームは普段の集団生活で行っている利他行為に対して</a:t>
            </a:r>
            <a:endParaRPr lang="en-US" altLang="ja-JP" b="1"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お互いに評価をしあうゲームです！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Lv1</a:t>
            </a:r>
            <a:r>
              <a:rPr lang="ja-JP" altLang="en-US" b="1" dirty="0">
                <a:solidFill>
                  <a:schemeClr val="dk1"/>
                </a:solidFill>
                <a:cs typeface="Calibri"/>
                <a:sym typeface="Calibri"/>
              </a:rPr>
              <a:t>：利他行為をすることによって評価を得よう！</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普段の日常を過ごす中で、利他行為を受けた場合、利他行為をしてくれた人に対して匿名の評価をして、同時に自分のポイントのうち</a:t>
            </a:r>
            <a:r>
              <a:rPr lang="en-US" altLang="ja-JP" dirty="0">
                <a:solidFill>
                  <a:schemeClr val="dk1"/>
                </a:solidFill>
                <a:cs typeface="Calibri"/>
                <a:sym typeface="Calibri"/>
              </a:rPr>
              <a:t>10%</a:t>
            </a:r>
            <a:r>
              <a:rPr lang="ja-JP" altLang="en-US" dirty="0">
                <a:solidFill>
                  <a:schemeClr val="dk1"/>
                </a:solidFill>
                <a:cs typeface="Calibri"/>
                <a:sym typeface="Calibri"/>
              </a:rPr>
              <a:t>を渡します。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一日ごとに、利他行為の集計を行います。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一日の中で複数回利他行為を受けた場合、</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自分の</a:t>
            </a:r>
            <a:r>
              <a:rPr lang="en-US" altLang="ja-JP" dirty="0">
                <a:solidFill>
                  <a:schemeClr val="dk1"/>
                </a:solidFill>
                <a:cs typeface="Calibri"/>
                <a:sym typeface="Calibri"/>
              </a:rPr>
              <a:t>1/10</a:t>
            </a:r>
            <a:r>
              <a:rPr lang="ja-JP" altLang="en-US" dirty="0">
                <a:solidFill>
                  <a:schemeClr val="dk1"/>
                </a:solidFill>
                <a:cs typeface="Calibri"/>
                <a:sym typeface="Calibri"/>
              </a:rPr>
              <a:t>のポイントを山分けして利他行為</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してくれた人に対して渡します。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議論と全く同じ考え方です。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ja-JP" altLang="en-US"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利他行為ゲーム①</a:t>
            </a:r>
          </a:p>
        </p:txBody>
      </p:sp>
      <p:grpSp>
        <p:nvGrpSpPr>
          <p:cNvPr id="76" name="グループ化 75">
            <a:extLst>
              <a:ext uri="{FF2B5EF4-FFF2-40B4-BE49-F238E27FC236}">
                <a16:creationId xmlns:a16="http://schemas.microsoft.com/office/drawing/2014/main" id="{2847AA35-E9BB-40A6-8D44-868E444D0878}"/>
              </a:ext>
            </a:extLst>
          </p:cNvPr>
          <p:cNvGrpSpPr/>
          <p:nvPr/>
        </p:nvGrpSpPr>
        <p:grpSpPr>
          <a:xfrm>
            <a:off x="3032327" y="3552714"/>
            <a:ext cx="2796001" cy="1155447"/>
            <a:chOff x="828191" y="2367677"/>
            <a:chExt cx="2796001" cy="1155447"/>
          </a:xfrm>
        </p:grpSpPr>
        <p:grpSp>
          <p:nvGrpSpPr>
            <p:cNvPr id="77" name="Google Shape;192;p5">
              <a:extLst>
                <a:ext uri="{FF2B5EF4-FFF2-40B4-BE49-F238E27FC236}">
                  <a16:creationId xmlns:a16="http://schemas.microsoft.com/office/drawing/2014/main" id="{5396D8F4-EDEF-49C8-B4D3-C40F8DA0E0AD}"/>
                </a:ext>
              </a:extLst>
            </p:cNvPr>
            <p:cNvGrpSpPr/>
            <p:nvPr/>
          </p:nvGrpSpPr>
          <p:grpSpPr>
            <a:xfrm>
              <a:off x="828191" y="2415099"/>
              <a:ext cx="2637079" cy="1108025"/>
              <a:chOff x="625025" y="1684201"/>
              <a:chExt cx="3280086" cy="1274375"/>
            </a:xfrm>
          </p:grpSpPr>
          <p:sp>
            <p:nvSpPr>
              <p:cNvPr id="93" name="Google Shape;193;p5">
                <a:extLst>
                  <a:ext uri="{FF2B5EF4-FFF2-40B4-BE49-F238E27FC236}">
                    <a16:creationId xmlns:a16="http://schemas.microsoft.com/office/drawing/2014/main" id="{5D3A5964-ACFA-45FC-B468-AACED002E6CA}"/>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4" name="Google Shape;194;p5">
                <a:extLst>
                  <a:ext uri="{FF2B5EF4-FFF2-40B4-BE49-F238E27FC236}">
                    <a16:creationId xmlns:a16="http://schemas.microsoft.com/office/drawing/2014/main" id="{66522418-A299-4EC4-8202-FF99D691A65F}"/>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5" name="Google Shape;195;p5">
                <a:extLst>
                  <a:ext uri="{FF2B5EF4-FFF2-40B4-BE49-F238E27FC236}">
                    <a16:creationId xmlns:a16="http://schemas.microsoft.com/office/drawing/2014/main" id="{56D5559D-266C-456B-98E9-327E6149F6D6}"/>
                  </a:ext>
                </a:extLst>
              </p:cNvPr>
              <p:cNvSpPr txBox="1"/>
              <p:nvPr/>
            </p:nvSpPr>
            <p:spPr>
              <a:xfrm>
                <a:off x="1416150" y="1684201"/>
                <a:ext cx="2488961"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dirty="0">
                    <a:solidFill>
                      <a:schemeClr val="dk1"/>
                    </a:solidFill>
                    <a:latin typeface="Calibri"/>
                    <a:ea typeface="Calibri"/>
                    <a:cs typeface="Calibri"/>
                    <a:sym typeface="Calibri"/>
                  </a:rPr>
                  <a:t>(1)</a:t>
                </a:r>
                <a:r>
                  <a:rPr lang="ja-JP" altLang="en-US" sz="1400" dirty="0">
                    <a:solidFill>
                      <a:schemeClr val="dk1"/>
                    </a:solidFill>
                    <a:latin typeface="Calibri"/>
                    <a:ea typeface="Calibri"/>
                    <a:cs typeface="Calibri"/>
                    <a:sym typeface="Calibri"/>
                  </a:rPr>
                  <a:t>利他行為</a:t>
                </a:r>
                <a:endParaRPr sz="1100" dirty="0">
                  <a:solidFill>
                    <a:srgbClr val="000000"/>
                  </a:solidFill>
                  <a:latin typeface="Arial"/>
                  <a:ea typeface="Arial"/>
                  <a:cs typeface="Arial"/>
                  <a:sym typeface="Arial"/>
                </a:endParaRPr>
              </a:p>
            </p:txBody>
          </p:sp>
          <p:sp>
            <p:nvSpPr>
              <p:cNvPr id="96" name="Google Shape;196;p5">
                <a:extLst>
                  <a:ext uri="{FF2B5EF4-FFF2-40B4-BE49-F238E27FC236}">
                    <a16:creationId xmlns:a16="http://schemas.microsoft.com/office/drawing/2014/main" id="{D262D68C-2ED3-404C-A03D-12A0B7741A32}"/>
                  </a:ext>
                </a:extLst>
              </p:cNvPr>
              <p:cNvSpPr txBox="1"/>
              <p:nvPr/>
            </p:nvSpPr>
            <p:spPr>
              <a:xfrm>
                <a:off x="1458163" y="2604639"/>
                <a:ext cx="2330770"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dirty="0">
                    <a:solidFill>
                      <a:schemeClr val="dk1"/>
                    </a:solidFill>
                    <a:latin typeface="Calibri"/>
                    <a:ea typeface="Calibri"/>
                    <a:cs typeface="Calibri"/>
                    <a:sym typeface="Calibri"/>
                  </a:rPr>
                  <a:t>(2)</a:t>
                </a:r>
                <a:r>
                  <a:rPr lang="ja-JP" altLang="en-US" sz="1400" dirty="0">
                    <a:solidFill>
                      <a:schemeClr val="dk1"/>
                    </a:solidFill>
                    <a:latin typeface="Calibri"/>
                    <a:ea typeface="Calibri"/>
                    <a:cs typeface="Calibri"/>
                    <a:sym typeface="Calibri"/>
                  </a:rPr>
                  <a:t>匿名評価</a:t>
                </a:r>
                <a:endParaRPr sz="1100" dirty="0">
                  <a:solidFill>
                    <a:srgbClr val="000000"/>
                  </a:solidFill>
                  <a:latin typeface="Arial"/>
                  <a:ea typeface="Arial"/>
                  <a:cs typeface="Arial"/>
                  <a:sym typeface="Arial"/>
                </a:endParaRPr>
              </a:p>
            </p:txBody>
          </p:sp>
          <p:grpSp>
            <p:nvGrpSpPr>
              <p:cNvPr id="97" name="Google Shape;197;p5">
                <a:extLst>
                  <a:ext uri="{FF2B5EF4-FFF2-40B4-BE49-F238E27FC236}">
                    <a16:creationId xmlns:a16="http://schemas.microsoft.com/office/drawing/2014/main" id="{D52FE6EE-5132-4CE1-9CA2-2979C3CB9589}"/>
                  </a:ext>
                </a:extLst>
              </p:cNvPr>
              <p:cNvGrpSpPr/>
              <p:nvPr/>
            </p:nvGrpSpPr>
            <p:grpSpPr>
              <a:xfrm>
                <a:off x="625025" y="1772417"/>
                <a:ext cx="654605" cy="1020966"/>
                <a:chOff x="736979" y="3096285"/>
                <a:chExt cx="805217" cy="1255871"/>
              </a:xfrm>
            </p:grpSpPr>
            <p:grpSp>
              <p:nvGrpSpPr>
                <p:cNvPr id="98" name="Google Shape;198;p5">
                  <a:extLst>
                    <a:ext uri="{FF2B5EF4-FFF2-40B4-BE49-F238E27FC236}">
                      <a16:creationId xmlns:a16="http://schemas.microsoft.com/office/drawing/2014/main" id="{4FAC5583-0818-474F-B788-5BE4C2E0BDAC}"/>
                    </a:ext>
                  </a:extLst>
                </p:cNvPr>
                <p:cNvGrpSpPr/>
                <p:nvPr/>
              </p:nvGrpSpPr>
              <p:grpSpPr>
                <a:xfrm>
                  <a:off x="736979" y="3096285"/>
                  <a:ext cx="805217" cy="1255871"/>
                  <a:chOff x="5693392" y="3295657"/>
                  <a:chExt cx="805217" cy="1255871"/>
                </a:xfrm>
              </p:grpSpPr>
              <p:sp>
                <p:nvSpPr>
                  <p:cNvPr id="100" name="Google Shape;199;p5">
                    <a:extLst>
                      <a:ext uri="{FF2B5EF4-FFF2-40B4-BE49-F238E27FC236}">
                        <a16:creationId xmlns:a16="http://schemas.microsoft.com/office/drawing/2014/main" id="{A6B192D4-9368-4522-B015-B87166C6D844}"/>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1" name="Google Shape;200;p5">
                    <a:extLst>
                      <a:ext uri="{FF2B5EF4-FFF2-40B4-BE49-F238E27FC236}">
                        <a16:creationId xmlns:a16="http://schemas.microsoft.com/office/drawing/2014/main" id="{61415EB4-86B9-4E96-A34B-1915E1C69B39}"/>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9" name="Google Shape;201;p5">
                  <a:extLst>
                    <a:ext uri="{FF2B5EF4-FFF2-40B4-BE49-F238E27FC236}">
                      <a16:creationId xmlns:a16="http://schemas.microsoft.com/office/drawing/2014/main" id="{55A1B422-51E1-480C-8622-CFE408A1A78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grpSp>
          <p:nvGrpSpPr>
            <p:cNvPr id="78" name="Google Shape;240;p5">
              <a:extLst>
                <a:ext uri="{FF2B5EF4-FFF2-40B4-BE49-F238E27FC236}">
                  <a16:creationId xmlns:a16="http://schemas.microsoft.com/office/drawing/2014/main" id="{C71824EE-A558-44E3-B7B4-049353A59C39}"/>
                </a:ext>
              </a:extLst>
            </p:cNvPr>
            <p:cNvGrpSpPr/>
            <p:nvPr/>
          </p:nvGrpSpPr>
          <p:grpSpPr>
            <a:xfrm>
              <a:off x="3014539" y="2367677"/>
              <a:ext cx="358375" cy="604497"/>
              <a:chOff x="736979" y="3096285"/>
              <a:chExt cx="805200" cy="1255875"/>
            </a:xfrm>
          </p:grpSpPr>
          <p:grpSp>
            <p:nvGrpSpPr>
              <p:cNvPr id="89" name="Google Shape;241;p5">
                <a:extLst>
                  <a:ext uri="{FF2B5EF4-FFF2-40B4-BE49-F238E27FC236}">
                    <a16:creationId xmlns:a16="http://schemas.microsoft.com/office/drawing/2014/main" id="{BAD7D517-0DEE-401B-A4BA-330B9CA56533}"/>
                  </a:ext>
                </a:extLst>
              </p:cNvPr>
              <p:cNvGrpSpPr/>
              <p:nvPr/>
            </p:nvGrpSpPr>
            <p:grpSpPr>
              <a:xfrm>
                <a:off x="736979" y="3096285"/>
                <a:ext cx="805200" cy="1255875"/>
                <a:chOff x="5693392" y="3295657"/>
                <a:chExt cx="805200" cy="1255875"/>
              </a:xfrm>
            </p:grpSpPr>
            <p:sp>
              <p:nvSpPr>
                <p:cNvPr id="91" name="Google Shape;242;p5">
                  <a:extLst>
                    <a:ext uri="{FF2B5EF4-FFF2-40B4-BE49-F238E27FC236}">
                      <a16:creationId xmlns:a16="http://schemas.microsoft.com/office/drawing/2014/main" id="{B90D3318-B62D-4B94-9413-916EDD1630F8}"/>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2" name="Google Shape;243;p5">
                  <a:extLst>
                    <a:ext uri="{FF2B5EF4-FFF2-40B4-BE49-F238E27FC236}">
                      <a16:creationId xmlns:a16="http://schemas.microsoft.com/office/drawing/2014/main" id="{0B9912AD-05B5-4105-ABE2-635EC465B0FC}"/>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0" name="Google Shape;244;p5">
                <a:extLst>
                  <a:ext uri="{FF2B5EF4-FFF2-40B4-BE49-F238E27FC236}">
                    <a16:creationId xmlns:a16="http://schemas.microsoft.com/office/drawing/2014/main" id="{86808086-07E8-41A0-81C7-C0160775F990}"/>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79" name="Google Shape;245;p5">
              <a:extLst>
                <a:ext uri="{FF2B5EF4-FFF2-40B4-BE49-F238E27FC236}">
                  <a16:creationId xmlns:a16="http://schemas.microsoft.com/office/drawing/2014/main" id="{3DB44BDE-5A6A-4FFF-9490-07E14964BBD8}"/>
                </a:ext>
              </a:extLst>
            </p:cNvPr>
            <p:cNvGrpSpPr/>
            <p:nvPr/>
          </p:nvGrpSpPr>
          <p:grpSpPr>
            <a:xfrm>
              <a:off x="2723704" y="2899434"/>
              <a:ext cx="358375" cy="604497"/>
              <a:chOff x="736979" y="3096285"/>
              <a:chExt cx="805200" cy="1255875"/>
            </a:xfrm>
          </p:grpSpPr>
          <p:grpSp>
            <p:nvGrpSpPr>
              <p:cNvPr id="85" name="Google Shape;246;p5">
                <a:extLst>
                  <a:ext uri="{FF2B5EF4-FFF2-40B4-BE49-F238E27FC236}">
                    <a16:creationId xmlns:a16="http://schemas.microsoft.com/office/drawing/2014/main" id="{40D2EED0-7FF8-45B9-8A46-C80CD5726C57}"/>
                  </a:ext>
                </a:extLst>
              </p:cNvPr>
              <p:cNvGrpSpPr/>
              <p:nvPr/>
            </p:nvGrpSpPr>
            <p:grpSpPr>
              <a:xfrm>
                <a:off x="736979" y="3096285"/>
                <a:ext cx="805200" cy="1255875"/>
                <a:chOff x="5693392" y="3295657"/>
                <a:chExt cx="805200" cy="1255875"/>
              </a:xfrm>
            </p:grpSpPr>
            <p:sp>
              <p:nvSpPr>
                <p:cNvPr id="87" name="Google Shape;247;p5">
                  <a:extLst>
                    <a:ext uri="{FF2B5EF4-FFF2-40B4-BE49-F238E27FC236}">
                      <a16:creationId xmlns:a16="http://schemas.microsoft.com/office/drawing/2014/main" id="{D89D3C8A-5D9B-405C-BD0B-B4D8224FE094}"/>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88" name="Google Shape;248;p5">
                  <a:extLst>
                    <a:ext uri="{FF2B5EF4-FFF2-40B4-BE49-F238E27FC236}">
                      <a16:creationId xmlns:a16="http://schemas.microsoft.com/office/drawing/2014/main" id="{9B3E437F-7019-4C5B-91CB-264EA567A756}"/>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86" name="Google Shape;249;p5">
                <a:extLst>
                  <a:ext uri="{FF2B5EF4-FFF2-40B4-BE49-F238E27FC236}">
                    <a16:creationId xmlns:a16="http://schemas.microsoft.com/office/drawing/2014/main" id="{61D731BB-F603-4B0E-B7B5-39A9258731F7}"/>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80" name="Google Shape;250;p5">
              <a:extLst>
                <a:ext uri="{FF2B5EF4-FFF2-40B4-BE49-F238E27FC236}">
                  <a16:creationId xmlns:a16="http://schemas.microsoft.com/office/drawing/2014/main" id="{704DA118-D590-4361-ACCE-019FAD1CB84C}"/>
                </a:ext>
              </a:extLst>
            </p:cNvPr>
            <p:cNvGrpSpPr/>
            <p:nvPr/>
          </p:nvGrpSpPr>
          <p:grpSpPr>
            <a:xfrm>
              <a:off x="3265817" y="2900677"/>
              <a:ext cx="358375" cy="604497"/>
              <a:chOff x="736979" y="3096285"/>
              <a:chExt cx="805200" cy="1255875"/>
            </a:xfrm>
          </p:grpSpPr>
          <p:grpSp>
            <p:nvGrpSpPr>
              <p:cNvPr id="81" name="Google Shape;251;p5">
                <a:extLst>
                  <a:ext uri="{FF2B5EF4-FFF2-40B4-BE49-F238E27FC236}">
                    <a16:creationId xmlns:a16="http://schemas.microsoft.com/office/drawing/2014/main" id="{D210BF39-E43B-4D66-A816-B5EA41713FF1}"/>
                  </a:ext>
                </a:extLst>
              </p:cNvPr>
              <p:cNvGrpSpPr/>
              <p:nvPr/>
            </p:nvGrpSpPr>
            <p:grpSpPr>
              <a:xfrm>
                <a:off x="736979" y="3096285"/>
                <a:ext cx="805200" cy="1255875"/>
                <a:chOff x="5693392" y="3295657"/>
                <a:chExt cx="805200" cy="1255875"/>
              </a:xfrm>
            </p:grpSpPr>
            <p:sp>
              <p:nvSpPr>
                <p:cNvPr id="83" name="Google Shape;252;p5">
                  <a:extLst>
                    <a:ext uri="{FF2B5EF4-FFF2-40B4-BE49-F238E27FC236}">
                      <a16:creationId xmlns:a16="http://schemas.microsoft.com/office/drawing/2014/main" id="{4C43A152-A8C1-4D64-99C3-15F252E105BB}"/>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84" name="Google Shape;253;p5">
                  <a:extLst>
                    <a:ext uri="{FF2B5EF4-FFF2-40B4-BE49-F238E27FC236}">
                      <a16:creationId xmlns:a16="http://schemas.microsoft.com/office/drawing/2014/main" id="{F122AFD3-E845-4E6A-AB7C-11BA0201BE63}"/>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82" name="Google Shape;254;p5">
                <a:extLst>
                  <a:ext uri="{FF2B5EF4-FFF2-40B4-BE49-F238E27FC236}">
                    <a16:creationId xmlns:a16="http://schemas.microsoft.com/office/drawing/2014/main" id="{B6579175-5AC4-4E13-B58E-1951BC3D50C6}"/>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pic>
        <p:nvPicPr>
          <p:cNvPr id="102" name="図 101">
            <a:extLst>
              <a:ext uri="{FF2B5EF4-FFF2-40B4-BE49-F238E27FC236}">
                <a16:creationId xmlns:a16="http://schemas.microsoft.com/office/drawing/2014/main" id="{044E4060-4A47-4AC2-AF6D-68FD64783732}"/>
              </a:ext>
            </a:extLst>
          </p:cNvPr>
          <p:cNvPicPr>
            <a:picLocks noChangeAspect="1"/>
          </p:cNvPicPr>
          <p:nvPr/>
        </p:nvPicPr>
        <p:blipFill rotWithShape="1">
          <a:blip r:embed="rId5"/>
          <a:srcRect t="6357"/>
          <a:stretch/>
        </p:blipFill>
        <p:spPr>
          <a:xfrm>
            <a:off x="5189692" y="4750722"/>
            <a:ext cx="3651122" cy="1906390"/>
          </a:xfrm>
          <a:prstGeom prst="rect">
            <a:avLst/>
          </a:prstGeom>
        </p:spPr>
      </p:pic>
      <p:pic>
        <p:nvPicPr>
          <p:cNvPr id="1026" name="Picture 2" descr="利他的行動 altruistic behavior – 玉出なう売出情報">
            <a:extLst>
              <a:ext uri="{FF2B5EF4-FFF2-40B4-BE49-F238E27FC236}">
                <a16:creationId xmlns:a16="http://schemas.microsoft.com/office/drawing/2014/main" id="{A8C0E77D-5A7F-4A3E-A710-CAC5B6C14C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9344" y="1632677"/>
            <a:ext cx="1427693" cy="1194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利他的な行動はエゴイズムに過ぎない」に反論するための3つのアプローチ｜わたこ｜note">
            <a:extLst>
              <a:ext uri="{FF2B5EF4-FFF2-40B4-BE49-F238E27FC236}">
                <a16:creationId xmlns:a16="http://schemas.microsoft.com/office/drawing/2014/main" id="{91791618-7F93-4965-975A-3B2CAE0C3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4580" y="2107278"/>
            <a:ext cx="1342493" cy="704809"/>
          </a:xfrm>
          <a:prstGeom prst="rect">
            <a:avLst/>
          </a:prstGeom>
          <a:noFill/>
          <a:extLst>
            <a:ext uri="{909E8E84-426E-40DD-AFC4-6F175D3DCCD1}">
              <a14:hiddenFill xmlns:a14="http://schemas.microsoft.com/office/drawing/2010/main">
                <a:solidFill>
                  <a:srgbClr val="FFFFFF"/>
                </a:solidFill>
              </a14:hiddenFill>
            </a:ext>
          </a:extLst>
        </p:spPr>
      </p:pic>
      <p:pic>
        <p:nvPicPr>
          <p:cNvPr id="3" name="オーディオ 2">
            <a:hlinkClick r:id="" action="ppaction://media"/>
            <a:extLst>
              <a:ext uri="{FF2B5EF4-FFF2-40B4-BE49-F238E27FC236}">
                <a16:creationId xmlns:a16="http://schemas.microsoft.com/office/drawing/2014/main" id="{05C4D58A-8D7F-4ED6-A22D-C2B022091D0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22500034"/>
      </p:ext>
    </p:extLst>
  </p:cSld>
  <p:clrMapOvr>
    <a:masterClrMapping/>
  </p:clrMapOvr>
  <mc:AlternateContent xmlns:mc="http://schemas.openxmlformats.org/markup-compatibility/2006" xmlns:p14="http://schemas.microsoft.com/office/powerpoint/2010/main">
    <mc:Choice Requires="p14">
      <p:transition spd="slow" p14:dur="2000" advTm="55761"/>
    </mc:Choice>
    <mc:Fallback xmlns="">
      <p:transition spd="slow" advTm="55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019" x="3790950" y="2379663"/>
          <p14:tracePt t="4027" x="3763963" y="2354263"/>
          <p14:tracePt t="4037" x="3738563" y="2336800"/>
          <p14:tracePt t="4044" x="3713163" y="2319338"/>
          <p14:tracePt t="4052" x="3705225" y="2311400"/>
          <p14:tracePt t="4073" x="3671888" y="2278063"/>
          <p14:tracePt t="4075" x="3654425" y="2268538"/>
          <p14:tracePt t="4084" x="3636963" y="2252663"/>
          <p14:tracePt t="4091" x="3611563" y="2243138"/>
          <p14:tracePt t="4099" x="3594100" y="2227263"/>
          <p14:tracePt t="4106" x="3586163" y="2217738"/>
          <p14:tracePt t="4114" x="3578225" y="2200275"/>
          <p14:tracePt t="4122" x="3568700" y="2184400"/>
          <p14:tracePt t="4130" x="3560763" y="2174875"/>
          <p14:tracePt t="4373" x="3560763" y="2166938"/>
          <p14:tracePt t="4380" x="3578225" y="2133600"/>
          <p14:tracePt t="4388" x="3594100" y="2108200"/>
          <p14:tracePt t="4397" x="3629025" y="2082800"/>
          <p14:tracePt t="4405" x="3671888" y="2030413"/>
          <p14:tracePt t="4412" x="3730625" y="1989138"/>
          <p14:tracePt t="4421" x="3806825" y="1954213"/>
          <p14:tracePt t="4428" x="3875088" y="1920875"/>
          <p14:tracePt t="4437" x="3935413" y="1878013"/>
          <p14:tracePt t="4444" x="4011613" y="1860550"/>
          <p14:tracePt t="4454" x="4087813" y="1852613"/>
          <p14:tracePt t="4460" x="4156075" y="1835150"/>
          <p14:tracePt t="4468" x="4232275" y="1835150"/>
          <p14:tracePt t="4476" x="4300538" y="1827213"/>
          <p14:tracePt t="4484" x="4359275" y="1827213"/>
          <p14:tracePt t="4492" x="4394200" y="1827213"/>
          <p14:tracePt t="4500" x="4435475" y="1827213"/>
          <p14:tracePt t="4508" x="4452938" y="1827213"/>
          <p14:tracePt t="4515" x="4486275" y="1827213"/>
          <p14:tracePt t="4524" x="4521200" y="1827213"/>
          <p14:tracePt t="4532" x="4579938" y="1827213"/>
          <p14:tracePt t="4540" x="4648200" y="1827213"/>
          <p14:tracePt t="4548" x="4683125" y="1827213"/>
          <p14:tracePt t="4555" x="4691063" y="1827213"/>
          <p14:tracePt t="4580" x="4724400" y="1819275"/>
          <p14:tracePt t="4596" x="4733925" y="1819275"/>
          <p14:tracePt t="5061" x="4724400" y="1819275"/>
          <p14:tracePt t="5077" x="4716463" y="1809750"/>
          <p14:tracePt t="5085" x="4699000" y="1809750"/>
          <p14:tracePt t="5092" x="4673600" y="1801813"/>
          <p14:tracePt t="5099" x="4622800" y="1801813"/>
          <p14:tracePt t="5108" x="4589463" y="1801813"/>
          <p14:tracePt t="5115" x="4546600" y="1801813"/>
          <p14:tracePt t="5123" x="4513263" y="1801813"/>
          <p14:tracePt t="5131" x="4460875" y="1801813"/>
          <p14:tracePt t="5139" x="4427538" y="1801813"/>
          <p14:tracePt t="5148" x="4384675" y="1793875"/>
          <p14:tracePt t="5156" x="4325938" y="1793875"/>
          <p14:tracePt t="5164" x="4283075" y="1793875"/>
          <p14:tracePt t="5172" x="4240213" y="1793875"/>
          <p14:tracePt t="5181" x="4138613" y="1793875"/>
          <p14:tracePt t="5189" x="4070350" y="1801813"/>
          <p14:tracePt t="5196" x="3994150" y="1809750"/>
          <p14:tracePt t="5205" x="3892550" y="1827213"/>
          <p14:tracePt t="5213" x="3806825" y="1835150"/>
          <p14:tracePt t="5223" x="3748088" y="1835150"/>
          <p14:tracePt t="5230" x="3697288" y="1835150"/>
          <p14:tracePt t="5241" x="3636963" y="1835150"/>
          <p14:tracePt t="5245" x="3578225" y="1835150"/>
          <p14:tracePt t="5256" x="3517900" y="1835150"/>
          <p14:tracePt t="5261" x="3449638" y="1835150"/>
          <p14:tracePt t="5270" x="3365500" y="1844675"/>
          <p14:tracePt t="5277" x="3263900" y="1860550"/>
          <p14:tracePt t="5285" x="3178175" y="1860550"/>
          <p14:tracePt t="5293" x="3094038" y="1860550"/>
          <p14:tracePt t="5301" x="2990850" y="1860550"/>
          <p14:tracePt t="5309" x="2889250" y="1860550"/>
          <p14:tracePt t="5317" x="2820988" y="1860550"/>
          <p14:tracePt t="5325" x="2752725" y="1860550"/>
          <p14:tracePt t="5333" x="2693988" y="1860550"/>
          <p14:tracePt t="5341" x="2633663" y="1860550"/>
          <p14:tracePt t="5348" x="2566988" y="1860550"/>
          <p14:tracePt t="5356" x="2516188" y="1860550"/>
          <p14:tracePt t="5365" x="2489200" y="1860550"/>
          <p14:tracePt t="5373" x="2447925" y="1860550"/>
          <p14:tracePt t="5381" x="2387600" y="1870075"/>
          <p14:tracePt t="5389" x="2354263" y="1870075"/>
          <p14:tracePt t="5397" x="2319338" y="1870075"/>
          <p14:tracePt t="5406" x="2278063" y="1870075"/>
          <p14:tracePt t="5413" x="2260600" y="1870075"/>
          <p14:tracePt t="5423" x="2227263" y="1870075"/>
          <p14:tracePt t="5429" x="2200275" y="1870075"/>
          <p14:tracePt t="5440" x="2192338" y="1870075"/>
          <p14:tracePt t="5445" x="2166938" y="1870075"/>
          <p14:tracePt t="5456" x="2149475" y="1870075"/>
          <p14:tracePt t="5461" x="2141538" y="1870075"/>
          <p14:tracePt t="5469" x="2124075" y="1870075"/>
          <p14:tracePt t="5501" x="2116138" y="1870075"/>
          <p14:tracePt t="5613" x="2108200" y="1870075"/>
          <p14:tracePt t="5693" x="2108200" y="1860550"/>
          <p14:tracePt t="6037" x="2116138" y="1852613"/>
          <p14:tracePt t="6044" x="2124075" y="1844675"/>
          <p14:tracePt t="6059" x="2133600" y="1844675"/>
          <p14:tracePt t="6069" x="2141538" y="1835150"/>
          <p14:tracePt t="6084" x="2159000" y="1827213"/>
          <p14:tracePt t="6100" x="2166938" y="1819275"/>
          <p14:tracePt t="6110" x="2166938" y="1809750"/>
          <p14:tracePt t="6117" x="2184400" y="1801813"/>
          <p14:tracePt t="6134" x="2209800" y="1793875"/>
          <p14:tracePt t="6140" x="2209800" y="1776413"/>
          <p14:tracePt t="6149" x="2227263" y="1766888"/>
          <p14:tracePt t="6156" x="2243138" y="1758950"/>
          <p14:tracePt t="6165" x="2252663" y="1758950"/>
          <p14:tracePt t="6172" x="2278063" y="1751013"/>
          <p14:tracePt t="6181" x="2293938" y="1751013"/>
          <p14:tracePt t="6189" x="2303463" y="1741488"/>
          <p14:tracePt t="6198" x="2319338" y="1733550"/>
          <p14:tracePt t="6206" x="2344738" y="1725613"/>
          <p14:tracePt t="6213" x="2354263" y="1725613"/>
          <p14:tracePt t="6222" x="2387600" y="1716088"/>
          <p14:tracePt t="6230" x="2422525" y="1716088"/>
          <p14:tracePt t="6240" x="2455863" y="1708150"/>
          <p14:tracePt t="6246" x="2489200" y="1708150"/>
          <p14:tracePt t="6256" x="2506663" y="1708150"/>
          <p14:tracePt t="6263" x="2541588" y="1708150"/>
          <p14:tracePt t="6272" x="2566988" y="1708150"/>
          <p14:tracePt t="6277" x="2582863" y="1708150"/>
          <p14:tracePt t="6285" x="2592388" y="1708150"/>
          <p14:tracePt t="6292" x="2608263" y="1708150"/>
          <p14:tracePt t="6301" x="2617788" y="1708150"/>
          <p14:tracePt t="6308" x="2625725" y="1708150"/>
          <p14:tracePt t="6316" x="2633663" y="1708150"/>
          <p14:tracePt t="6327" x="2643188" y="1708150"/>
          <p14:tracePt t="6333" x="2660650" y="1708150"/>
          <p14:tracePt t="6358" x="2668588" y="1708150"/>
          <p14:tracePt t="6366" x="2676525" y="1700213"/>
          <p14:tracePt t="6382" x="2686050" y="1700213"/>
          <p14:tracePt t="6390" x="2693988" y="1690688"/>
          <p14:tracePt t="6398" x="2719388" y="1682750"/>
          <p14:tracePt t="6406" x="2744788" y="1665288"/>
          <p14:tracePt t="6414" x="2752725" y="1649413"/>
          <p14:tracePt t="6423" x="2762250" y="1649413"/>
          <p14:tracePt t="6431" x="2787650" y="1639888"/>
          <p14:tracePt t="6439" x="2795588" y="1631950"/>
          <p14:tracePt t="6447" x="2805113" y="1622425"/>
          <p14:tracePt t="6464" x="2820988" y="1614488"/>
          <p14:tracePt t="6510" x="2830513" y="1614488"/>
          <p14:tracePt t="6590" x="2838450" y="1614488"/>
          <p14:tracePt t="6606" x="2846388" y="1606550"/>
          <p14:tracePt t="6614" x="2846388" y="1597025"/>
          <p14:tracePt t="6630" x="2855913" y="1597025"/>
          <p14:tracePt t="6654" x="2863850" y="1589088"/>
          <p14:tracePt t="6686" x="2871788" y="1581150"/>
          <p14:tracePt t="7342" x="2871788" y="1589088"/>
          <p14:tracePt t="8527" x="2897188" y="1571625"/>
          <p14:tracePt t="8543" x="2897188" y="1563688"/>
          <p14:tracePt t="8550" x="2897188" y="1555750"/>
          <p14:tracePt t="8583" x="2897188" y="1538288"/>
          <p14:tracePt t="8615" x="2906713" y="1538288"/>
          <p14:tracePt t="8782" x="2906713" y="1546225"/>
          <p14:tracePt t="8791" x="2906713" y="1555750"/>
          <p14:tracePt t="8815" x="2906713" y="1563688"/>
          <p14:tracePt t="8831" x="2906713" y="1571625"/>
          <p14:tracePt t="9111" x="2906713" y="1581150"/>
          <p14:tracePt t="9152" x="2906713" y="1589088"/>
          <p14:tracePt t="9663" x="2922588" y="1589088"/>
          <p14:tracePt t="9670" x="2922588" y="1581150"/>
          <p14:tracePt t="9686" x="2932113" y="1581150"/>
          <p14:tracePt t="9719" x="2940050" y="1571625"/>
          <p14:tracePt t="9975" x="2940050" y="1563688"/>
          <p14:tracePt t="10007" x="2940050" y="1555750"/>
          <p14:tracePt t="10191" x="2932113" y="1563688"/>
          <p14:tracePt t="11352" x="2940050" y="1563688"/>
          <p14:tracePt t="11376" x="2940050" y="1571625"/>
          <p14:tracePt t="11383" x="2940050" y="1581150"/>
          <p14:tracePt t="11391" x="2949575" y="1597025"/>
          <p14:tracePt t="11415" x="2949575" y="1606550"/>
          <p14:tracePt t="11423" x="2949575" y="1622425"/>
          <p14:tracePt t="11432" x="2949575" y="1631950"/>
          <p14:tracePt t="11439" x="2949575" y="1639888"/>
          <p14:tracePt t="11455" x="2949575" y="1649413"/>
          <p14:tracePt t="11464" x="2949575" y="1657350"/>
          <p14:tracePt t="11497" x="2949575" y="1665288"/>
          <p14:tracePt t="11576" x="2949575" y="1674813"/>
          <p14:tracePt t="12153" x="2949575" y="1682750"/>
          <p14:tracePt t="12456" x="2957513" y="1708150"/>
          <p14:tracePt t="12480" x="2957513" y="1716088"/>
          <p14:tracePt t="12497" x="2957513" y="1725613"/>
          <p14:tracePt t="12529" x="2965450" y="1733550"/>
          <p14:tracePt t="12561" x="2965450" y="1751013"/>
          <p14:tracePt t="12577" x="2965450" y="1758950"/>
          <p14:tracePt t="12601" x="2965450" y="1766888"/>
          <p14:tracePt t="12617" x="2965450" y="1776413"/>
          <p14:tracePt t="12641" x="2965450" y="1784350"/>
          <p14:tracePt t="12649" x="2965450" y="1793875"/>
          <p14:tracePt t="12656" x="2974975" y="1801813"/>
          <p14:tracePt t="12689" x="2974975" y="1809750"/>
          <p14:tracePt t="12696" x="2982913" y="1827213"/>
          <p14:tracePt t="12713" x="3000375" y="1835150"/>
          <p14:tracePt t="12722" x="3008313" y="1844675"/>
          <p14:tracePt t="12729" x="3008313" y="1870075"/>
          <p14:tracePt t="12738" x="3016250" y="1870075"/>
          <p14:tracePt t="12746" x="3025775" y="1878013"/>
          <p14:tracePt t="12754" x="3033713" y="1885950"/>
          <p14:tracePt t="12763" x="3033713" y="1895475"/>
          <p14:tracePt t="12771" x="3041650" y="1911350"/>
          <p14:tracePt t="12778" x="3041650" y="1920875"/>
          <p14:tracePt t="12788" x="3051175" y="1920875"/>
          <p14:tracePt t="12792" x="3051175" y="1928813"/>
          <p14:tracePt t="12804" x="3059113" y="1938338"/>
          <p14:tracePt t="12841" x="3076575" y="1971675"/>
          <p14:tracePt t="12857" x="3084513" y="1989138"/>
          <p14:tracePt t="12865" x="3094038" y="1989138"/>
          <p14:tracePt t="12873" x="3109913" y="1997075"/>
          <p14:tracePt t="12881" x="3119438" y="2005013"/>
          <p14:tracePt t="12888" x="3127375" y="2014538"/>
          <p14:tracePt t="12896" x="3135313" y="2014538"/>
          <p14:tracePt t="12904" x="3152775" y="2030413"/>
          <p14:tracePt t="12912" x="3178175" y="2039938"/>
          <p14:tracePt t="12920" x="3186113" y="2047875"/>
          <p14:tracePt t="12928" x="3211513" y="2055813"/>
          <p14:tracePt t="12935" x="3238500" y="2065338"/>
          <p14:tracePt t="12944" x="3263900" y="2073275"/>
          <p14:tracePt t="12954" x="3289300" y="2090738"/>
          <p14:tracePt t="12962" x="3305175" y="2098675"/>
          <p14:tracePt t="12971" x="3314700" y="2108200"/>
          <p14:tracePt t="12978" x="3330575" y="2116138"/>
          <p14:tracePt t="12988" x="3348038" y="2116138"/>
          <p14:tracePt t="12993" x="3355975" y="2116138"/>
          <p14:tracePt t="13004" x="3373438" y="2116138"/>
          <p14:tracePt t="13009" x="3382963" y="2124075"/>
          <p14:tracePt t="13025" x="3390900" y="2133600"/>
          <p14:tracePt t="13033" x="3408363" y="2133600"/>
          <p14:tracePt t="13064" x="3416300" y="2141538"/>
          <p14:tracePt t="13081" x="3424238" y="2141538"/>
          <p14:tracePt t="13088" x="3433763" y="2141538"/>
          <p14:tracePt t="13297" x="3441700" y="2141538"/>
          <p14:tracePt t="13320" x="3449638" y="2141538"/>
          <p14:tracePt t="13889" x="3459163" y="2141538"/>
          <p14:tracePt t="13896" x="3467100" y="2141538"/>
          <p14:tracePt t="13929" x="3467100" y="2133600"/>
          <p14:tracePt t="13937" x="3467100" y="2124075"/>
          <p14:tracePt t="13953" x="3467100" y="2116138"/>
          <p14:tracePt t="13961" x="3467100" y="2108200"/>
          <p14:tracePt t="13971" x="3467100" y="2098675"/>
          <p14:tracePt t="13977" x="3467100" y="2090738"/>
          <p14:tracePt t="14009" x="3467100" y="2082800"/>
          <p14:tracePt t="14185" x="3467100" y="2073275"/>
          <p14:tracePt t="14202" x="3467100" y="2065338"/>
          <p14:tracePt t="15376" x="3459163" y="2065338"/>
          <p14:tracePt t="15392" x="3449638" y="2065338"/>
          <p14:tracePt t="15457" x="3441700" y="2065338"/>
          <p14:tracePt t="15466" x="3433763" y="2065338"/>
          <p14:tracePt t="15490" x="3424238" y="2065338"/>
          <p14:tracePt t="15682" x="3416300" y="2065338"/>
          <p14:tracePt t="15689" x="3408363" y="2065338"/>
          <p14:tracePt t="15705" x="3408363" y="2073275"/>
          <p14:tracePt t="15722" x="3398838" y="2098675"/>
          <p14:tracePt t="15746" x="3398838" y="2116138"/>
          <p14:tracePt t="15762" x="3398838" y="2124075"/>
          <p14:tracePt t="15786" x="3390900" y="2133600"/>
          <p14:tracePt t="16162" x="3390900" y="2141538"/>
          <p14:tracePt t="16169" x="3390900" y="2159000"/>
          <p14:tracePt t="16195" x="3390900" y="2166938"/>
          <p14:tracePt t="16202" x="3390900" y="2174875"/>
          <p14:tracePt t="16290" x="3390900" y="2184400"/>
          <p14:tracePt t="16307" x="3398838" y="2192338"/>
          <p14:tracePt t="16331" x="3408363" y="2200275"/>
          <p14:tracePt t="16355" x="3416300" y="2209800"/>
          <p14:tracePt t="16362" x="3416300" y="2217738"/>
          <p14:tracePt t="16371" x="3424238" y="2227263"/>
          <p14:tracePt t="16386" x="3424238" y="2235200"/>
          <p14:tracePt t="16395" x="3433763" y="2243138"/>
          <p14:tracePt t="16411" x="3433763" y="2252663"/>
          <p14:tracePt t="16427" x="3433763" y="2260600"/>
          <p14:tracePt t="16438" x="3433763" y="2268538"/>
          <p14:tracePt t="16454" x="3433763" y="2278063"/>
          <p14:tracePt t="16458" x="3433763" y="2286000"/>
          <p14:tracePt t="16470" x="3433763" y="2293938"/>
          <p14:tracePt t="16484" x="3433763" y="2311400"/>
          <p14:tracePt t="16490" x="3433763" y="2319338"/>
          <p14:tracePt t="16531" x="3433763" y="2328863"/>
          <p14:tracePt t="16875" x="3441700" y="2328863"/>
          <p14:tracePt t="16907" x="3449638" y="2328863"/>
          <p14:tracePt t="16995" x="3467100" y="2328863"/>
          <p14:tracePt t="17043" x="3475038" y="2311400"/>
          <p14:tracePt t="17291" x="3475038" y="2303463"/>
          <p14:tracePt t="17331" x="3475038" y="2293938"/>
          <p14:tracePt t="18379" x="3475038" y="2286000"/>
          <p14:tracePt t="18651" x="3467100" y="2286000"/>
          <p14:tracePt t="18660" x="3449638" y="2293938"/>
          <p14:tracePt t="18684" x="3441700" y="2311400"/>
          <p14:tracePt t="18691" x="3433763" y="2311400"/>
          <p14:tracePt t="18702" x="3424238" y="2328863"/>
          <p14:tracePt t="18709" x="3424238" y="2344738"/>
          <p14:tracePt t="18717" x="3424238" y="2362200"/>
          <p14:tracePt t="18723" x="3424238" y="2397125"/>
          <p14:tracePt t="18733" x="3424238" y="2447925"/>
          <p14:tracePt t="18739" x="3424238" y="2463800"/>
          <p14:tracePt t="18747" x="3459163" y="2524125"/>
          <p14:tracePt t="18756" x="3552825" y="2557463"/>
          <p14:tracePt t="18764" x="3586163" y="2582863"/>
          <p14:tracePt t="18771" x="3730625" y="2686050"/>
          <p14:tracePt t="18780" x="3857625" y="2719388"/>
          <p14:tracePt t="19259" x="3867150" y="2719388"/>
          <p14:tracePt t="19283" x="3867150" y="2736850"/>
          <p14:tracePt t="19306" x="3867150" y="2727325"/>
          <p14:tracePt t="19386" x="3857625" y="2727325"/>
          <p14:tracePt t="19434" x="3849688" y="2727325"/>
          <p14:tracePt t="19555" x="3849688" y="2719388"/>
          <p14:tracePt t="19764" x="3849688" y="2711450"/>
          <p14:tracePt t="19812" x="3867150" y="2711450"/>
          <p14:tracePt t="19820" x="3883025" y="2693988"/>
          <p14:tracePt t="19852" x="3908425" y="2668588"/>
          <p14:tracePt t="19876" x="3917950" y="2668588"/>
          <p14:tracePt t="19884" x="3943350" y="2660650"/>
          <p14:tracePt t="19907" x="3951288" y="2643188"/>
          <p14:tracePt t="19930" x="3960813" y="2633663"/>
          <p14:tracePt t="19938" x="3960813" y="2617788"/>
          <p14:tracePt t="19962" x="3960813" y="2608263"/>
          <p14:tracePt t="19978" x="3960813" y="2600325"/>
          <p14:tracePt t="20027" x="3960813" y="2592388"/>
          <p14:tracePt t="20060" x="3960813" y="2582863"/>
          <p14:tracePt t="20069" x="3960813" y="2574925"/>
          <p14:tracePt t="20107" x="3968750" y="2566988"/>
          <p14:tracePt t="20140" x="3968750" y="2557463"/>
          <p14:tracePt t="20196" x="3976688" y="2549525"/>
          <p14:tracePt t="20260" x="3976688" y="2541588"/>
          <p14:tracePt t="20829" x="3968750" y="2541588"/>
          <p14:tracePt t="20837" x="3960813" y="2532063"/>
          <p14:tracePt t="20925" x="3951288" y="2532063"/>
          <p14:tracePt t="20934" x="3943350" y="2532063"/>
          <p14:tracePt t="20949" x="3925888" y="2541588"/>
          <p14:tracePt t="20957" x="3917950" y="2549525"/>
          <p14:tracePt t="20981" x="3900488" y="2557463"/>
          <p14:tracePt t="21005" x="3892550" y="2566988"/>
          <p14:tracePt t="21021" x="3883025" y="2574925"/>
          <p14:tracePt t="21028" x="3875088" y="2574925"/>
          <p14:tracePt t="21053" x="3867150" y="2582863"/>
          <p14:tracePt t="21062" x="3857625" y="2582863"/>
          <p14:tracePt t="21117" x="3849688" y="2582863"/>
          <p14:tracePt t="21125" x="3832225" y="2582863"/>
          <p14:tracePt t="21141" x="3816350" y="2582863"/>
          <p14:tracePt t="21149" x="3806825" y="2582863"/>
          <p14:tracePt t="21157" x="3798888" y="2582863"/>
          <p14:tracePt t="21165" x="3773488" y="2582863"/>
          <p14:tracePt t="21173" x="3756025" y="2592388"/>
          <p14:tracePt t="21181" x="3705225" y="2592388"/>
          <p14:tracePt t="21189" x="3671888" y="2600325"/>
          <p14:tracePt t="21197" x="3662363" y="2600325"/>
          <p14:tracePt t="21205" x="3636963" y="2608263"/>
          <p14:tracePt t="21213" x="3603625" y="2625725"/>
          <p14:tracePt t="21221" x="3586163" y="2625725"/>
          <p14:tracePt t="21228" x="3543300" y="2633663"/>
          <p14:tracePt t="21236" x="3535363" y="2633663"/>
          <p14:tracePt t="21244" x="3517900" y="2643188"/>
          <p14:tracePt t="21253" x="3484563" y="2651125"/>
          <p14:tracePt t="21260" x="3467100" y="2660650"/>
          <p14:tracePt t="21269" x="3441700" y="2660650"/>
          <p14:tracePt t="21276" x="3416300" y="2660650"/>
          <p14:tracePt t="21286" x="3390900" y="2668588"/>
          <p14:tracePt t="21293" x="3382963" y="2668588"/>
          <p14:tracePt t="21302" x="3355975" y="2676525"/>
          <p14:tracePt t="21309" x="3330575" y="2686050"/>
          <p14:tracePt t="21320" x="3322638" y="2686050"/>
          <p14:tracePt t="21325" x="3305175" y="2686050"/>
          <p14:tracePt t="21336" x="3297238" y="2686050"/>
          <p14:tracePt t="21342" x="3289300" y="2693988"/>
          <p14:tracePt t="21357" x="3279775" y="2693988"/>
          <p14:tracePt t="21365" x="3271838" y="2693988"/>
          <p14:tracePt t="21381" x="3246438" y="2701925"/>
          <p14:tracePt t="21397" x="3228975" y="2701925"/>
          <p14:tracePt t="21412" x="3211513" y="2701925"/>
          <p14:tracePt t="21420" x="3195638" y="2701925"/>
          <p14:tracePt t="21429" x="3186113" y="2701925"/>
          <p14:tracePt t="21436" x="3170238" y="2701925"/>
          <p14:tracePt t="21468" x="3160713" y="2701925"/>
          <p14:tracePt t="21509" x="3144838" y="2701925"/>
          <p14:tracePt t="21518" x="3144838" y="2711450"/>
          <p14:tracePt t="21525" x="3135313" y="2711450"/>
          <p14:tracePt t="21532" x="3127375" y="2711450"/>
          <p14:tracePt t="21555" x="3119438" y="2711450"/>
          <p14:tracePt t="21571" x="3109913" y="2711450"/>
          <p14:tracePt t="21588" x="3101975" y="2711450"/>
          <p14:tracePt t="21596" x="3094038" y="2711450"/>
          <p14:tracePt t="21604" x="3084513" y="2711450"/>
          <p14:tracePt t="21620" x="3076575" y="2719388"/>
          <p14:tracePt t="21629" x="3067050" y="2719388"/>
          <p14:tracePt t="21636" x="3059113" y="2719388"/>
          <p14:tracePt t="21645" x="3051175" y="2727325"/>
          <p14:tracePt t="21653" x="3033713" y="2727325"/>
          <p14:tracePt t="21670" x="3025775" y="2727325"/>
          <p14:tracePt t="21693" x="3016250" y="2727325"/>
          <p14:tracePt t="21702" x="3008313" y="2727325"/>
          <p14:tracePt t="21725" x="3000375" y="2727325"/>
          <p14:tracePt t="21736" x="2982913" y="2727325"/>
          <p14:tracePt t="21749" x="2974975" y="2727325"/>
          <p14:tracePt t="21757" x="2957513" y="2727325"/>
          <p14:tracePt t="21789" x="2940050" y="2727325"/>
          <p14:tracePt t="21805" x="2932113" y="2719388"/>
          <p14:tracePt t="21812" x="2922588" y="2719388"/>
          <p14:tracePt t="21820" x="2914650" y="2711450"/>
          <p14:tracePt t="21829" x="2906713" y="2701925"/>
          <p14:tracePt t="21836" x="2889250" y="2693988"/>
          <p14:tracePt t="21845" x="2881313" y="2686050"/>
          <p14:tracePt t="21853" x="2871788" y="2686050"/>
          <p14:tracePt t="21877" x="2863850" y="2676525"/>
          <p14:tracePt t="21886" x="2855913" y="2676525"/>
          <p14:tracePt t="21893" x="2855913" y="2668588"/>
          <p14:tracePt t="21917" x="2846388" y="2668588"/>
          <p14:tracePt t="21925" x="2838450" y="2668588"/>
          <p14:tracePt t="21936" x="2830513" y="2668588"/>
          <p14:tracePt t="21941" x="2805113" y="2668588"/>
          <p14:tracePt t="21949" x="2795588" y="2668588"/>
          <p14:tracePt t="21957" x="2778125" y="2668588"/>
          <p14:tracePt t="21965" x="2770188" y="2668588"/>
          <p14:tracePt t="21973" x="2762250" y="2668588"/>
          <p14:tracePt t="21981" x="2752725" y="2668588"/>
          <p14:tracePt t="21997" x="2744788" y="2668588"/>
          <p14:tracePt t="22053" x="2736850" y="2668588"/>
          <p14:tracePt t="22078" x="2727325" y="2668588"/>
          <p14:tracePt t="22149" x="2711450" y="2668588"/>
          <p14:tracePt t="22189" x="2701925" y="2660650"/>
          <p14:tracePt t="22229" x="2701925" y="2643188"/>
          <p14:tracePt t="22245" x="2693988" y="2643188"/>
          <p14:tracePt t="22270" x="2676525" y="2633663"/>
          <p14:tracePt t="22302" x="2676525" y="2625725"/>
          <p14:tracePt t="22534" x="2676525" y="2617788"/>
          <p14:tracePt t="22557" x="2676525" y="2608263"/>
          <p14:tracePt t="22568" x="2676525" y="2600325"/>
          <p14:tracePt t="22574" x="2676525" y="2592388"/>
          <p14:tracePt t="23254" x="2676525" y="2582863"/>
          <p14:tracePt t="23294" x="2676525" y="2574925"/>
          <p14:tracePt t="23478" x="2676525" y="2582863"/>
          <p14:tracePt t="23494" x="2676525" y="2592388"/>
          <p14:tracePt t="23501" x="2676525" y="2600325"/>
          <p14:tracePt t="23509" x="2676525" y="2608263"/>
          <p14:tracePt t="23533" x="2676525" y="2617788"/>
          <p14:tracePt t="23558" x="2676525" y="2633663"/>
          <p14:tracePt t="23567" x="2660650" y="2643188"/>
          <p14:tracePt t="23574" x="2651125" y="2651125"/>
          <p14:tracePt t="23596" x="2643188" y="2660650"/>
          <p14:tracePt t="23612" x="2643188" y="2668588"/>
          <p14:tracePt t="23620" x="2633663" y="2676525"/>
          <p14:tracePt t="23628" x="2617788" y="2676525"/>
          <p14:tracePt t="23637" x="2617788" y="2693988"/>
          <p14:tracePt t="23646" x="2608263" y="2693988"/>
          <p14:tracePt t="23653" x="2592388" y="2701925"/>
          <p14:tracePt t="23662" x="2592388" y="2711450"/>
          <p14:tracePt t="23669" x="2582863" y="2711450"/>
          <p14:tracePt t="23677" x="2574925" y="2711450"/>
          <p14:tracePt t="23693" x="2574925" y="2719388"/>
          <p14:tracePt t="23709" x="2566988" y="2719388"/>
          <p14:tracePt t="23719" x="2549525" y="2727325"/>
          <p14:tracePt t="23735" x="2541588" y="2727325"/>
          <p14:tracePt t="23753" x="2524125" y="2736850"/>
          <p14:tracePt t="23758" x="2516188" y="2752725"/>
          <p14:tracePt t="23768" x="2506663" y="2752725"/>
          <p14:tracePt t="23782" x="2498725" y="2752725"/>
          <p14:tracePt t="23789" x="2489200" y="2762250"/>
          <p14:tracePt t="23797" x="2473325" y="2770188"/>
          <p14:tracePt t="23813" x="2463800" y="2770188"/>
          <p14:tracePt t="23821" x="2455863" y="2778125"/>
          <p14:tracePt t="23830" x="2438400" y="2778125"/>
          <p14:tracePt t="23837" x="2422525" y="2778125"/>
          <p14:tracePt t="23846" x="2422525" y="2787650"/>
          <p14:tracePt t="23853" x="2413000" y="2795588"/>
          <p14:tracePt t="23862" x="2405063" y="2795588"/>
          <p14:tracePt t="23869" x="2397125" y="2795588"/>
          <p14:tracePt t="23885" x="2397125" y="2805113"/>
          <p14:tracePt t="23926" x="2387600" y="2805113"/>
          <p14:tracePt t="24022" x="2379663" y="2805113"/>
          <p14:tracePt t="24102" x="2371725" y="2805113"/>
          <p14:tracePt t="24182" x="2371725" y="2795588"/>
          <p14:tracePt t="24423" x="2371725" y="2778125"/>
          <p14:tracePt t="24463" x="2371725" y="2770188"/>
          <p14:tracePt t="24559" x="2379663" y="2752725"/>
          <p14:tracePt t="24605" x="2387600" y="2752725"/>
          <p14:tracePt t="24622" x="2397125" y="2744788"/>
          <p14:tracePt t="24678" x="2397125" y="2736850"/>
          <p14:tracePt t="24701" x="2405063" y="2736850"/>
          <p14:tracePt t="24717" x="2413000" y="2736850"/>
          <p14:tracePt t="24766" x="2430463" y="2727325"/>
          <p14:tracePt t="24903" x="2447925" y="2719388"/>
          <p14:tracePt t="24943" x="2455863" y="2719388"/>
          <p14:tracePt t="24950" x="2463800" y="2711450"/>
          <p14:tracePt t="24967" x="2481263" y="2701925"/>
          <p14:tracePt t="24983" x="2498725" y="2693988"/>
          <p14:tracePt t="25000" x="2516188" y="2686050"/>
          <p14:tracePt t="25015" x="2516188" y="2676525"/>
          <p14:tracePt t="25031" x="2524125" y="2676525"/>
          <p14:tracePt t="25039" x="2532063" y="2676525"/>
          <p14:tracePt t="25047" x="2541588" y="2676525"/>
          <p14:tracePt t="25070" x="2549525" y="2668588"/>
          <p14:tracePt t="25311" x="2557463" y="2668588"/>
          <p14:tracePt t="25383" x="2566988" y="2668588"/>
          <p14:tracePt t="25415" x="2574925" y="2668588"/>
          <p14:tracePt t="25439" x="2582863" y="2668588"/>
          <p14:tracePt t="25446" x="2592388" y="2676525"/>
          <p14:tracePt t="25454" x="2600325" y="2686050"/>
          <p14:tracePt t="25463" x="2608263" y="2686050"/>
          <p14:tracePt t="25471" x="2617788" y="2693988"/>
          <p14:tracePt t="25479" x="2625725" y="2701925"/>
          <p14:tracePt t="25486" x="2633663" y="2701925"/>
          <p14:tracePt t="25495" x="2660650" y="2719388"/>
          <p14:tracePt t="25502" x="2668588" y="2719388"/>
          <p14:tracePt t="25511" x="2676525" y="2727325"/>
          <p14:tracePt t="25519" x="2686050" y="2727325"/>
          <p14:tracePt t="25527" x="2693988" y="2727325"/>
          <p14:tracePt t="25536" x="2701925" y="2736850"/>
          <p14:tracePt t="25544" x="2701925" y="2752725"/>
          <p14:tracePt t="25552" x="2711450" y="2752725"/>
          <p14:tracePt t="25559" x="2719388" y="2762250"/>
          <p14:tracePt t="25569" x="2719388" y="2770188"/>
          <p14:tracePt t="25586" x="2727325" y="2778125"/>
          <p14:tracePt t="25591" x="2736850" y="2787650"/>
          <p14:tracePt t="25602" x="2744788" y="2795588"/>
          <p14:tracePt t="25606" x="2762250" y="2795588"/>
          <p14:tracePt t="25618" x="2770188" y="2795588"/>
          <p14:tracePt t="25632" x="2787650" y="2805113"/>
          <p14:tracePt t="25638" x="2813050" y="2805113"/>
          <p14:tracePt t="25654" x="2830513" y="2813050"/>
          <p14:tracePt t="25663" x="2846388" y="2820988"/>
          <p14:tracePt t="25679" x="2863850" y="2820988"/>
          <p14:tracePt t="25687" x="2889250" y="2830513"/>
          <p14:tracePt t="25694" x="2897188" y="2838450"/>
          <p14:tracePt t="25701" x="2906713" y="2846388"/>
          <p14:tracePt t="25709" x="2914650" y="2846388"/>
          <p14:tracePt t="25717" x="2922588" y="2863850"/>
          <p14:tracePt t="25749" x="2932113" y="2863850"/>
          <p14:tracePt t="25985" x="2932113" y="2871788"/>
          <p14:tracePt t="25990" x="2932113" y="2881313"/>
          <p14:tracePt t="26007" x="2922588" y="2889250"/>
          <p14:tracePt t="26015" x="2914650" y="2897188"/>
          <p14:tracePt t="26021" x="2906713" y="2906713"/>
          <p14:tracePt t="26030" x="2889250" y="2914650"/>
          <p14:tracePt t="26038" x="2871788" y="2932113"/>
          <p14:tracePt t="26047" x="2846388" y="2949575"/>
          <p14:tracePt t="26067" x="2830513" y="2974975"/>
          <p14:tracePt t="26070" x="2820988" y="2982913"/>
          <p14:tracePt t="26078" x="2813050" y="2990850"/>
          <p14:tracePt t="26086" x="2805113" y="3000375"/>
          <p14:tracePt t="26102" x="2787650" y="3016250"/>
          <p14:tracePt t="26126" x="2762250" y="3016250"/>
          <p14:tracePt t="26136" x="2752725" y="3016250"/>
          <p14:tracePt t="26143" x="2736850" y="3033713"/>
          <p14:tracePt t="26151" x="2727325" y="3041650"/>
          <p14:tracePt t="26159" x="2711450" y="3041650"/>
          <p14:tracePt t="26169" x="2701925" y="3051175"/>
          <p14:tracePt t="26176" x="2693988" y="3059113"/>
          <p14:tracePt t="26186" x="2676525" y="3067050"/>
          <p14:tracePt t="26207" x="2676525" y="3076575"/>
          <p14:tracePt t="26231" x="2668588" y="3076575"/>
          <p14:tracePt t="26240" x="2660650" y="3094038"/>
          <p14:tracePt t="26248" x="2651125" y="3094038"/>
          <p14:tracePt t="26256" x="2643188" y="3101975"/>
          <p14:tracePt t="26272" x="2625725" y="3101975"/>
          <p14:tracePt t="26288" x="2617788" y="3101975"/>
          <p14:tracePt t="26304" x="2608263" y="3101975"/>
          <p14:tracePt t="26312" x="2600325" y="3101975"/>
          <p14:tracePt t="26320" x="2600325" y="3109913"/>
          <p14:tracePt t="26328" x="2592388" y="3109913"/>
          <p14:tracePt t="26336" x="2574925" y="3119438"/>
          <p14:tracePt t="26344" x="2574925" y="3127375"/>
          <p14:tracePt t="26352" x="2566988" y="3127375"/>
          <p14:tracePt t="26360" x="2549525" y="3127375"/>
          <p14:tracePt t="26369" x="2532063" y="3127375"/>
          <p14:tracePt t="26376" x="2524125" y="3127375"/>
          <p14:tracePt t="26386" x="2506663" y="3135313"/>
          <p14:tracePt t="26392" x="2498725" y="3135313"/>
          <p14:tracePt t="26403" x="2489200" y="3135313"/>
          <p14:tracePt t="26409" x="2473325" y="3144838"/>
          <p14:tracePt t="26419" x="2463800" y="3144838"/>
          <p14:tracePt t="26424" x="2447925" y="3144838"/>
          <p14:tracePt t="26441" x="2438400" y="3144838"/>
          <p14:tracePt t="26448" x="2422525" y="3152775"/>
          <p14:tracePt t="26455" x="2405063" y="3152775"/>
          <p14:tracePt t="26464" x="2397125" y="3152775"/>
          <p14:tracePt t="26480" x="2371725" y="3160713"/>
          <p14:tracePt t="26488" x="2362200" y="3160713"/>
          <p14:tracePt t="26496" x="2362200" y="3170238"/>
          <p14:tracePt t="26504" x="2354263" y="3170238"/>
          <p14:tracePt t="26511" x="2344738" y="3170238"/>
          <p14:tracePt t="26519" x="2336800" y="3178175"/>
          <p14:tracePt t="26527" x="2328863" y="3178175"/>
          <p14:tracePt t="26535" x="2311400" y="3178175"/>
          <p14:tracePt t="26543" x="2293938" y="3195638"/>
          <p14:tracePt t="26559" x="2278063" y="3195638"/>
          <p14:tracePt t="26567" x="2260600" y="3203575"/>
          <p14:tracePt t="26575" x="2243138" y="3211513"/>
          <p14:tracePt t="26583" x="2235200" y="3211513"/>
          <p14:tracePt t="26591" x="2217738" y="3221038"/>
          <p14:tracePt t="26608" x="2192338" y="3228975"/>
          <p14:tracePt t="26624" x="2174875" y="3228975"/>
          <p14:tracePt t="26636" x="2159000" y="3238500"/>
          <p14:tracePt t="26649" x="2149475" y="3246438"/>
          <p14:tracePt t="26664" x="2124075" y="3254375"/>
          <p14:tracePt t="26672" x="2116138" y="3254375"/>
          <p14:tracePt t="26680" x="2108200" y="3254375"/>
          <p14:tracePt t="26686" x="2098675" y="3254375"/>
          <p14:tracePt t="26694" x="2073275" y="3254375"/>
          <p14:tracePt t="26702" x="2065338" y="3263900"/>
          <p14:tracePt t="26718" x="2047875" y="3263900"/>
          <p14:tracePt t="26734" x="2039938" y="3271838"/>
          <p14:tracePt t="26750" x="2030413" y="3271838"/>
          <p14:tracePt t="26759" x="2014538" y="3279775"/>
          <p14:tracePt t="26775" x="2005013" y="3289300"/>
          <p14:tracePt t="26784" x="1989138" y="3289300"/>
          <p14:tracePt t="26791" x="1979613" y="3289300"/>
          <p14:tracePt t="26807" x="1963738" y="3297238"/>
          <p14:tracePt t="26817" x="1954213" y="3305175"/>
          <p14:tracePt t="26834" x="1954213" y="3314700"/>
          <p14:tracePt t="26840" x="1946275" y="3322638"/>
          <p14:tracePt t="26847" x="1938338" y="3330575"/>
          <p14:tracePt t="26864" x="1911350" y="3348038"/>
          <p14:tracePt t="26871" x="1903413" y="3355975"/>
          <p14:tracePt t="26879" x="1903413" y="3365500"/>
          <p14:tracePt t="26887" x="1885950" y="3365500"/>
          <p14:tracePt t="26912" x="1878013" y="3373438"/>
          <p14:tracePt t="27017" x="1878013" y="3365500"/>
          <p14:tracePt t="27224" x="1870075" y="3365500"/>
          <p14:tracePt t="27296" x="1852613" y="3355975"/>
          <p14:tracePt t="27304" x="1827213" y="3340100"/>
          <p14:tracePt t="27392" x="1819275" y="3330575"/>
          <p14:tracePt t="27440" x="1809750" y="3322638"/>
          <p14:tracePt t="27512" x="1809750" y="3314700"/>
          <p14:tracePt t="27552" x="1809750" y="3305175"/>
          <p14:tracePt t="27592" x="1809750" y="3289300"/>
          <p14:tracePt t="27600" x="1809750" y="3279775"/>
          <p14:tracePt t="27648" x="1801813" y="3279775"/>
          <p14:tracePt t="27655" x="1793875" y="3271838"/>
          <p14:tracePt t="27704" x="1784350" y="3263900"/>
          <p14:tracePt t="27744" x="1776413" y="3254375"/>
          <p14:tracePt t="27760" x="1766888" y="3246438"/>
          <p14:tracePt t="27808" x="1741488" y="3238500"/>
          <p14:tracePt t="27824" x="1733550" y="3238500"/>
          <p14:tracePt t="27936" x="1725613" y="3238500"/>
          <p14:tracePt t="27951" x="1716088" y="3238500"/>
          <p14:tracePt t="28249" x="1708150" y="3238500"/>
          <p14:tracePt t="28361" x="1716088" y="3238500"/>
          <p14:tracePt t="28377" x="1733550" y="3238500"/>
          <p14:tracePt t="28385" x="1741488" y="3238500"/>
          <p14:tracePt t="28393" x="1751013" y="3238500"/>
          <p14:tracePt t="28401" x="1758950" y="3238500"/>
          <p14:tracePt t="28419" x="1776413" y="3238500"/>
          <p14:tracePt t="28426" x="1793875" y="3221038"/>
          <p14:tracePt t="28437" x="1801813" y="3221038"/>
          <p14:tracePt t="28441" x="1835150" y="3211513"/>
          <p14:tracePt t="28452" x="1860550" y="3211513"/>
          <p14:tracePt t="28457" x="1870075" y="3211513"/>
          <p14:tracePt t="28469" x="1895475" y="3203575"/>
          <p14:tracePt t="28473" x="1920875" y="3203575"/>
          <p14:tracePt t="28481" x="1928813" y="3203575"/>
          <p14:tracePt t="28489" x="1946275" y="3203575"/>
          <p14:tracePt t="28496" x="1954213" y="3203575"/>
          <p14:tracePt t="28505" x="1989138" y="3203575"/>
          <p14:tracePt t="28512" x="2014538" y="3203575"/>
          <p14:tracePt t="28521" x="2022475" y="3203575"/>
          <p14:tracePt t="28528" x="2047875" y="3203575"/>
          <p14:tracePt t="28536" x="2073275" y="3203575"/>
          <p14:tracePt t="28544" x="2082800" y="3203575"/>
          <p14:tracePt t="28552" x="2124075" y="3203575"/>
          <p14:tracePt t="28560" x="2149475" y="3203575"/>
          <p14:tracePt t="28568" x="2166938" y="3203575"/>
          <p14:tracePt t="28576" x="2174875" y="3203575"/>
          <p14:tracePt t="28585" x="2192338" y="3203575"/>
          <p14:tracePt t="28593" x="2200275" y="3203575"/>
          <p14:tracePt t="28600" x="2217738" y="3203575"/>
          <p14:tracePt t="28609" x="2235200" y="3203575"/>
          <p14:tracePt t="28624" x="2252663" y="3203575"/>
          <p14:tracePt t="28636" x="2260600" y="3203575"/>
          <p14:tracePt t="28641" x="2268538" y="3203575"/>
          <p14:tracePt t="28652" x="2286000" y="3203575"/>
          <p14:tracePt t="28667" x="2293938" y="3203575"/>
          <p14:tracePt t="28672" x="2319338" y="3203575"/>
          <p14:tracePt t="28680" x="2328863" y="3203575"/>
          <p14:tracePt t="28695" x="2354263" y="3203575"/>
          <p14:tracePt t="28711" x="2371725" y="3195638"/>
          <p14:tracePt t="28737" x="2379663" y="3195638"/>
          <p14:tracePt t="28744" x="2387600" y="3195638"/>
          <p14:tracePt t="28760" x="2397125" y="3195638"/>
          <p14:tracePt t="28768" x="2405063" y="3195638"/>
          <p14:tracePt t="28784" x="2413000" y="3195638"/>
          <p14:tracePt t="28792" x="2422525" y="3195638"/>
          <p14:tracePt t="28799" x="2430463" y="3195638"/>
          <p14:tracePt t="28808" x="2438400" y="3195638"/>
          <p14:tracePt t="28816" x="2455863" y="3195638"/>
          <p14:tracePt t="28824" x="2463800" y="3195638"/>
          <p14:tracePt t="28832" x="2473325" y="3195638"/>
          <p14:tracePt t="28840" x="2489200" y="3195638"/>
          <p14:tracePt t="28855" x="2498725" y="3195638"/>
          <p14:tracePt t="28866" x="2516188" y="3195638"/>
          <p14:tracePt t="28872" x="2524125" y="3195638"/>
          <p14:tracePt t="28882" x="2532063" y="3195638"/>
          <p14:tracePt t="28888" x="2541588" y="3195638"/>
          <p14:tracePt t="28895" x="2549525" y="3195638"/>
          <p14:tracePt t="28904" x="2574925" y="3195638"/>
          <p14:tracePt t="28920" x="2582863" y="3195638"/>
          <p14:tracePt t="28936" x="2592388" y="3195638"/>
          <p14:tracePt t="28944" x="2600325" y="3195638"/>
          <p14:tracePt t="28952" x="2608263" y="3186113"/>
          <p14:tracePt t="28960" x="2625725" y="3186113"/>
          <p14:tracePt t="28968" x="2633663" y="3186113"/>
          <p14:tracePt t="28984" x="2643188" y="3186113"/>
          <p14:tracePt t="28992" x="2651125" y="3186113"/>
          <p14:tracePt t="29016" x="2660650" y="3186113"/>
          <p14:tracePt t="29040" x="2676525" y="3186113"/>
          <p14:tracePt t="29065" x="2676525" y="3178175"/>
          <p14:tracePt t="29217" x="2686050" y="3178175"/>
          <p14:tracePt t="29233" x="2693988" y="3178175"/>
          <p14:tracePt t="29297" x="2711450" y="3170238"/>
          <p14:tracePt t="29321" x="2719388" y="3170238"/>
          <p14:tracePt t="29337" x="2727325" y="3170238"/>
          <p14:tracePt t="29345" x="2736850" y="3170238"/>
          <p14:tracePt t="29354" x="2744788" y="3170238"/>
          <p14:tracePt t="29369" x="2762250" y="3170238"/>
          <p14:tracePt t="29377" x="2778125" y="3170238"/>
          <p14:tracePt t="29385" x="2787650" y="3170238"/>
          <p14:tracePt t="29393" x="2795588" y="3170238"/>
          <p14:tracePt t="29409" x="2805113" y="3170238"/>
          <p14:tracePt t="29426" x="2813050" y="3170238"/>
          <p14:tracePt t="29436" x="2820988" y="3170238"/>
          <p14:tracePt t="29442" x="2830513" y="3170238"/>
          <p14:tracePt t="29454" x="2838450" y="3170238"/>
          <p14:tracePt t="29457" x="2855913" y="3160713"/>
          <p14:tracePt t="29469" x="2863850" y="3160713"/>
          <p14:tracePt t="29473" x="2871788" y="3160713"/>
          <p14:tracePt t="29482" x="2871788" y="3152775"/>
          <p14:tracePt t="29489" x="2906713" y="3152775"/>
          <p14:tracePt t="29497" x="2922588" y="3152775"/>
          <p14:tracePt t="29505" x="2949575" y="3152775"/>
          <p14:tracePt t="29513" x="2965450" y="3152775"/>
          <p14:tracePt t="29521" x="2982913" y="3152775"/>
          <p14:tracePt t="29529" x="3000375" y="3152775"/>
          <p14:tracePt t="29536" x="3025775" y="3152775"/>
          <p14:tracePt t="29544" x="3033713" y="3144838"/>
          <p14:tracePt t="29552" x="3051175" y="3144838"/>
          <p14:tracePt t="29568" x="3059113" y="3144838"/>
          <p14:tracePt t="29601" x="3067050" y="3144838"/>
          <p14:tracePt t="29617" x="3076575" y="3144838"/>
          <p14:tracePt t="29633" x="3084513" y="3144838"/>
          <p14:tracePt t="29657" x="3094038" y="3144838"/>
          <p14:tracePt t="29673" x="3101975" y="3144838"/>
          <p14:tracePt t="29689" x="3109913" y="3144838"/>
          <p14:tracePt t="29705" x="3127375" y="3144838"/>
          <p14:tracePt t="29729" x="3135313" y="3144838"/>
          <p14:tracePt t="29737" x="3144838" y="3144838"/>
          <p14:tracePt t="29752" x="3152775" y="3144838"/>
          <p14:tracePt t="29769" x="3160713" y="3144838"/>
          <p14:tracePt t="29777" x="3170238" y="3144838"/>
          <p14:tracePt t="29793" x="3178175" y="3144838"/>
          <p14:tracePt t="29802" x="3186113" y="3144838"/>
          <p14:tracePt t="29808" x="3195638" y="3144838"/>
          <p14:tracePt t="29826" x="3203575" y="3144838"/>
          <p14:tracePt t="29836" x="3211513" y="3144838"/>
          <p14:tracePt t="29857" x="3228975" y="3144838"/>
          <p14:tracePt t="29871" x="3246438" y="3144838"/>
          <p14:tracePt t="29887" x="3254375" y="3144838"/>
          <p14:tracePt t="29895" x="3271838" y="3152775"/>
          <p14:tracePt t="29919" x="3289300" y="3152775"/>
          <p14:tracePt t="29936" x="3297238" y="3152775"/>
          <p14:tracePt t="29953" x="3305175" y="3152775"/>
          <p14:tracePt t="29968" x="3314700" y="3152775"/>
          <p14:tracePt t="29976" x="3322638" y="3152775"/>
          <p14:tracePt t="30129" x="3340100" y="3160713"/>
          <p14:tracePt t="30136" x="3348038" y="3160713"/>
          <p14:tracePt t="30153" x="3365500" y="3178175"/>
          <p14:tracePt t="30161" x="3373438" y="3186113"/>
          <p14:tracePt t="30193" x="3382963" y="3195638"/>
          <p14:tracePt t="30210" x="3390900" y="3211513"/>
          <p14:tracePt t="30347" x="3398838" y="3211513"/>
          <p14:tracePt t="30395" x="3408363" y="3211513"/>
          <p14:tracePt t="30403" x="3416300" y="3211513"/>
          <p14:tracePt t="30412" x="3424238" y="3211513"/>
          <p14:tracePt t="30418" x="3433763" y="3211513"/>
          <p14:tracePt t="30441" x="3449638" y="3211513"/>
          <p14:tracePt t="30457" x="3459163" y="3211513"/>
          <p14:tracePt t="30481" x="3467100" y="3211513"/>
          <p14:tracePt t="30489" x="3475038" y="3211513"/>
          <p14:tracePt t="30513" x="3492500" y="3211513"/>
          <p14:tracePt t="30538" x="3509963" y="3211513"/>
          <p14:tracePt t="30562" x="3517900" y="3211513"/>
          <p14:tracePt t="30570" x="3527425" y="3203575"/>
          <p14:tracePt t="30586" x="3543300" y="3195638"/>
          <p14:tracePt t="30610" x="3560763" y="3195638"/>
          <p14:tracePt t="30635" x="3568700" y="3195638"/>
          <p14:tracePt t="30642" x="3578225" y="3195638"/>
          <p14:tracePt t="30650" x="3586163" y="3195638"/>
          <p14:tracePt t="30682" x="3603625" y="3195638"/>
          <p14:tracePt t="30699" x="3611563" y="3195638"/>
          <p14:tracePt t="30706" x="3619500" y="3195638"/>
          <p14:tracePt t="30722" x="3629025" y="3195638"/>
          <p14:tracePt t="30738" x="3646488" y="3195638"/>
          <p14:tracePt t="30745" x="3671888" y="3195638"/>
          <p14:tracePt t="30754" x="3679825" y="3195638"/>
          <p14:tracePt t="30762" x="3705225" y="3195638"/>
          <p14:tracePt t="30770" x="3722688" y="3195638"/>
          <p14:tracePt t="30778" x="3748088" y="3195638"/>
          <p14:tracePt t="30787" x="3790950" y="3221038"/>
          <p14:tracePt t="30795" x="3849688" y="3228975"/>
          <p14:tracePt t="30802" x="3892550" y="3238500"/>
          <p14:tracePt t="30812" x="3951288" y="3246438"/>
          <p14:tracePt t="30818" x="4027488" y="3263900"/>
          <p14:tracePt t="30828" x="4087813" y="3279775"/>
          <p14:tracePt t="30835" x="4121150" y="3289300"/>
          <p14:tracePt t="30844" x="4181475" y="3297238"/>
          <p14:tracePt t="30851" x="4197350" y="3297238"/>
          <p14:tracePt t="30857" x="4214813" y="3305175"/>
          <p14:tracePt t="30867" x="4224338" y="3305175"/>
          <p14:tracePt t="30873" x="4232275" y="3305175"/>
          <p14:tracePt t="30882" x="4240213" y="3305175"/>
          <p14:tracePt t="30888" x="4249738" y="3305175"/>
          <p14:tracePt t="30897" x="4275138" y="3305175"/>
          <p14:tracePt t="30904" x="4283075" y="3305175"/>
          <p14:tracePt t="30912" x="4291013" y="3305175"/>
          <p14:tracePt t="30920" x="4308475" y="3305175"/>
          <p14:tracePt t="30928" x="4316413" y="3314700"/>
          <p14:tracePt t="30936" x="4325938" y="3322638"/>
          <p14:tracePt t="30944" x="4333875" y="3322638"/>
          <p14:tracePt t="30961" x="4341813" y="3322638"/>
          <p14:tracePt t="31065" x="4341813" y="3330575"/>
          <p14:tracePt t="31538" x="4333875" y="3330575"/>
          <p14:tracePt t="31546" x="4325938" y="3340100"/>
          <p14:tracePt t="32603" x="4341813" y="3340100"/>
          <p14:tracePt t="33475" x="4351338" y="3330575"/>
          <p14:tracePt t="33507" x="4359275" y="3330575"/>
          <p14:tracePt t="33611" x="4376738" y="3322638"/>
          <p14:tracePt t="33619" x="4384675" y="3322638"/>
          <p14:tracePt t="33626" x="4394200" y="3322638"/>
          <p14:tracePt t="33637" x="4402138" y="3322638"/>
          <p14:tracePt t="33642" x="4435475" y="3322638"/>
          <p14:tracePt t="33650" x="4445000" y="3322638"/>
          <p14:tracePt t="33658" x="4470400" y="3322638"/>
          <p14:tracePt t="33666" x="4503738" y="3322638"/>
          <p14:tracePt t="33674" x="4538663" y="3322638"/>
          <p14:tracePt t="33682" x="4546600" y="3322638"/>
          <p14:tracePt t="33690" x="4564063" y="3322638"/>
          <p14:tracePt t="33699" x="4572000" y="3330575"/>
          <p14:tracePt t="33706" x="4579938" y="3330575"/>
          <p14:tracePt t="33715" x="4597400" y="3330575"/>
          <p14:tracePt t="33733" x="4614863" y="3340100"/>
          <p14:tracePt t="33738" x="4630738" y="3355975"/>
          <p14:tracePt t="33749" x="4640263" y="3355975"/>
          <p14:tracePt t="33754" x="4657725" y="3365500"/>
          <p14:tracePt t="33763" x="4657725" y="3373438"/>
          <p14:tracePt t="33771" x="4665663" y="3373438"/>
          <p14:tracePt t="33779" x="4673600" y="3373438"/>
          <p14:tracePt t="33795" x="4683125" y="3373438"/>
          <p14:tracePt t="33803" x="4691063" y="3373438"/>
          <p14:tracePt t="33819" x="4699000" y="3373438"/>
          <p14:tracePt t="33835" x="4708525" y="3373438"/>
          <p14:tracePt t="33843" x="4724400" y="3373438"/>
          <p14:tracePt t="33853" x="4741863" y="3373438"/>
          <p14:tracePt t="33859" x="4759325" y="3373438"/>
          <p14:tracePt t="33868" x="4767263" y="3373438"/>
          <p14:tracePt t="33875" x="4775200" y="3373438"/>
          <p14:tracePt t="33884" x="4792663" y="3373438"/>
          <p14:tracePt t="33923" x="4802188" y="3373438"/>
          <p14:tracePt t="34123" x="4818063" y="3373438"/>
          <p14:tracePt t="34171" x="4818063" y="3382963"/>
          <p14:tracePt t="34180" x="4835525" y="3390900"/>
          <p14:tracePt t="34187" x="4868863" y="3408363"/>
          <p14:tracePt t="34195" x="4878388" y="3408363"/>
          <p14:tracePt t="34203" x="4886325" y="3424238"/>
          <p14:tracePt t="34211" x="4919663" y="3433763"/>
          <p14:tracePt t="34220" x="4946650" y="3433763"/>
          <p14:tracePt t="34228" x="4962525" y="3449638"/>
          <p14:tracePt t="34236" x="5005388" y="3467100"/>
          <p14:tracePt t="34244" x="5022850" y="3467100"/>
          <p14:tracePt t="34251" x="5030788" y="3484563"/>
          <p14:tracePt t="34260" x="5038725" y="3492500"/>
          <p14:tracePt t="34267" x="5048250" y="3492500"/>
          <p14:tracePt t="34277" x="5048250" y="3502025"/>
          <p14:tracePt t="34292" x="5064125" y="3502025"/>
          <p14:tracePt t="34300" x="5073650" y="3502025"/>
          <p14:tracePt t="34308" x="5081588" y="3509963"/>
          <p14:tracePt t="34332" x="5091113" y="3509963"/>
          <p14:tracePt t="34340" x="5106988" y="3509963"/>
          <p14:tracePt t="34356" x="5124450" y="3509963"/>
          <p14:tracePt t="34367" x="5132388" y="3509963"/>
          <p14:tracePt t="34380" x="5157788" y="3509963"/>
          <p14:tracePt t="34388" x="5183188" y="3509963"/>
          <p14:tracePt t="34395" x="5208588" y="3517900"/>
          <p14:tracePt t="34403" x="5235575" y="3527425"/>
          <p14:tracePt t="34411" x="5243513" y="3527425"/>
          <p14:tracePt t="34420" x="5260975" y="3535363"/>
          <p14:tracePt t="34427" x="5276850" y="3543300"/>
          <p14:tracePt t="34435" x="5286375" y="3543300"/>
          <p14:tracePt t="34443" x="5294313" y="3543300"/>
          <p14:tracePt t="34475" x="5302250" y="3552825"/>
          <p14:tracePt t="34483" x="5311775" y="3560763"/>
          <p14:tracePt t="34491" x="5311775" y="3568700"/>
          <p14:tracePt t="34499" x="5319713" y="3568700"/>
          <p14:tracePt t="34515" x="5327650" y="3586163"/>
          <p14:tracePt t="34523" x="5327650" y="3594100"/>
          <p14:tracePt t="34539" x="5345113" y="3611563"/>
          <p14:tracePt t="34564" x="5345113" y="3629025"/>
          <p14:tracePt t="35836" x="5345113" y="3636963"/>
          <p14:tracePt t="35859" x="5337175" y="3636963"/>
          <p14:tracePt t="35876" x="5327650" y="3629025"/>
          <p14:tracePt t="35916" x="5327650" y="3619500"/>
          <p14:tracePt t="35956" x="5319713" y="3611563"/>
          <p14:tracePt t="35964" x="5311775" y="3603625"/>
          <p14:tracePt t="35972" x="5311775" y="3594100"/>
          <p14:tracePt t="35988" x="5311775" y="3586163"/>
          <p14:tracePt t="35996" x="5311775" y="3578225"/>
          <p14:tracePt t="36436" x="5302250" y="3578225"/>
          <p14:tracePt t="36445" x="5294313" y="3578225"/>
          <p14:tracePt t="36453" x="5286375" y="3578225"/>
          <p14:tracePt t="36461" x="5286375" y="3586163"/>
          <p14:tracePt t="36477" x="5276850" y="3586163"/>
          <p14:tracePt t="36484" x="5268913" y="3603625"/>
          <p14:tracePt t="36501" x="5268913" y="3611563"/>
          <p14:tracePt t="36733" x="5276850" y="3603625"/>
          <p14:tracePt t="36740" x="5286375" y="3603625"/>
          <p14:tracePt t="36757" x="5302250" y="3594100"/>
          <p14:tracePt t="36764" x="5311775" y="3594100"/>
          <p14:tracePt t="36780" x="5319713" y="3586163"/>
          <p14:tracePt t="37373" x="5319713" y="3603625"/>
          <p14:tracePt t="37381" x="5319713" y="3611563"/>
          <p14:tracePt t="37390" x="5311775" y="3611563"/>
          <p14:tracePt t="37405" x="5302250" y="3619500"/>
          <p14:tracePt t="37418" x="5294313" y="3629025"/>
          <p14:tracePt t="37445" x="5294313" y="3636963"/>
          <p14:tracePt t="37453" x="5294313" y="3646488"/>
          <p14:tracePt t="37461" x="5294313" y="3654425"/>
          <p14:tracePt t="37469" x="5294313" y="3662363"/>
          <p14:tracePt t="37485" x="5294313" y="3679825"/>
          <p14:tracePt t="37509" x="5294313" y="3687763"/>
          <p14:tracePt t="37541" x="5294313" y="3697288"/>
          <p14:tracePt t="37556" x="5276850" y="3713163"/>
          <p14:tracePt t="37621" x="5268913" y="3722688"/>
          <p14:tracePt t="37661" x="5268913" y="3730625"/>
          <p14:tracePt t="37668" x="5260975" y="3730625"/>
          <p14:tracePt t="37676" x="5243513" y="3730625"/>
          <p14:tracePt t="37733" x="5235575" y="3730625"/>
          <p14:tracePt t="37757" x="5226050" y="3730625"/>
          <p14:tracePt t="38174" x="5218113" y="3730625"/>
          <p14:tracePt t="38181" x="5208588" y="3713163"/>
          <p14:tracePt t="38197" x="5200650" y="3713163"/>
          <p14:tracePt t="38286" x="5192713" y="3705225"/>
          <p14:tracePt t="38302" x="5183188" y="3697288"/>
          <p14:tracePt t="38358" x="5183188" y="3687763"/>
          <p14:tracePt t="38366" x="5175250" y="3679825"/>
          <p14:tracePt t="38381" x="5175250" y="3671888"/>
          <p14:tracePt t="38446" x="5167313" y="3671888"/>
          <p14:tracePt t="38462" x="5157788" y="3662363"/>
          <p14:tracePt t="38542" x="5157788" y="3654425"/>
          <p14:tracePt t="38550" x="5141913" y="3654425"/>
          <p14:tracePt t="38581" x="5132388" y="3646488"/>
          <p14:tracePt t="38614" x="5132388" y="3636963"/>
          <p14:tracePt t="38654" x="5124450" y="3629025"/>
          <p14:tracePt t="38662" x="5106988" y="3629025"/>
          <p14:tracePt t="38702" x="5091113" y="3629025"/>
          <p14:tracePt t="38710" x="5081588" y="3629025"/>
          <p14:tracePt t="38717" x="5056188" y="3629025"/>
          <p14:tracePt t="38726" x="5013325" y="3629025"/>
          <p14:tracePt t="38734" x="4972050" y="3629025"/>
          <p14:tracePt t="38742" x="4929188" y="3629025"/>
          <p14:tracePt t="38750" x="4852988" y="3629025"/>
          <p14:tracePt t="38758" x="4784725" y="3629025"/>
          <p14:tracePt t="38767" x="4683125" y="3629025"/>
          <p14:tracePt t="38774" x="4572000" y="3629025"/>
          <p14:tracePt t="38782" x="4460875" y="3619500"/>
          <p14:tracePt t="38790" x="4359275" y="3619500"/>
          <p14:tracePt t="38800" x="4249738" y="3619500"/>
          <p14:tracePt t="38807" x="4146550" y="3594100"/>
          <p14:tracePt t="38816" x="4044950" y="3594100"/>
          <p14:tracePt t="38822" x="3960813" y="3586163"/>
          <p14:tracePt t="38833" x="3849688" y="3586163"/>
          <p14:tracePt t="38838" x="3756025" y="3586163"/>
          <p14:tracePt t="38849" x="3636963" y="3586163"/>
          <p14:tracePt t="38854" x="3517900" y="3586163"/>
          <p14:tracePt t="38862" x="3408363" y="3586163"/>
          <p14:tracePt t="38870" x="3297238" y="3578225"/>
          <p14:tracePt t="38878" x="3152775" y="3560763"/>
          <p14:tracePt t="38886" x="3041650" y="3552825"/>
          <p14:tracePt t="38894" x="2922588" y="3543300"/>
          <p14:tracePt t="38902" x="2813050" y="3543300"/>
          <p14:tracePt t="38910" x="2701925" y="3543300"/>
          <p14:tracePt t="38918" x="2600325" y="3543300"/>
          <p14:tracePt t="38925" x="2498725" y="3543300"/>
          <p14:tracePt t="38933" x="2413000" y="3543300"/>
          <p14:tracePt t="38941" x="2319338" y="3543300"/>
          <p14:tracePt t="38949" x="2235200" y="3543300"/>
          <p14:tracePt t="38957" x="2159000" y="3543300"/>
          <p14:tracePt t="38965" x="2116138" y="3543300"/>
          <p14:tracePt t="38973" x="2022475" y="3560763"/>
          <p14:tracePt t="38981" x="1979613" y="3586163"/>
          <p14:tracePt t="38989" x="1928813" y="3594100"/>
          <p14:tracePt t="38998" x="1870075" y="3619500"/>
          <p14:tracePt t="39005" x="1835150" y="3629025"/>
          <p14:tracePt t="39014" x="1784350" y="3662363"/>
          <p14:tracePt t="39021" x="1700213" y="3697288"/>
          <p14:tracePt t="39031" x="1665288" y="3713163"/>
          <p14:tracePt t="39037" x="1597025" y="3730625"/>
          <p14:tracePt t="39048" x="1546225" y="3781425"/>
          <p14:tracePt t="39053" x="1512888" y="3816350"/>
          <p14:tracePt t="39065" x="1487488" y="3832225"/>
          <p14:tracePt t="39069" x="1470025" y="3849688"/>
          <p14:tracePt t="39077" x="1452563" y="3875088"/>
          <p14:tracePt t="39087" x="1436688" y="3908425"/>
          <p14:tracePt t="39093" x="1427163" y="3935413"/>
          <p14:tracePt t="39102" x="1427163" y="3951288"/>
          <p14:tracePt t="39109" x="1419225" y="3968750"/>
          <p14:tracePt t="39116" x="1419225" y="3976688"/>
          <p14:tracePt t="39124" x="1419225" y="3986213"/>
          <p14:tracePt t="39132" x="1419225" y="3994150"/>
          <p14:tracePt t="39140" x="1411288" y="4011613"/>
          <p14:tracePt t="39149" x="1411288" y="4052888"/>
          <p14:tracePt t="39157" x="1393825" y="4070350"/>
          <p14:tracePt t="39166" x="1385888" y="4087813"/>
          <p14:tracePt t="39174" x="1385888" y="4113213"/>
          <p14:tracePt t="39182" x="1376363" y="4138613"/>
          <p14:tracePt t="39190" x="1368425" y="4171950"/>
          <p14:tracePt t="39198" x="1368425" y="4181475"/>
          <p14:tracePt t="39205" x="1368425" y="4197350"/>
          <p14:tracePt t="39215" x="1368425" y="4206875"/>
          <p14:tracePt t="39222" x="1368425" y="4224338"/>
          <p14:tracePt t="39232" x="1368425" y="4257675"/>
          <p14:tracePt t="39239" x="1368425" y="4265613"/>
          <p14:tracePt t="39249" x="1368425" y="4283075"/>
          <p14:tracePt t="39254" x="1368425" y="4291013"/>
          <p14:tracePt t="39270" x="1368425" y="4300538"/>
          <p14:tracePt t="39285" x="1368425" y="4308475"/>
          <p14:tracePt t="39333" x="1385888" y="4316413"/>
          <p14:tracePt t="39349" x="1393825" y="4316413"/>
          <p14:tracePt t="39357" x="1411288" y="4325938"/>
          <p14:tracePt t="39365" x="1427163" y="4325938"/>
          <p14:tracePt t="39373" x="1436688" y="4325938"/>
          <p14:tracePt t="39382" x="1444625" y="4325938"/>
          <p14:tracePt t="39390" x="1452563" y="4325938"/>
          <p14:tracePt t="39399" x="1470025" y="4325938"/>
          <p14:tracePt t="39405" x="1504950" y="4325938"/>
          <p14:tracePt t="39416" x="1512888" y="4325938"/>
          <p14:tracePt t="39421" x="1530350" y="4325938"/>
          <p14:tracePt t="39432" x="1538288" y="4325938"/>
          <p14:tracePt t="39438" x="1571625" y="4325938"/>
          <p14:tracePt t="39446" x="1597025" y="4325938"/>
          <p14:tracePt t="39452" x="1639888" y="4325938"/>
          <p14:tracePt t="39460" x="1674813" y="4325938"/>
          <p14:tracePt t="39468" x="1682750" y="4325938"/>
          <p14:tracePt t="39476" x="1690688" y="4325938"/>
          <p14:tracePt t="39484" x="1700213" y="4325938"/>
          <p14:tracePt t="39541" x="1708150" y="4325938"/>
          <p14:tracePt t="39549" x="1716088" y="4333875"/>
          <p14:tracePt t="39565" x="1725613" y="4333875"/>
          <p14:tracePt t="39581" x="1758950" y="4341813"/>
          <p14:tracePt t="39596" x="1784350" y="4341813"/>
          <p14:tracePt t="39605" x="1793875" y="4341813"/>
          <p14:tracePt t="39614" x="1819275" y="4341813"/>
          <p14:tracePt t="39621" x="1835150" y="4341813"/>
          <p14:tracePt t="39633" x="1844675" y="4341813"/>
          <p14:tracePt t="39638" x="1870075" y="4341813"/>
          <p14:tracePt t="39649" x="1878013" y="4341813"/>
          <p14:tracePt t="39670" x="1885950" y="4341813"/>
          <p14:tracePt t="39686" x="1895475" y="4341813"/>
          <p14:tracePt t="39710" x="1903413" y="4341813"/>
          <p14:tracePt t="39717" x="1920875" y="4341813"/>
          <p14:tracePt t="39758" x="1928813" y="4333875"/>
          <p14:tracePt t="39854" x="1938338" y="4333875"/>
          <p14:tracePt t="39918" x="1946275" y="4333875"/>
          <p14:tracePt t="39943" x="1954213" y="4333875"/>
          <p14:tracePt t="39958" x="1963738" y="4333875"/>
          <p14:tracePt t="39965" x="1971675" y="4333875"/>
          <p14:tracePt t="39982" x="1979613" y="4333875"/>
          <p14:tracePt t="40007" x="1989138" y="4333875"/>
          <p14:tracePt t="40030" x="1997075" y="4333875"/>
          <p14:tracePt t="40047" x="2005013" y="4333875"/>
          <p14:tracePt t="40063" x="2022475" y="4333875"/>
          <p14:tracePt t="40071" x="2030413" y="4333875"/>
          <p14:tracePt t="40140" x="2039938" y="4333875"/>
          <p14:tracePt t="40148" x="2047875" y="4333875"/>
          <p14:tracePt t="40215" x="2055813" y="4333875"/>
          <p14:tracePt t="40239" x="2065338" y="4333875"/>
          <p14:tracePt t="40263" x="2073275" y="4333875"/>
          <p14:tracePt t="40303" x="2082800" y="4333875"/>
          <p14:tracePt t="40311" x="2090738" y="4333875"/>
          <p14:tracePt t="40335" x="2090738" y="4341813"/>
          <p14:tracePt t="40359" x="2090738" y="4351338"/>
          <p14:tracePt t="40366" x="2082800" y="4351338"/>
          <p14:tracePt t="40375" x="2073275" y="4376738"/>
          <p14:tracePt t="40383" x="2073275" y="4384675"/>
          <p14:tracePt t="40401" x="2073275" y="4410075"/>
          <p14:tracePt t="40407" x="2065338" y="4419600"/>
          <p14:tracePt t="40439" x="2055813" y="4419600"/>
          <p14:tracePt t="40550" x="2047875" y="4419600"/>
          <p14:tracePt t="40637" x="2039938" y="4419600"/>
          <p14:tracePt t="40911" x="2030413" y="4410075"/>
          <p14:tracePt t="40975" x="2030413" y="4402138"/>
          <p14:tracePt t="40983" x="2014538" y="4402138"/>
          <p14:tracePt t="40991" x="1979613" y="4410075"/>
          <p14:tracePt t="41479" x="1979613" y="4402138"/>
          <p14:tracePt t="41487" x="1997075" y="4402138"/>
          <p14:tracePt t="41495" x="2030413" y="4394200"/>
          <p14:tracePt t="41504" x="2082800" y="4376738"/>
          <p14:tracePt t="41526" x="2090738" y="4376738"/>
          <p14:tracePt t="41534" x="2098675" y="4376738"/>
          <p14:tracePt t="41542" x="2108200" y="4376738"/>
          <p14:tracePt t="41559" x="2133600" y="4384675"/>
          <p14:tracePt t="41567" x="2159000" y="4410075"/>
          <p14:tracePt t="41575" x="2192338" y="4435475"/>
          <p14:tracePt t="41583" x="2209800" y="4460875"/>
          <p14:tracePt t="41591" x="2243138" y="4486275"/>
          <p14:tracePt t="41601" x="2278063" y="4503738"/>
          <p14:tracePt t="41607" x="2303463" y="4513263"/>
          <p14:tracePt t="41616" x="2336800" y="4529138"/>
          <p14:tracePt t="41625" x="2379663" y="4554538"/>
          <p14:tracePt t="41631" x="2379663" y="4564063"/>
          <p14:tracePt t="41638" x="2387600" y="4572000"/>
          <p14:tracePt t="41648" x="2387600" y="4579938"/>
          <p14:tracePt t="41665" x="2387600" y="4597400"/>
          <p14:tracePt t="41680" x="2387600" y="4614863"/>
          <p14:tracePt t="41685" x="2397125" y="4630738"/>
          <p14:tracePt t="41702" x="2413000" y="4640263"/>
          <p14:tracePt t="41710" x="2422525" y="4648200"/>
          <p14:tracePt t="41718" x="2447925" y="4665663"/>
          <p14:tracePt t="41727" x="2473325" y="4683125"/>
          <p14:tracePt t="41734" x="2489200" y="4683125"/>
          <p14:tracePt t="41743" x="2506663" y="4691063"/>
          <p14:tracePt t="41751" x="2516188" y="4699000"/>
          <p14:tracePt t="41758" x="2532063" y="4699000"/>
          <p14:tracePt t="41775" x="2549525" y="4708525"/>
          <p14:tracePt t="41783" x="2566988" y="4716463"/>
          <p14:tracePt t="41790" x="2600325" y="4716463"/>
          <p14:tracePt t="41800" x="2625725" y="4724400"/>
          <p14:tracePt t="41807" x="2651125" y="4733925"/>
          <p14:tracePt t="41818" x="2668588" y="4733925"/>
          <p14:tracePt t="41823" x="2676525" y="4733925"/>
          <p14:tracePt t="41871" x="2686050" y="4741863"/>
          <p14:tracePt t="41895" x="2686050" y="4749800"/>
          <p14:tracePt t="41903" x="2686050" y="4775200"/>
          <p14:tracePt t="41912" x="2686050" y="4792663"/>
          <p14:tracePt t="41922" x="2693988" y="4810125"/>
          <p14:tracePt t="41928" x="2693988" y="4843463"/>
          <p14:tracePt t="41935" x="2701925" y="4860925"/>
          <p14:tracePt t="41943" x="2711450" y="4878388"/>
          <p14:tracePt t="41951" x="2711450" y="4894263"/>
          <p14:tracePt t="41959" x="2711450" y="4919663"/>
          <p14:tracePt t="41966" x="2711450" y="4946650"/>
          <p14:tracePt t="41975" x="2711450" y="4972050"/>
          <p14:tracePt t="41983" x="2711450" y="4979988"/>
          <p14:tracePt t="41992" x="2711450" y="4997450"/>
          <p14:tracePt t="42000" x="2711450" y="5022850"/>
          <p14:tracePt t="42007" x="2701925" y="5022850"/>
          <p14:tracePt t="42017" x="2701925" y="5056188"/>
          <p14:tracePt t="42024" x="2701925" y="5073650"/>
          <p14:tracePt t="42032" x="2701925" y="5081588"/>
          <p14:tracePt t="42039" x="2701925" y="5099050"/>
          <p14:tracePt t="42052" x="2701925" y="5106988"/>
          <p14:tracePt t="42068" x="2711450" y="5116513"/>
          <p14:tracePt t="42071" x="2711450" y="5124450"/>
          <p14:tracePt t="42125" x="2711450" y="5132388"/>
          <p14:tracePt t="42133" x="2719388" y="5141913"/>
          <p14:tracePt t="42141" x="2719388" y="5157788"/>
          <p14:tracePt t="42149" x="2736850" y="5167313"/>
          <p14:tracePt t="42157" x="2752725" y="5183188"/>
          <p14:tracePt t="42165" x="2752725" y="5192713"/>
          <p14:tracePt t="42175" x="2762250" y="5200650"/>
          <p14:tracePt t="42183" x="2770188" y="5200650"/>
          <p14:tracePt t="42230" x="2770188" y="5208588"/>
          <p14:tracePt t="42240" x="2770188" y="5218113"/>
          <p14:tracePt t="42248" x="2778125" y="5226050"/>
          <p14:tracePt t="42255" x="2787650" y="5243513"/>
          <p14:tracePt t="42265" x="2787650" y="5251450"/>
          <p14:tracePt t="42272" x="2805113" y="5268913"/>
          <p14:tracePt t="42289" x="2830513" y="5276850"/>
          <p14:tracePt t="42299" x="2846388" y="5276850"/>
          <p14:tracePt t="42316" x="2871788" y="5276850"/>
          <p14:tracePt t="42320" x="2889250" y="5276850"/>
          <p14:tracePt t="42328" x="2897188" y="5276850"/>
          <p14:tracePt t="42335" x="2914650" y="5286375"/>
          <p14:tracePt t="42344" x="2940050" y="5294313"/>
          <p14:tracePt t="42352" x="2949575" y="5294313"/>
          <p14:tracePt t="42360" x="2974975" y="5302250"/>
          <p14:tracePt t="42368" x="2982913" y="5302250"/>
          <p14:tracePt t="42376" x="3000375" y="5311775"/>
          <p14:tracePt t="42383" x="3016250" y="5319713"/>
          <p14:tracePt t="42392" x="3025775" y="5319713"/>
          <p14:tracePt t="42400" x="3041650" y="5319713"/>
          <p14:tracePt t="42407" x="3051175" y="5319713"/>
          <p14:tracePt t="42415" x="3059113" y="5319713"/>
          <p14:tracePt t="42430" x="3067050" y="5319713"/>
          <p14:tracePt t="42439" x="3084513" y="5327650"/>
          <p14:tracePt t="42455" x="3094038" y="5327650"/>
          <p14:tracePt t="42464" x="3119438" y="5337175"/>
          <p14:tracePt t="42471" x="3127375" y="5337175"/>
          <p14:tracePt t="42480" x="3135313" y="5337175"/>
          <p14:tracePt t="42487" x="3144838" y="5345113"/>
          <p14:tracePt t="42497" x="3152775" y="5345113"/>
          <p14:tracePt t="42514" x="3160713" y="5345113"/>
          <p14:tracePt t="42519" x="3170238" y="5345113"/>
          <p14:tracePt t="42535" x="3186113" y="5345113"/>
          <p14:tracePt t="42543" x="3195638" y="5345113"/>
          <p14:tracePt t="42551" x="3221038" y="5353050"/>
          <p14:tracePt t="42559" x="3238500" y="5353050"/>
          <p14:tracePt t="42568" x="3263900" y="5362575"/>
          <p14:tracePt t="42575" x="3314700" y="5362575"/>
          <p14:tracePt t="42583" x="3382963" y="5370513"/>
          <p14:tracePt t="42591" x="3441700" y="5380038"/>
          <p14:tracePt t="42599" x="3484563" y="5380038"/>
          <p14:tracePt t="42607" x="3560763" y="5413375"/>
          <p14:tracePt t="42615" x="3611563" y="5421313"/>
          <p14:tracePt t="42623" x="3654425" y="5430838"/>
          <p14:tracePt t="42630" x="3705225" y="5446713"/>
          <p14:tracePt t="42639" x="3738563" y="5456238"/>
          <p14:tracePt t="42647" x="3756025" y="5464175"/>
          <p14:tracePt t="42655" x="3790950" y="5472113"/>
          <p14:tracePt t="42663" x="3824288" y="5481638"/>
          <p14:tracePt t="42672" x="3867150" y="5481638"/>
          <p14:tracePt t="42680" x="3900488" y="5497513"/>
          <p14:tracePt t="42687" x="3925888" y="5497513"/>
          <p14:tracePt t="42697" x="3943350" y="5497513"/>
          <p14:tracePt t="42703" x="3951288" y="5514975"/>
          <p14:tracePt t="42719" x="3960813" y="5514975"/>
          <p14:tracePt t="42727" x="3976688" y="5524500"/>
          <p14:tracePt t="42759" x="3986213" y="5549900"/>
          <p14:tracePt t="42768" x="3994150" y="5557838"/>
          <p14:tracePt t="42775" x="4002088" y="5557838"/>
          <p14:tracePt t="42783" x="4002088" y="5575300"/>
          <p14:tracePt t="42791" x="4019550" y="5583238"/>
          <p14:tracePt t="43048" x="4019550" y="5600700"/>
          <p14:tracePt t="43056" x="4019550" y="5608638"/>
          <p14:tracePt t="43064" x="4019550" y="5616575"/>
          <p14:tracePt t="43073" x="4019550" y="5634038"/>
          <p14:tracePt t="43089" x="4019550" y="5668963"/>
          <p14:tracePt t="43104" x="4019550" y="5684838"/>
          <p14:tracePt t="43115" x="4027488" y="5702300"/>
          <p14:tracePt t="43121" x="4037013" y="5702300"/>
          <p14:tracePt t="43216" x="4044950" y="5719763"/>
          <p14:tracePt t="43248" x="4052888" y="5719763"/>
          <p14:tracePt t="43256" x="4062413" y="5719763"/>
          <p14:tracePt t="43266" x="4070350" y="5719763"/>
          <p14:tracePt t="43272" x="4095750" y="5727700"/>
          <p14:tracePt t="43280" x="4105275" y="5727700"/>
          <p14:tracePt t="43296" x="4113213" y="5727700"/>
          <p14:tracePt t="43313" x="4121150" y="5735638"/>
          <p14:tracePt t="43319" x="4130675" y="5735638"/>
          <p14:tracePt t="43344" x="4138613" y="5735638"/>
          <p14:tracePt t="43359" x="4146550" y="5735638"/>
          <p14:tracePt t="43376" x="4156075" y="5735638"/>
          <p14:tracePt t="43416" x="4164013" y="5745163"/>
          <p14:tracePt t="43424" x="4164013" y="5753100"/>
          <p14:tracePt t="43441" x="4171950" y="5761038"/>
          <p14:tracePt t="43696" x="4181475" y="5761038"/>
          <p14:tracePt t="43720" x="4189413" y="5761038"/>
          <p14:tracePt t="43832" x="4197350" y="5753100"/>
          <p14:tracePt t="43913" x="4206875" y="5753100"/>
          <p14:tracePt t="44000" x="4206875" y="5745163"/>
          <p14:tracePt t="44016" x="4206875" y="5735638"/>
          <p14:tracePt t="44023" x="4206875" y="5727700"/>
          <p14:tracePt t="44032" x="4206875" y="5719763"/>
          <p14:tracePt t="44064" x="4214813" y="5710238"/>
          <p14:tracePt t="44072" x="4214813" y="5702300"/>
          <p14:tracePt t="44433" x="4214813" y="5694363"/>
          <p14:tracePt t="44449" x="4214813" y="5684838"/>
          <p14:tracePt t="44457" x="4214813" y="5676900"/>
          <p14:tracePt t="44464" x="4214813" y="5668963"/>
          <p14:tracePt t="44488" x="4214813" y="5659438"/>
          <p14:tracePt t="44633" x="4214813" y="5668963"/>
          <p14:tracePt t="44649" x="4214813" y="5676900"/>
          <p14:tracePt t="44656" x="4224338" y="5684838"/>
          <p14:tracePt t="44689" x="4232275" y="5694363"/>
          <p14:tracePt t="44729" x="4232275" y="5702300"/>
          <p14:tracePt t="44753" x="4240213" y="5702300"/>
          <p14:tracePt t="44760" x="4249738" y="5702300"/>
          <p14:tracePt t="44785" x="4257675" y="5702300"/>
          <p14:tracePt t="45001" x="4257675" y="5710238"/>
          <p14:tracePt t="45017" x="4257675" y="5719763"/>
          <p14:tracePt t="45128" x="4249738" y="5719763"/>
          <p14:tracePt t="45209" x="4240213" y="5719763"/>
          <p14:tracePt t="45263" x="4232275" y="5710238"/>
          <p14:tracePt t="45280" x="4224338" y="5710238"/>
          <p14:tracePt t="45304" x="4214813" y="5710238"/>
          <p14:tracePt t="45312" x="4197350" y="5702300"/>
          <p14:tracePt t="45320" x="4197350" y="5694363"/>
          <p14:tracePt t="45336" x="4181475" y="5676900"/>
          <p14:tracePt t="45352" x="4171950" y="5668963"/>
          <p14:tracePt t="45361" x="4171950" y="5659438"/>
          <p14:tracePt t="45368" x="4171950" y="5651500"/>
          <p14:tracePt t="45385" x="4164013" y="5651500"/>
          <p14:tracePt t="45425" x="4156075" y="5641975"/>
          <p14:tracePt t="45441" x="4156075" y="5634038"/>
          <p14:tracePt t="45448" x="4146550" y="5634038"/>
          <p14:tracePt t="45464" x="4146550" y="5626100"/>
          <p14:tracePt t="45472" x="4138613" y="5626100"/>
          <p14:tracePt t="45480" x="4130675" y="5626100"/>
          <p14:tracePt t="45488" x="4121150" y="5616575"/>
          <p14:tracePt t="45497" x="4105275" y="5616575"/>
          <p14:tracePt t="45505" x="4095750" y="5616575"/>
          <p14:tracePt t="45515" x="4087813" y="5616575"/>
          <p14:tracePt t="45522" x="4070350" y="5616575"/>
          <p14:tracePt t="45536" x="4052888" y="5616575"/>
          <p14:tracePt t="45548" x="4037013" y="5616575"/>
          <p14:tracePt t="45553" x="4027488" y="5616575"/>
          <p14:tracePt t="45561" x="4011613" y="5616575"/>
          <p14:tracePt t="45568" x="4002088" y="5616575"/>
          <p14:tracePt t="45577" x="3976688" y="5616575"/>
          <p14:tracePt t="45585" x="3968750" y="5616575"/>
          <p14:tracePt t="45593" x="3960813" y="5616575"/>
          <p14:tracePt t="45609" x="3951288" y="5616575"/>
          <p14:tracePt t="45625" x="3943350" y="5616575"/>
          <p14:tracePt t="45641" x="3925888" y="5616575"/>
          <p14:tracePt t="45648" x="3917950" y="5616575"/>
          <p14:tracePt t="45657" x="3908425" y="5616575"/>
          <p14:tracePt t="45665" x="3883025" y="5616575"/>
          <p14:tracePt t="45673" x="3849688" y="5626100"/>
          <p14:tracePt t="45681" x="3832225" y="5626100"/>
          <p14:tracePt t="45689" x="3816350" y="5626100"/>
          <p14:tracePt t="45699" x="3798888" y="5626100"/>
          <p14:tracePt t="45716" x="3781425" y="5626100"/>
          <p14:tracePt t="45722" x="3773488" y="5626100"/>
          <p14:tracePt t="45731" x="3756025" y="5626100"/>
          <p14:tracePt t="45737" x="3730625" y="5626100"/>
          <p14:tracePt t="45748" x="3722688" y="5626100"/>
          <p14:tracePt t="45753" x="3705225" y="5626100"/>
          <p14:tracePt t="45764" x="3687763" y="5616575"/>
          <p14:tracePt t="45769" x="3662363" y="5608638"/>
          <p14:tracePt t="45777" x="3654425" y="5608638"/>
          <p14:tracePt t="45784" x="3636963" y="5608638"/>
          <p14:tracePt t="45793" x="3619500" y="5608638"/>
          <p14:tracePt t="45801" x="3603625" y="5608638"/>
          <p14:tracePt t="45809" x="3594100" y="5608638"/>
          <p14:tracePt t="45817" x="3586163" y="5608638"/>
          <p14:tracePt t="45825" x="3560763" y="5608638"/>
          <p14:tracePt t="45832" x="3552825" y="5608638"/>
          <p14:tracePt t="45841" x="3535363" y="5608638"/>
          <p14:tracePt t="45848" x="3492500" y="5608638"/>
          <p14:tracePt t="45857" x="3467100" y="5608638"/>
          <p14:tracePt t="45865" x="3449638" y="5608638"/>
          <p14:tracePt t="45873" x="3441700" y="5608638"/>
          <p14:tracePt t="45882" x="3416300" y="5608638"/>
          <p14:tracePt t="45889" x="3398838" y="5608638"/>
          <p14:tracePt t="45899" x="3365500" y="5608638"/>
          <p14:tracePt t="45905" x="3355975" y="5608638"/>
          <p14:tracePt t="45915" x="3330575" y="5608638"/>
          <p14:tracePt t="45921" x="3305175" y="5608638"/>
          <p14:tracePt t="45932" x="3289300" y="5608638"/>
          <p14:tracePt t="45937" x="3254375" y="5608638"/>
          <p14:tracePt t="45949" x="3211513" y="5608638"/>
          <p14:tracePt t="45953" x="3160713" y="5616575"/>
          <p14:tracePt t="45965" x="3144838" y="5616575"/>
          <p14:tracePt t="45969" x="3067050" y="5616575"/>
          <p14:tracePt t="45977" x="3041650" y="5616575"/>
          <p14:tracePt t="45985" x="3000375" y="5626100"/>
          <p14:tracePt t="45993" x="2974975" y="5626100"/>
          <p14:tracePt t="46001" x="2940050" y="5634038"/>
          <p14:tracePt t="46008" x="2914650" y="5634038"/>
          <p14:tracePt t="46017" x="2871788" y="5634038"/>
          <p14:tracePt t="46026" x="2838450" y="5641975"/>
          <p14:tracePt t="46032" x="2778125" y="5641975"/>
          <p14:tracePt t="46041" x="2736850" y="5641975"/>
          <p14:tracePt t="46049" x="2693988" y="5641975"/>
          <p14:tracePt t="46057" x="2633663" y="5641975"/>
          <p14:tracePt t="46067" x="2608263" y="5641975"/>
          <p14:tracePt t="46072" x="2574925" y="5641975"/>
          <p14:tracePt t="46082" x="2532063" y="5641975"/>
          <p14:tracePt t="46090" x="2489200" y="5634038"/>
          <p14:tracePt t="46098" x="2430463" y="5626100"/>
          <p14:tracePt t="46105" x="2371725" y="5626100"/>
          <p14:tracePt t="46114" x="2303463" y="5626100"/>
          <p14:tracePt t="46122" x="2268538" y="5616575"/>
          <p14:tracePt t="46132" x="2209800" y="5616575"/>
          <p14:tracePt t="46138" x="2166938" y="5616575"/>
          <p14:tracePt t="46149" x="2141538" y="5616575"/>
          <p14:tracePt t="46154" x="2073275" y="5608638"/>
          <p14:tracePt t="46166" x="2047875" y="5608638"/>
          <p14:tracePt t="46170" x="1979613" y="5600700"/>
          <p14:tracePt t="46181" x="1938338" y="5600700"/>
          <p14:tracePt t="46186" x="1903413" y="5600700"/>
          <p14:tracePt t="46195" x="1860550" y="5600700"/>
          <p14:tracePt t="46202" x="1827213" y="5600700"/>
          <p14:tracePt t="46210" x="1809750" y="5600700"/>
          <p14:tracePt t="46217" x="1776413" y="5600700"/>
          <p14:tracePt t="46226" x="1741488" y="5600700"/>
          <p14:tracePt t="46234" x="1725613" y="5600700"/>
          <p14:tracePt t="46242" x="1716088" y="5600700"/>
          <p14:tracePt t="46248" x="1690688" y="5600700"/>
          <p14:tracePt t="46256" x="1665288" y="5591175"/>
          <p14:tracePt t="46264" x="1657350" y="5591175"/>
          <p14:tracePt t="46272" x="1639888" y="5591175"/>
          <p14:tracePt t="46280" x="1622425" y="5583238"/>
          <p14:tracePt t="46288" x="1614488" y="5583238"/>
          <p14:tracePt t="46296" x="1597025" y="5575300"/>
          <p14:tracePt t="46312" x="1589088" y="5565775"/>
          <p14:tracePt t="46353" x="1581150" y="5557838"/>
          <p14:tracePt t="46369" x="1571625" y="5549900"/>
          <p14:tracePt t="46402" x="1571625" y="5540375"/>
          <p14:tracePt t="46538" x="1589088" y="5540375"/>
          <p14:tracePt t="46546" x="1614488" y="5540375"/>
          <p14:tracePt t="46554" x="1622425" y="5540375"/>
          <p14:tracePt t="46566" x="1639888" y="5540375"/>
          <p14:tracePt t="46569" x="1657350" y="5540375"/>
          <p14:tracePt t="46582" x="1674813" y="5540375"/>
          <p14:tracePt t="46586" x="1690688" y="5540375"/>
          <p14:tracePt t="46595" x="1708150" y="5540375"/>
          <p14:tracePt t="46601" x="1741488" y="5540375"/>
          <p14:tracePt t="46618" x="1758950" y="5540375"/>
          <p14:tracePt t="46634" x="1776413" y="5540375"/>
          <p14:tracePt t="46642" x="1784350" y="5540375"/>
          <p14:tracePt t="46658" x="1793875" y="5540375"/>
          <p14:tracePt t="46666" x="1801813" y="5540375"/>
          <p14:tracePt t="46674" x="1819275" y="5540375"/>
          <p14:tracePt t="46682" x="1827213" y="5540375"/>
          <p14:tracePt t="46699" x="1852613" y="5540375"/>
          <p14:tracePt t="46722" x="1860550" y="5540375"/>
          <p14:tracePt t="46754" x="1870075" y="5540375"/>
          <p14:tracePt t="46763" x="1885950" y="5540375"/>
          <p14:tracePt t="46779" x="1895475" y="5540375"/>
          <p14:tracePt t="46786" x="1920875" y="5540375"/>
          <p14:tracePt t="46794" x="1928813" y="5540375"/>
          <p14:tracePt t="46802" x="1963738" y="5540375"/>
          <p14:tracePt t="46810" x="1989138" y="5540375"/>
          <p14:tracePt t="46817" x="2022475" y="5540375"/>
          <p14:tracePt t="46826" x="2065338" y="5540375"/>
          <p14:tracePt t="46834" x="2133600" y="5540375"/>
          <p14:tracePt t="46842" x="2217738" y="5540375"/>
          <p14:tracePt t="46850" x="2293938" y="5540375"/>
          <p14:tracePt t="46858" x="2387600" y="5540375"/>
          <p14:tracePt t="46866" x="2489200" y="5540375"/>
          <p14:tracePt t="46874" x="2574925" y="5557838"/>
          <p14:tracePt t="46882" x="2651125" y="5557838"/>
          <p14:tracePt t="46889" x="2711450" y="5565775"/>
          <p14:tracePt t="46899" x="2727325" y="5565775"/>
          <p14:tracePt t="46907" x="2770188" y="5565775"/>
          <p14:tracePt t="46915" x="2787650" y="5565775"/>
          <p14:tracePt t="46922" x="2820988" y="5565775"/>
          <p14:tracePt t="46932" x="2846388" y="5565775"/>
          <p14:tracePt t="46938" x="2881313" y="5565775"/>
          <p14:tracePt t="46949" x="2949575" y="5565775"/>
          <p14:tracePt t="46954" x="2990850" y="5565775"/>
          <p14:tracePt t="46964" x="3033713" y="5575300"/>
          <p14:tracePt t="46969" x="3109913" y="5583238"/>
          <p14:tracePt t="46979" x="3135313" y="5591175"/>
          <p14:tracePt t="47001" x="3144838" y="5600700"/>
          <p14:tracePt t="47034" x="3152775" y="5608638"/>
          <p14:tracePt t="47041" x="3160713" y="5608638"/>
          <p14:tracePt t="47049" x="3170238" y="5626100"/>
          <p14:tracePt t="47065" x="3178175" y="5634038"/>
          <p14:tracePt t="47079" x="3186113" y="5641975"/>
          <p14:tracePt t="47085" x="3195638" y="5641975"/>
          <p14:tracePt t="47226" x="3203575" y="5641975"/>
          <p14:tracePt t="47280" x="3211513" y="5641975"/>
          <p14:tracePt t="47314" x="3221038" y="5641975"/>
          <p14:tracePt t="47321" x="3228975" y="5641975"/>
          <p14:tracePt t="47339" x="3238500" y="5641975"/>
          <p14:tracePt t="47345" x="3246438" y="5641975"/>
          <p14:tracePt t="47355" x="3254375" y="5641975"/>
          <p14:tracePt t="47369" x="3263900" y="5641975"/>
          <p14:tracePt t="47379" x="3279775" y="5641975"/>
          <p14:tracePt t="47386" x="3289300" y="5641975"/>
          <p14:tracePt t="47395" x="3305175" y="5651500"/>
          <p14:tracePt t="47402" x="3330575" y="5659438"/>
          <p14:tracePt t="47410" x="3340100" y="5659438"/>
          <p14:tracePt t="47417" x="3355975" y="5676900"/>
          <p14:tracePt t="47426" x="3373438" y="5676900"/>
          <p14:tracePt t="47433" x="3390900" y="5676900"/>
          <p14:tracePt t="47442" x="3408363" y="5676900"/>
          <p14:tracePt t="47450" x="3433763" y="5676900"/>
          <p14:tracePt t="47458" x="3459163" y="5684838"/>
          <p14:tracePt t="47466" x="3475038" y="5684838"/>
          <p14:tracePt t="47474" x="3484563" y="5684838"/>
          <p14:tracePt t="47482" x="3509963" y="5684838"/>
          <p14:tracePt t="47491" x="3535363" y="5694363"/>
          <p14:tracePt t="47499" x="3560763" y="5694363"/>
          <p14:tracePt t="47506" x="3594100" y="5694363"/>
          <p14:tracePt t="47515" x="3619500" y="5702300"/>
          <p14:tracePt t="47523" x="3662363" y="5710238"/>
          <p14:tracePt t="47532" x="3697288" y="5710238"/>
          <p14:tracePt t="47538" x="3713163" y="5710238"/>
          <p14:tracePt t="47549" x="3730625" y="5719763"/>
          <p14:tracePt t="47554" x="3756025" y="5719763"/>
          <p14:tracePt t="47567" x="3781425" y="5727700"/>
          <p14:tracePt t="47570" x="3790950" y="5727700"/>
          <p14:tracePt t="47582" x="3806825" y="5735638"/>
          <p14:tracePt t="47586" x="3841750" y="5735638"/>
          <p14:tracePt t="47598" x="3841750" y="5745163"/>
          <p14:tracePt t="47602" x="3857625" y="5745163"/>
          <p14:tracePt t="47610" x="3875088" y="5753100"/>
          <p14:tracePt t="47617" x="3883025" y="5753100"/>
          <p14:tracePt t="47626" x="3900488" y="5761038"/>
          <p14:tracePt t="47634" x="3908425" y="5761038"/>
          <p14:tracePt t="47642" x="3925888" y="5770563"/>
          <p14:tracePt t="47650" x="3960813" y="5770563"/>
          <p14:tracePt t="47657" x="3976688" y="5770563"/>
          <p14:tracePt t="47666" x="4037013" y="5778500"/>
          <p14:tracePt t="47674" x="4070350" y="5788025"/>
          <p14:tracePt t="47682" x="4130675" y="5788025"/>
          <p14:tracePt t="47689" x="4171950" y="5813425"/>
          <p14:tracePt t="47696" x="4197350" y="5813425"/>
          <p14:tracePt t="47705" x="4240213" y="5821363"/>
          <p14:tracePt t="47713" x="4265613" y="5829300"/>
          <p14:tracePt t="47721" x="4300538" y="5838825"/>
          <p14:tracePt t="47729" x="4333875" y="5846763"/>
          <p14:tracePt t="47737" x="4394200" y="5854700"/>
          <p14:tracePt t="47746" x="4435475" y="5872163"/>
          <p14:tracePt t="47753" x="4503738" y="5872163"/>
          <p14:tracePt t="47763" x="4564063" y="5880100"/>
          <p14:tracePt t="47769" x="4622800" y="5889625"/>
          <p14:tracePt t="47780" x="4691063" y="5897563"/>
          <p14:tracePt t="47785" x="4741863" y="5897563"/>
          <p14:tracePt t="47796" x="4818063" y="5897563"/>
          <p14:tracePt t="47801" x="4919663" y="5905500"/>
          <p14:tracePt t="47809" x="4972050" y="5905500"/>
          <p14:tracePt t="47818" x="5056188" y="5905500"/>
          <p14:tracePt t="47825" x="5175250" y="5905500"/>
          <p14:tracePt t="47833" x="5243513" y="5905500"/>
          <p14:tracePt t="47841" x="5370513" y="5905500"/>
          <p14:tracePt t="47849" x="5456238" y="5905500"/>
          <p14:tracePt t="47857" x="5583238" y="5905500"/>
          <p14:tracePt t="47865" x="5719763" y="5905500"/>
          <p14:tracePt t="47873" x="5897563" y="5905500"/>
          <p14:tracePt t="47882" x="6049963" y="5905500"/>
          <p14:tracePt t="47889" x="6203950" y="5905500"/>
          <p14:tracePt t="47897" x="6348413" y="5922963"/>
          <p14:tracePt t="47905" x="6475413" y="5948363"/>
          <p14:tracePt t="47913" x="6602413" y="5965825"/>
          <p14:tracePt t="47921" x="6713538" y="5991225"/>
          <p14:tracePt t="47929" x="6840538" y="5999163"/>
          <p14:tracePt t="47937" x="6959600" y="6016625"/>
          <p14:tracePt t="47946" x="7104063" y="6024563"/>
          <p14:tracePt t="47953" x="7215188" y="6034088"/>
          <p14:tracePt t="47963" x="7342188" y="6034088"/>
          <p14:tracePt t="47970" x="7469188" y="6059488"/>
          <p14:tracePt t="47982" x="7588250" y="6084888"/>
          <p14:tracePt t="47986" x="7681913" y="6092825"/>
          <p14:tracePt t="47998" x="7775575" y="6118225"/>
          <p14:tracePt t="48002" x="7843838" y="6135688"/>
          <p14:tracePt t="48015" x="7912100" y="6169025"/>
          <p14:tracePt t="48018" x="7970838" y="6186488"/>
          <p14:tracePt t="48026" x="8005763" y="6203950"/>
          <p14:tracePt t="48035" x="8064500" y="6221413"/>
          <p14:tracePt t="48044" x="8115300" y="6237288"/>
          <p14:tracePt t="48051" x="8175625" y="6246813"/>
          <p14:tracePt t="48059" x="8251825" y="6272213"/>
          <p14:tracePt t="48067" x="8310563" y="6280150"/>
          <p14:tracePt t="48074" x="8345488" y="6288088"/>
          <p14:tracePt t="48081" x="8362950" y="6297613"/>
          <p14:tracePt t="48088" x="8421688" y="6323013"/>
          <p14:tracePt t="48097" x="8455025" y="6323013"/>
          <p14:tracePt t="48104" x="8464550" y="6338888"/>
          <p14:tracePt t="48113" x="8489950" y="6348413"/>
          <p14:tracePt t="48121" x="8507413" y="6348413"/>
          <p14:tracePt t="48129" x="8523288" y="6365875"/>
          <p14:tracePt t="48137" x="8540750" y="6381750"/>
          <p14:tracePt t="48145" x="8558213" y="6399213"/>
          <p14:tracePt t="48154" x="8591550" y="6424613"/>
          <p14:tracePt t="48162" x="8634413" y="6475413"/>
          <p14:tracePt t="48170" x="8634413" y="6500813"/>
          <p14:tracePt t="48179" x="8642350" y="6518275"/>
          <p14:tracePt t="48186" x="8642350" y="6535738"/>
          <p14:tracePt t="48196" x="8642350" y="6561138"/>
          <p14:tracePt t="48202" x="8642350" y="6577013"/>
          <p14:tracePt t="48214" x="8642350" y="6594475"/>
          <p14:tracePt t="48219" x="8642350" y="6619875"/>
          <p14:tracePt t="48226" x="8659813" y="6627813"/>
          <p14:tracePt t="48234" x="8667750" y="6637338"/>
          <p14:tracePt t="48241" x="8667750" y="6662738"/>
          <p14:tracePt t="48250" x="8677275" y="6670675"/>
          <p14:tracePt t="48258" x="8685213" y="6688138"/>
          <p14:tracePt t="48265" x="8685213" y="6705600"/>
          <p14:tracePt t="48273" x="8685213" y="6713538"/>
          <p14:tracePt t="48281" x="8685213" y="6731000"/>
          <p14:tracePt t="48290" x="8685213" y="6738938"/>
          <p14:tracePt t="48306" x="8685213" y="6746875"/>
          <p14:tracePt t="48315" x="8677275" y="6764338"/>
          <p14:tracePt t="48322" x="8651875" y="6764338"/>
          <p14:tracePt t="48331" x="8599488" y="6772275"/>
          <p14:tracePt t="48338" x="8548688" y="6772275"/>
          <p14:tracePt t="48348" x="8489950" y="6781800"/>
          <p14:tracePt t="48354" x="8464550" y="6781800"/>
          <p14:tracePt t="48364" x="8404225" y="6781800"/>
          <p14:tracePt t="48371" x="8362950" y="6781800"/>
          <p14:tracePt t="48381" x="8320088" y="6781800"/>
          <p14:tracePt t="48386" x="8259763" y="6781800"/>
          <p14:tracePt t="48397" x="8218488" y="6781800"/>
          <p14:tracePt t="48402" x="8158163" y="6772275"/>
          <p14:tracePt t="48414" x="8099425" y="6764338"/>
          <p14:tracePt t="48419" x="8047038" y="6746875"/>
          <p14:tracePt t="48427" x="8005763" y="6738938"/>
          <p14:tracePt t="48434" x="7945438" y="6731000"/>
          <p14:tracePt t="48443" x="7912100" y="6731000"/>
          <p14:tracePt t="48450" x="7869238" y="6731000"/>
          <p14:tracePt t="48458" x="7835900" y="6721475"/>
          <p14:tracePt t="48466" x="7767638" y="6721475"/>
          <p14:tracePt t="48474" x="7716838" y="6705600"/>
          <p14:tracePt t="48482" x="7681913" y="6696075"/>
          <p14:tracePt t="48490" x="7631113" y="6696075"/>
          <p14:tracePt t="48498" x="7597775" y="6688138"/>
          <p14:tracePt t="48506" x="7562850" y="6680200"/>
          <p14:tracePt t="48515" x="7529513" y="6670675"/>
          <p14:tracePt t="48522" x="7486650" y="6670675"/>
          <p14:tracePt t="48531" x="7453313" y="6654800"/>
          <p14:tracePt t="48538" x="7418388" y="6645275"/>
          <p14:tracePt t="48547" x="7385050" y="6637338"/>
          <p14:tracePt t="48554" x="7334250" y="6619875"/>
          <p14:tracePt t="48564" x="7273925" y="6611938"/>
          <p14:tracePt t="48571" x="7215188" y="6586538"/>
          <p14:tracePt t="48581" x="7138988" y="6569075"/>
          <p14:tracePt t="48588" x="7078663" y="6535738"/>
          <p14:tracePt t="48597" x="6994525" y="6518275"/>
          <p14:tracePt t="48605" x="6926263" y="6492875"/>
          <p14:tracePt t="48614" x="6824663" y="6457950"/>
          <p14:tracePt t="48618" x="6756400" y="6442075"/>
          <p14:tracePt t="48627" x="6705600" y="6432550"/>
          <p14:tracePt t="48634" x="6645275" y="6407150"/>
          <p14:tracePt t="48643" x="6569075" y="6391275"/>
          <p14:tracePt t="48650" x="6543675" y="6365875"/>
          <p14:tracePt t="48658" x="6483350" y="6356350"/>
          <p14:tracePt t="48666" x="6483350" y="6348413"/>
          <p14:tracePt t="48675" x="6467475" y="6338888"/>
          <p14:tracePt t="48682" x="6457950" y="6330950"/>
          <p14:tracePt t="48698" x="6450013" y="6330950"/>
          <p14:tracePt t="48706" x="6442075" y="6323013"/>
          <p14:tracePt t="48715" x="6432550" y="6313488"/>
          <p14:tracePt t="48722" x="6407150" y="6297613"/>
          <p14:tracePt t="48731" x="6348413" y="6288088"/>
          <p14:tracePt t="48738" x="6313488" y="6272213"/>
          <p14:tracePt t="48747" x="6288088" y="6254750"/>
          <p14:tracePt t="48754" x="6280150" y="6229350"/>
          <p14:tracePt t="48764" x="6254750" y="6221413"/>
          <p14:tracePt t="48771" x="6221413" y="6203950"/>
          <p14:tracePt t="48781" x="6194425" y="6178550"/>
          <p14:tracePt t="48788" x="6178550" y="6161088"/>
          <p14:tracePt t="48798" x="6161088" y="6135688"/>
          <p14:tracePt t="48802" x="6143625" y="6102350"/>
          <p14:tracePt t="48815" x="6118225" y="6067425"/>
          <p14:tracePt t="48818" x="6092825" y="6024563"/>
          <p14:tracePt t="48826" x="6049963" y="5999163"/>
          <p14:tracePt t="48834" x="6016625" y="5973763"/>
          <p14:tracePt t="48843" x="5973763" y="5932488"/>
          <p14:tracePt t="48850" x="5889625" y="5864225"/>
          <p14:tracePt t="48858" x="5821363" y="5813425"/>
          <p14:tracePt t="48867" x="5770563" y="5745163"/>
          <p14:tracePt t="48875" x="5745163" y="5719763"/>
          <p14:tracePt t="48883" x="5702300" y="5694363"/>
          <p14:tracePt t="48890" x="5702300" y="5676900"/>
          <p14:tracePt t="48898" x="5694363" y="5668963"/>
          <p14:tracePt t="48906" x="5694363" y="5641975"/>
          <p14:tracePt t="48915" x="5694363" y="5616575"/>
          <p14:tracePt t="48922" x="5694363" y="5608638"/>
          <p14:tracePt t="48932" x="5694363" y="5583238"/>
          <p14:tracePt t="48938" x="5684838" y="5565775"/>
          <p14:tracePt t="48947" x="5676900" y="5549900"/>
          <p14:tracePt t="48955" x="5668963" y="5514975"/>
          <p14:tracePt t="48964" x="5668963" y="5489575"/>
          <p14:tracePt t="48971" x="5668963" y="5464175"/>
          <p14:tracePt t="48980" x="5668963" y="5446713"/>
          <p14:tracePt t="48986" x="5668963" y="5421313"/>
          <p14:tracePt t="48998" x="5668963" y="5387975"/>
          <p14:tracePt t="49003" x="5668963" y="5362575"/>
          <p14:tracePt t="49014" x="5668963" y="5345113"/>
          <p14:tracePt t="49019" x="5668963" y="5319713"/>
          <p14:tracePt t="49027" x="5668963" y="5302250"/>
          <p14:tracePt t="49034" x="5668963" y="5286375"/>
          <p14:tracePt t="49044" x="5668963" y="5276850"/>
          <p14:tracePt t="49050" x="5668963" y="5251450"/>
          <p14:tracePt t="49066" x="5668963" y="5192713"/>
          <p14:tracePt t="49075" x="5676900" y="5149850"/>
          <p14:tracePt t="49083" x="5694363" y="5116513"/>
          <p14:tracePt t="49090" x="5735638" y="5056188"/>
          <p14:tracePt t="49098" x="5770563" y="4946650"/>
          <p14:tracePt t="49106" x="5813425" y="4868863"/>
          <p14:tracePt t="49114" x="5872163" y="4792663"/>
          <p14:tracePt t="49121" x="5948363" y="4724400"/>
          <p14:tracePt t="49130" x="6016625" y="4630738"/>
          <p14:tracePt t="49138" x="6110288" y="4564063"/>
          <p14:tracePt t="49145" x="6186488" y="4486275"/>
          <p14:tracePt t="49154" x="6237288" y="4435475"/>
          <p14:tracePt t="49162" x="6348413" y="4376738"/>
          <p14:tracePt t="49170" x="6424613" y="4308475"/>
          <p14:tracePt t="49178" x="6543675" y="4257675"/>
          <p14:tracePt t="49186" x="6619875" y="4206875"/>
          <p14:tracePt t="49198" x="6738938" y="4146550"/>
          <p14:tracePt t="49203" x="6832600" y="4105275"/>
          <p14:tracePt t="49214" x="6900863" y="4079875"/>
          <p14:tracePt t="49219" x="7002463" y="4044950"/>
          <p14:tracePt t="49227" x="7104063" y="4019550"/>
          <p14:tracePt t="49234" x="7197725" y="4002088"/>
          <p14:tracePt t="49243" x="7283450" y="3976688"/>
          <p14:tracePt t="49251" x="7359650" y="3968750"/>
          <p14:tracePt t="49259" x="7418388" y="3960813"/>
          <p14:tracePt t="49267" x="7504113" y="3925888"/>
          <p14:tracePt t="49275" x="7580313" y="3900488"/>
          <p14:tracePt t="49283" x="7681913" y="3892550"/>
          <p14:tracePt t="49291" x="7750175" y="3883025"/>
          <p14:tracePt t="49298" x="7843838" y="3875088"/>
          <p14:tracePt t="49307" x="7927975" y="3849688"/>
          <p14:tracePt t="49314" x="8013700" y="3849688"/>
          <p14:tracePt t="49323" x="8099425" y="3841750"/>
          <p14:tracePt t="49331" x="8201025" y="3841750"/>
          <p14:tracePt t="49339" x="8269288" y="3841750"/>
          <p14:tracePt t="49347" x="8328025" y="3841750"/>
          <p14:tracePt t="49355" x="8396288" y="3841750"/>
          <p14:tracePt t="49363" x="8455025" y="3841750"/>
          <p14:tracePt t="49370" x="8532813" y="3857625"/>
          <p14:tracePt t="49377" x="8609013" y="3892550"/>
          <p14:tracePt t="49385" x="8659813" y="3900488"/>
          <p14:tracePt t="49396" x="8718550" y="3943350"/>
          <p14:tracePt t="49402" x="8796338" y="3976688"/>
          <p14:tracePt t="49413" x="8855075" y="4011613"/>
          <p14:tracePt t="49418" x="8923338" y="4044950"/>
          <p14:tracePt t="49427" x="8999538" y="4062413"/>
          <p14:tracePt t="49434" x="9075738" y="4138613"/>
          <p14:tracePt t="49973" x="9110663" y="6391275"/>
          <p14:tracePt t="49978" x="9085263" y="6407150"/>
          <p14:tracePt t="49987" x="9058275" y="6416675"/>
          <p14:tracePt t="49998" x="9050338" y="6416675"/>
          <p14:tracePt t="50003" x="8991600" y="6432550"/>
          <p14:tracePt t="50012" x="8966200" y="6442075"/>
          <p14:tracePt t="50018" x="8948738" y="6442075"/>
          <p14:tracePt t="50027" x="8913813" y="6450013"/>
          <p14:tracePt t="50034" x="8888413" y="6467475"/>
          <p14:tracePt t="50051" x="8821738" y="6475413"/>
          <p14:tracePt t="50060" x="8786813" y="6492875"/>
          <p14:tracePt t="50066" x="8761413" y="6510338"/>
          <p14:tracePt t="50075" x="8718550" y="6518275"/>
          <p14:tracePt t="50083" x="8685213" y="6535738"/>
          <p14:tracePt t="50091" x="8651875" y="6543675"/>
          <p14:tracePt t="50099" x="8616950" y="6561138"/>
          <p14:tracePt t="50107" x="8583613" y="6586538"/>
          <p14:tracePt t="50116" x="8558213" y="6594475"/>
          <p14:tracePt t="50124" x="8540750" y="6602413"/>
          <p14:tracePt t="50131" x="8523288" y="6619875"/>
          <p14:tracePt t="50139" x="8515350" y="6627813"/>
          <p14:tracePt t="50147" x="8497888" y="6645275"/>
          <p14:tracePt t="50155" x="8480425" y="6662738"/>
          <p14:tracePt t="50163" x="8455025" y="6670675"/>
          <p14:tracePt t="50171" x="8421688" y="6680200"/>
          <p14:tracePt t="50179" x="8388350" y="6688138"/>
          <p14:tracePt t="50187" x="8335963" y="6705600"/>
          <p14:tracePt t="50195" x="8328025" y="6705600"/>
          <p14:tracePt t="50203" x="8277225" y="6705600"/>
          <p14:tracePt t="50212" x="8243888" y="6705600"/>
          <p14:tracePt t="50219" x="8208963" y="6705600"/>
          <p14:tracePt t="50229" x="8166100" y="6705600"/>
          <p14:tracePt t="50235" x="8140700" y="6713538"/>
          <p14:tracePt t="50245" x="8115300" y="6713538"/>
          <p14:tracePt t="50251" x="8089900" y="6713538"/>
          <p14:tracePt t="50259" x="8064500" y="6721475"/>
          <p14:tracePt t="50267" x="8021638" y="6721475"/>
          <p14:tracePt t="50275" x="8013700" y="6721475"/>
          <p14:tracePt t="50283" x="7988300" y="6721475"/>
          <p14:tracePt t="50291" x="7962900" y="6721475"/>
          <p14:tracePt t="50300" x="7945438" y="6721475"/>
          <p14:tracePt t="50308" x="7902575" y="6721475"/>
          <p14:tracePt t="50315" x="7869238" y="6721475"/>
          <p14:tracePt t="50323" x="7851775" y="6721475"/>
          <p14:tracePt t="50331" x="7835900" y="6721475"/>
          <p14:tracePt t="50340" x="7800975" y="6721475"/>
          <p14:tracePt t="50348" x="7783513" y="6721475"/>
          <p14:tracePt t="50356" x="7742238" y="6713538"/>
          <p14:tracePt t="50363" x="7716838" y="6705600"/>
          <p14:tracePt t="50370" x="7707313" y="6705600"/>
          <p14:tracePt t="50379" x="7691438" y="6696075"/>
          <p14:tracePt t="50386" x="7656513" y="6688138"/>
          <p14:tracePt t="50394" x="7605713" y="6670675"/>
          <p14:tracePt t="50402" x="7572375" y="6654800"/>
          <p14:tracePt t="50410" x="7529513" y="6654800"/>
          <p14:tracePt t="50418" x="7494588" y="6645275"/>
          <p14:tracePt t="50430" x="7461250" y="6637338"/>
          <p14:tracePt t="50437" x="7443788" y="6627813"/>
          <p14:tracePt t="50446" x="7435850" y="6627813"/>
          <p14:tracePt t="50451" x="7418388" y="6627813"/>
          <p14:tracePt t="50459" x="7392988" y="6627813"/>
          <p14:tracePt t="50467" x="7367588" y="6619875"/>
          <p14:tracePt t="50476" x="7350125" y="6619875"/>
          <p14:tracePt t="50483" x="7342188" y="6619875"/>
          <p14:tracePt t="50492" x="7316788" y="6611938"/>
          <p14:tracePt t="50499" x="7291388" y="6611938"/>
          <p14:tracePt t="50507" x="7273925" y="6611938"/>
          <p14:tracePt t="50515" x="7248525" y="6602413"/>
          <p14:tracePt t="50524" x="7215188" y="6602413"/>
          <p14:tracePt t="50531" x="7172325" y="6602413"/>
          <p14:tracePt t="50540" x="7146925" y="6594475"/>
          <p14:tracePt t="50547" x="7138988" y="6586538"/>
          <p14:tracePt t="50556" x="7113588" y="6586538"/>
          <p14:tracePt t="50564" x="7078663" y="6586538"/>
          <p14:tracePt t="50572" x="7045325" y="6577013"/>
          <p14:tracePt t="50580" x="7002463" y="6569075"/>
          <p14:tracePt t="50587" x="6977063" y="6569075"/>
          <p14:tracePt t="50597" x="6934200" y="6569075"/>
          <p14:tracePt t="50603" x="6916738" y="6551613"/>
          <p14:tracePt t="50613" x="6883400" y="6543675"/>
          <p14:tracePt t="50620" x="6858000" y="6543675"/>
          <p14:tracePt t="50630" x="6789738" y="6518275"/>
          <p14:tracePt t="50637" x="6738938" y="6492875"/>
          <p14:tracePt t="50646" x="6696075" y="6475413"/>
          <p14:tracePt t="50651" x="6611938" y="6467475"/>
          <p14:tracePt t="50660" x="6561138" y="6450013"/>
          <p14:tracePt t="50667" x="6526213" y="6450013"/>
          <p14:tracePt t="50676" x="6492875" y="6450013"/>
          <p14:tracePt t="50683" x="6450013" y="6450013"/>
          <p14:tracePt t="50692" x="6424613" y="6442075"/>
          <p14:tracePt t="50699" x="6391275" y="6442075"/>
          <p14:tracePt t="50707" x="6338888" y="6442075"/>
          <p14:tracePt t="50716" x="6305550" y="6432550"/>
          <p14:tracePt t="50723" x="6272213" y="6416675"/>
          <p14:tracePt t="50731" x="6246813" y="6416675"/>
          <p14:tracePt t="50740" x="6186488" y="6399213"/>
          <p14:tracePt t="50747" x="6169025" y="6399213"/>
          <p14:tracePt t="50756" x="6135688" y="6399213"/>
          <p14:tracePt t="50763" x="6110288" y="6399213"/>
          <p14:tracePt t="50772" x="6092825" y="6391275"/>
          <p14:tracePt t="50780" x="6034088" y="6381750"/>
          <p14:tracePt t="50787" x="5983288" y="6348413"/>
          <p14:tracePt t="50796" x="5905500" y="6330950"/>
          <p14:tracePt t="50803" x="5838825" y="6305550"/>
          <p14:tracePt t="50814" x="5788025" y="6288088"/>
          <p14:tracePt t="50821" x="5727700" y="6254750"/>
          <p14:tracePt t="50830" x="5684838" y="6229350"/>
          <p14:tracePt t="50837" x="5659438" y="6194425"/>
          <p14:tracePt t="50846" x="5634038" y="6153150"/>
          <p14:tracePt t="50854" x="5616575" y="6110288"/>
          <p14:tracePt t="50859" x="5591175" y="6059488"/>
          <p14:tracePt t="50867" x="5575300" y="5999163"/>
          <p14:tracePt t="50876" x="5524500" y="5889625"/>
          <p14:tracePt t="50883" x="5497513" y="5821363"/>
          <p14:tracePt t="50892" x="5446713" y="5735638"/>
          <p14:tracePt t="50899" x="5380038" y="5634038"/>
          <p14:tracePt t="50907" x="5337175" y="5583238"/>
          <p14:tracePt t="50915" x="5319713" y="5532438"/>
          <p14:tracePt t="50924" x="5311775" y="5472113"/>
          <p14:tracePt t="50931" x="5302250" y="5456238"/>
          <p14:tracePt t="50939" x="5302250" y="5430838"/>
          <p14:tracePt t="50947" x="5302250" y="5395913"/>
          <p14:tracePt t="50956" x="5302250" y="5370513"/>
          <p14:tracePt t="50963" x="5302250" y="5327650"/>
          <p14:tracePt t="50972" x="5302250" y="5276850"/>
          <p14:tracePt t="50980" x="5302250" y="5251450"/>
          <p14:tracePt t="50987" x="5302250" y="5192713"/>
          <p14:tracePt t="50996" x="5302250" y="5149850"/>
          <p14:tracePt t="51003" x="5302250" y="5116513"/>
          <p14:tracePt t="51012" x="5286375" y="5073650"/>
          <p14:tracePt t="51019" x="5243513" y="5013325"/>
          <p14:tracePt t="51030" x="5175250" y="4972050"/>
          <p14:tracePt t="51036" x="5099050" y="4886325"/>
          <p14:tracePt t="51047" x="5022850" y="4818063"/>
          <p14:tracePt t="51051" x="4979988" y="4792663"/>
          <p14:tracePt t="51065" x="4954588" y="4767263"/>
          <p14:tracePt t="51067" x="4946650" y="4749800"/>
          <p14:tracePt t="51076" x="4937125" y="4741863"/>
          <p14:tracePt t="51083" x="4937125" y="4708525"/>
          <p14:tracePt t="51092" x="4937125" y="4683125"/>
          <p14:tracePt t="51099" x="4937125" y="4648200"/>
          <p14:tracePt t="51107" x="4946650" y="4605338"/>
          <p14:tracePt t="51115" x="4962525" y="4579938"/>
          <p14:tracePt t="51124" x="4997450" y="4546600"/>
          <p14:tracePt t="51131" x="5022850" y="4529138"/>
          <p14:tracePt t="51140" x="5038725" y="4513263"/>
          <p14:tracePt t="51147" x="5048250" y="4503738"/>
          <p14:tracePt t="51155" x="5056188" y="4495800"/>
          <p14:tracePt t="51163" x="5073650" y="4478338"/>
          <p14:tracePt t="51172" x="5081588" y="4470400"/>
          <p14:tracePt t="51188" x="5099050" y="4460875"/>
          <p14:tracePt t="51197" x="5124450" y="4435475"/>
          <p14:tracePt t="51204" x="5132388" y="4435475"/>
          <p14:tracePt t="51213" x="5149850" y="4419600"/>
          <p14:tracePt t="51221" x="5157788" y="4419600"/>
          <p14:tracePt t="51230" x="5175250" y="4410075"/>
          <p14:tracePt t="51236" x="5183188" y="4410075"/>
          <p14:tracePt t="51246" x="5200650" y="4402138"/>
          <p14:tracePt t="51260" x="5200650" y="4394200"/>
          <p14:tracePt t="51276" x="5208588" y="4394200"/>
          <p14:tracePt t="51292" x="5218113" y="4394200"/>
          <p14:tracePt t="51332" x="5226050" y="4394200"/>
          <p14:tracePt t="51339" x="5235575" y="4394200"/>
          <p14:tracePt t="51347" x="5251450" y="4394200"/>
          <p14:tracePt t="51354" x="5251450" y="4384675"/>
          <p14:tracePt t="51363" x="5260975" y="4384675"/>
          <p14:tracePt t="51371" x="5268913" y="4384675"/>
          <p14:tracePt t="51379" x="5276850" y="4384675"/>
          <p14:tracePt t="51386" x="5286375" y="4376738"/>
          <p14:tracePt t="51394" x="5302250" y="4368800"/>
          <p14:tracePt t="51402" x="5311775" y="4368800"/>
          <p14:tracePt t="51410" x="5327650" y="4359275"/>
          <p14:tracePt t="51418" x="5353050" y="4359275"/>
          <p14:tracePt t="51426" x="5362575" y="4359275"/>
          <p14:tracePt t="51434" x="5370513" y="4351338"/>
          <p14:tracePt t="51446" x="5380038" y="4341813"/>
          <p14:tracePt t="51460" x="5405438" y="4333875"/>
          <p14:tracePt t="51467" x="5413375" y="4325938"/>
          <p14:tracePt t="51475" x="5421313" y="4308475"/>
          <p14:tracePt t="51483" x="5430838" y="4308475"/>
          <p14:tracePt t="51492" x="5464175" y="4291013"/>
          <p14:tracePt t="51507" x="5472113" y="4283075"/>
          <p14:tracePt t="51515" x="5481638" y="4283075"/>
          <p14:tracePt t="51531" x="5489575" y="4283075"/>
          <p14:tracePt t="51604" x="5497513" y="4283075"/>
          <p14:tracePt t="51699" x="5507038" y="4283075"/>
          <p14:tracePt t="51732" x="5514975" y="4283075"/>
          <p14:tracePt t="51779" x="5532438" y="4283075"/>
          <p14:tracePt t="51868" x="5540375" y="4275138"/>
          <p14:tracePt t="51884" x="5549900" y="4265613"/>
          <p14:tracePt t="51891" x="5557838" y="4257675"/>
          <p14:tracePt t="51909" x="5565775" y="4257675"/>
          <p14:tracePt t="51924" x="5575300" y="4249738"/>
          <p14:tracePt t="52189" x="5583238" y="4240213"/>
          <p14:tracePt t="52205" x="5583238" y="4232275"/>
          <p14:tracePt t="52212" x="5591175" y="4232275"/>
          <p14:tracePt t="52237" x="5600700" y="4224338"/>
          <p14:tracePt t="52388" x="5608638" y="4224338"/>
          <p14:tracePt t="52395" x="5616575" y="4224338"/>
          <p14:tracePt t="52557" x="5626100" y="4224338"/>
          <p14:tracePt t="52573" x="5634038" y="4206875"/>
          <p14:tracePt t="52581" x="5651500" y="4197350"/>
          <p14:tracePt t="52590" x="5668963" y="4181475"/>
          <p14:tracePt t="52597" x="5684838" y="4164013"/>
          <p14:tracePt t="52612" x="5702300" y="4138613"/>
          <p14:tracePt t="52620" x="5710238" y="4138613"/>
          <p14:tracePt t="52628" x="5719763" y="4130675"/>
          <p14:tracePt t="52885" x="5735638" y="4138613"/>
          <p14:tracePt t="52909" x="5753100" y="4130675"/>
          <p14:tracePt t="53055" x="5761038" y="4130675"/>
          <p14:tracePt t="53188" x="5770563" y="4130675"/>
          <p14:tracePt t="53197" x="5778500" y="4130675"/>
          <p14:tracePt t="53828" x="5745163" y="4130675"/>
          <p14:tracePt t="53839" x="5710238" y="4130675"/>
          <p14:tracePt t="53846" x="5651500" y="4113213"/>
          <p14:tracePt t="53855" x="5583238" y="4095750"/>
          <p14:tracePt t="53861" x="5507038" y="4062413"/>
          <p14:tracePt t="53869" x="5395913" y="4027488"/>
          <p14:tracePt t="53880" x="5319713" y="4011613"/>
          <p14:tracePt t="53884" x="5218113" y="3976688"/>
          <p14:tracePt t="53894" x="5073650" y="3925888"/>
          <p14:tracePt t="53901" x="4919663" y="3875088"/>
          <p14:tracePt t="53908" x="4802188" y="3824288"/>
          <p14:tracePt t="53916" x="4630738" y="3773488"/>
          <p14:tracePt t="53924" x="4503738" y="3730625"/>
          <p14:tracePt t="53934" x="4359275" y="3679825"/>
          <p14:tracePt t="53940" x="4224338" y="3629025"/>
          <p14:tracePt t="53948" x="4113213" y="3594100"/>
          <p14:tracePt t="53956" x="3994150" y="3578225"/>
          <p14:tracePt t="53965" x="3849688" y="3535363"/>
          <p14:tracePt t="53972" x="3730625" y="3492500"/>
          <p14:tracePt t="53980" x="3629025" y="3433763"/>
          <p14:tracePt t="53988" x="3509963" y="3382963"/>
          <p14:tracePt t="53996" x="3424238" y="3340100"/>
          <p14:tracePt t="54004" x="3305175" y="3279775"/>
          <p14:tracePt t="54012" x="3203575" y="3211513"/>
          <p14:tracePt t="54020" x="3094038" y="3152775"/>
          <p14:tracePt t="54029" x="2990850" y="3094038"/>
          <p14:tracePt t="54036" x="2871788" y="3025775"/>
          <p14:tracePt t="54046" x="2752725" y="2965450"/>
          <p14:tracePt t="54065" x="2498725" y="2820988"/>
          <p14:tracePt t="54069" x="2379663" y="2752725"/>
          <p14:tracePt t="54081" x="2243138" y="2660650"/>
          <p14:tracePt t="54084" x="2141538" y="2592388"/>
          <p14:tracePt t="54101" x="1885950" y="2473325"/>
          <p14:tracePt t="54110" x="1766888" y="2413000"/>
          <p14:tracePt t="54117" x="1639888" y="2336800"/>
          <p14:tracePt t="54130" x="1530350" y="2286000"/>
          <p14:tracePt t="54133" x="1393825" y="2192338"/>
          <p14:tracePt t="54141" x="1274763" y="2133600"/>
          <p14:tracePt t="54150" x="1155700" y="2073275"/>
          <p14:tracePt t="54158" x="1054100" y="2005013"/>
          <p14:tracePt t="54164" x="942975" y="1946275"/>
          <p14:tracePt t="54172" x="841375" y="1903413"/>
          <p14:tracePt t="54180" x="765175" y="1860550"/>
          <p14:tracePt t="54188" x="688975" y="1809750"/>
          <p14:tracePt t="54196" x="654050" y="1784350"/>
          <p14:tracePt t="54206" x="603250" y="1766888"/>
          <p14:tracePt t="54213" x="577850" y="1751013"/>
          <p14:tracePt t="54221" x="527050" y="1725613"/>
          <p14:tracePt t="54229" x="476250" y="1682750"/>
          <p14:tracePt t="54237" x="425450" y="1649413"/>
          <p14:tracePt t="54245" x="347663" y="1597025"/>
          <p14:tracePt t="54253" x="280988" y="1555750"/>
          <p14:tracePt t="54261" x="230188" y="1504950"/>
          <p14:tracePt t="54269" x="136525" y="1470025"/>
          <p14:tracePt t="54278" x="101600" y="1427163"/>
          <p14:tracePt t="54285" x="68263" y="14017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204422" y="1213069"/>
            <a:ext cx="8860607" cy="141907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ltLang="ja-JP" b="1" dirty="0">
                <a:solidFill>
                  <a:schemeClr val="dk1"/>
                </a:solidFill>
                <a:cs typeface="Calibri"/>
                <a:sym typeface="Calibri"/>
              </a:rPr>
              <a:t>Lv2</a:t>
            </a:r>
            <a:r>
              <a:rPr lang="ja-JP" altLang="en-US" b="1" dirty="0">
                <a:solidFill>
                  <a:schemeClr val="dk1"/>
                </a:solidFill>
                <a:cs typeface="Calibri"/>
                <a:sym typeface="Calibri"/>
              </a:rPr>
              <a:t>：自分が賭けた人が利他行為を行う事でポイントがもらえます！</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前日中に、利他行為しそうな人に対して賭けを行い、翌日賭け対象が一回でも利他行為を行えば、賭け成功として自らもポイントを得ることができます（実験期間中に変更するかもしれません）。</a:t>
            </a:r>
            <a:endParaRPr lang="en-US" altLang="ja-JP"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利他行為ゲーム②</a:t>
            </a:r>
          </a:p>
        </p:txBody>
      </p:sp>
      <p:grpSp>
        <p:nvGrpSpPr>
          <p:cNvPr id="2" name="グループ化 1">
            <a:extLst>
              <a:ext uri="{FF2B5EF4-FFF2-40B4-BE49-F238E27FC236}">
                <a16:creationId xmlns:a16="http://schemas.microsoft.com/office/drawing/2014/main" id="{6FEF3900-1556-4BFE-9209-7929748F3C91}"/>
              </a:ext>
            </a:extLst>
          </p:cNvPr>
          <p:cNvGrpSpPr/>
          <p:nvPr/>
        </p:nvGrpSpPr>
        <p:grpSpPr>
          <a:xfrm>
            <a:off x="1422125" y="2795300"/>
            <a:ext cx="5935186" cy="1956463"/>
            <a:chOff x="1437876" y="4060694"/>
            <a:chExt cx="5371615" cy="1956463"/>
          </a:xfrm>
        </p:grpSpPr>
        <p:sp>
          <p:nvSpPr>
            <p:cNvPr id="34" name="Google Shape;202;p5">
              <a:extLst>
                <a:ext uri="{FF2B5EF4-FFF2-40B4-BE49-F238E27FC236}">
                  <a16:creationId xmlns:a16="http://schemas.microsoft.com/office/drawing/2014/main" id="{77850CE6-139B-466A-A38E-517EABA51B39}"/>
                </a:ext>
              </a:extLst>
            </p:cNvPr>
            <p:cNvSpPr/>
            <p:nvPr/>
          </p:nvSpPr>
          <p:spPr>
            <a:xfrm>
              <a:off x="2342180" y="4493812"/>
              <a:ext cx="956274" cy="23992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5" name="Google Shape;203;p5">
              <a:extLst>
                <a:ext uri="{FF2B5EF4-FFF2-40B4-BE49-F238E27FC236}">
                  <a16:creationId xmlns:a16="http://schemas.microsoft.com/office/drawing/2014/main" id="{4ED93F48-9021-43C2-BE87-88AF4834A62C}"/>
                </a:ext>
              </a:extLst>
            </p:cNvPr>
            <p:cNvSpPr/>
            <p:nvPr/>
          </p:nvSpPr>
          <p:spPr>
            <a:xfrm rot="10800000">
              <a:off x="2319270" y="4922996"/>
              <a:ext cx="956274" cy="239926"/>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36" name="Google Shape;204;p5">
              <a:extLst>
                <a:ext uri="{FF2B5EF4-FFF2-40B4-BE49-F238E27FC236}">
                  <a16:creationId xmlns:a16="http://schemas.microsoft.com/office/drawing/2014/main" id="{CD28F1A7-7292-44AC-9074-7C52F1F8ECCA}"/>
                </a:ext>
              </a:extLst>
            </p:cNvPr>
            <p:cNvGrpSpPr/>
            <p:nvPr/>
          </p:nvGrpSpPr>
          <p:grpSpPr>
            <a:xfrm>
              <a:off x="3467663" y="4365323"/>
              <a:ext cx="570054" cy="1039574"/>
              <a:chOff x="736979" y="3096285"/>
              <a:chExt cx="805217" cy="1255872"/>
            </a:xfrm>
          </p:grpSpPr>
          <p:grpSp>
            <p:nvGrpSpPr>
              <p:cNvPr id="63" name="Google Shape;205;p5">
                <a:extLst>
                  <a:ext uri="{FF2B5EF4-FFF2-40B4-BE49-F238E27FC236}">
                    <a16:creationId xmlns:a16="http://schemas.microsoft.com/office/drawing/2014/main" id="{73ED886E-9468-4709-9500-0B7D9F5A9318}"/>
                  </a:ext>
                </a:extLst>
              </p:cNvPr>
              <p:cNvGrpSpPr/>
              <p:nvPr/>
            </p:nvGrpSpPr>
            <p:grpSpPr>
              <a:xfrm>
                <a:off x="736979" y="3096285"/>
                <a:ext cx="805217" cy="1255872"/>
                <a:chOff x="5693392" y="3295657"/>
                <a:chExt cx="805217" cy="1255872"/>
              </a:xfrm>
            </p:grpSpPr>
            <p:sp>
              <p:nvSpPr>
                <p:cNvPr id="65" name="Google Shape;206;p5">
                  <a:extLst>
                    <a:ext uri="{FF2B5EF4-FFF2-40B4-BE49-F238E27FC236}">
                      <a16:creationId xmlns:a16="http://schemas.microsoft.com/office/drawing/2014/main" id="{3436774A-9225-494A-A777-4B21C9B253DC}"/>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66" name="Google Shape;207;p5">
                  <a:extLst>
                    <a:ext uri="{FF2B5EF4-FFF2-40B4-BE49-F238E27FC236}">
                      <a16:creationId xmlns:a16="http://schemas.microsoft.com/office/drawing/2014/main" id="{76C3B85B-C919-4322-BC44-055B20828D0E}"/>
                    </a:ext>
                  </a:extLst>
                </p:cNvPr>
                <p:cNvSpPr/>
                <p:nvPr/>
              </p:nvSpPr>
              <p:spPr>
                <a:xfrm>
                  <a:off x="5693392" y="3609833"/>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64" name="Google Shape;208;p5">
                <a:extLst>
                  <a:ext uri="{FF2B5EF4-FFF2-40B4-BE49-F238E27FC236}">
                    <a16:creationId xmlns:a16="http://schemas.microsoft.com/office/drawing/2014/main" id="{0BB78551-908A-48E8-A4D2-0CDF150B6E93}"/>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37" name="Google Shape;209;p5">
              <a:extLst>
                <a:ext uri="{FF2B5EF4-FFF2-40B4-BE49-F238E27FC236}">
                  <a16:creationId xmlns:a16="http://schemas.microsoft.com/office/drawing/2014/main" id="{AA50E176-0A2F-4CDB-A3A7-D14005B661D4}"/>
                </a:ext>
              </a:extLst>
            </p:cNvPr>
            <p:cNvSpPr txBox="1"/>
            <p:nvPr/>
          </p:nvSpPr>
          <p:spPr>
            <a:xfrm>
              <a:off x="2310542" y="4149567"/>
              <a:ext cx="992780"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(1)</a:t>
              </a:r>
              <a:r>
                <a:rPr lang="ja-JP" altLang="en-US" dirty="0">
                  <a:solidFill>
                    <a:schemeClr val="dk1"/>
                  </a:solidFill>
                  <a:latin typeface="Calibri"/>
                  <a:ea typeface="Calibri"/>
                  <a:cs typeface="Calibri"/>
                  <a:sym typeface="Calibri"/>
                </a:rPr>
                <a:t>賭け</a:t>
              </a:r>
              <a:endParaRPr sz="1400" dirty="0">
                <a:solidFill>
                  <a:srgbClr val="000000"/>
                </a:solidFill>
                <a:latin typeface="Arial"/>
                <a:ea typeface="Arial"/>
                <a:cs typeface="Arial"/>
                <a:sym typeface="Arial"/>
              </a:endParaRPr>
            </a:p>
          </p:txBody>
        </p:sp>
        <p:grpSp>
          <p:nvGrpSpPr>
            <p:cNvPr id="38" name="Google Shape;210;p5">
              <a:extLst>
                <a:ext uri="{FF2B5EF4-FFF2-40B4-BE49-F238E27FC236}">
                  <a16:creationId xmlns:a16="http://schemas.microsoft.com/office/drawing/2014/main" id="{C163A94A-9058-4B00-BF59-1EA00D6A78A5}"/>
                </a:ext>
              </a:extLst>
            </p:cNvPr>
            <p:cNvGrpSpPr/>
            <p:nvPr/>
          </p:nvGrpSpPr>
          <p:grpSpPr>
            <a:xfrm>
              <a:off x="1623957" y="4365664"/>
              <a:ext cx="570054" cy="1039574"/>
              <a:chOff x="736979" y="3096285"/>
              <a:chExt cx="805217" cy="1255872"/>
            </a:xfrm>
          </p:grpSpPr>
          <p:grpSp>
            <p:nvGrpSpPr>
              <p:cNvPr id="59" name="Google Shape;211;p5">
                <a:extLst>
                  <a:ext uri="{FF2B5EF4-FFF2-40B4-BE49-F238E27FC236}">
                    <a16:creationId xmlns:a16="http://schemas.microsoft.com/office/drawing/2014/main" id="{07E6525B-03B6-4940-94F3-9930C8DFD00B}"/>
                  </a:ext>
                </a:extLst>
              </p:cNvPr>
              <p:cNvGrpSpPr/>
              <p:nvPr/>
            </p:nvGrpSpPr>
            <p:grpSpPr>
              <a:xfrm>
                <a:off x="736979" y="3096285"/>
                <a:ext cx="805217" cy="1255872"/>
                <a:chOff x="5693392" y="3295657"/>
                <a:chExt cx="805217" cy="1255872"/>
              </a:xfrm>
            </p:grpSpPr>
            <p:sp>
              <p:nvSpPr>
                <p:cNvPr id="61" name="Google Shape;212;p5">
                  <a:extLst>
                    <a:ext uri="{FF2B5EF4-FFF2-40B4-BE49-F238E27FC236}">
                      <a16:creationId xmlns:a16="http://schemas.microsoft.com/office/drawing/2014/main" id="{E4EE68A2-97BF-4283-BDFD-B6E521B79CF9}"/>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62" name="Google Shape;213;p5">
                  <a:extLst>
                    <a:ext uri="{FF2B5EF4-FFF2-40B4-BE49-F238E27FC236}">
                      <a16:creationId xmlns:a16="http://schemas.microsoft.com/office/drawing/2014/main" id="{159FEAF5-CD7B-4F0B-9DBA-0F881816DC82}"/>
                    </a:ext>
                  </a:extLst>
                </p:cNvPr>
                <p:cNvSpPr/>
                <p:nvPr/>
              </p:nvSpPr>
              <p:spPr>
                <a:xfrm>
                  <a:off x="5693392" y="3609833"/>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60" name="Google Shape;214;p5">
                <a:extLst>
                  <a:ext uri="{FF2B5EF4-FFF2-40B4-BE49-F238E27FC236}">
                    <a16:creationId xmlns:a16="http://schemas.microsoft.com/office/drawing/2014/main" id="{74704BD7-60BF-460A-B5D4-C0F2E852DD3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39" name="Google Shape;215;p5">
              <a:extLst>
                <a:ext uri="{FF2B5EF4-FFF2-40B4-BE49-F238E27FC236}">
                  <a16:creationId xmlns:a16="http://schemas.microsoft.com/office/drawing/2014/main" id="{E68790CF-ED72-4938-97C9-ABAD3AD5DED1}"/>
                </a:ext>
              </a:extLst>
            </p:cNvPr>
            <p:cNvGrpSpPr/>
            <p:nvPr/>
          </p:nvGrpSpPr>
          <p:grpSpPr>
            <a:xfrm>
              <a:off x="6220748" y="4898308"/>
              <a:ext cx="388192" cy="707923"/>
              <a:chOff x="736979" y="3096285"/>
              <a:chExt cx="805217" cy="1255871"/>
            </a:xfrm>
          </p:grpSpPr>
          <p:grpSp>
            <p:nvGrpSpPr>
              <p:cNvPr id="55" name="Google Shape;216;p5">
                <a:extLst>
                  <a:ext uri="{FF2B5EF4-FFF2-40B4-BE49-F238E27FC236}">
                    <a16:creationId xmlns:a16="http://schemas.microsoft.com/office/drawing/2014/main" id="{1346698B-FCA0-445D-9A0A-4FF2774A63EB}"/>
                  </a:ext>
                </a:extLst>
              </p:cNvPr>
              <p:cNvGrpSpPr/>
              <p:nvPr/>
            </p:nvGrpSpPr>
            <p:grpSpPr>
              <a:xfrm>
                <a:off x="736979" y="3096285"/>
                <a:ext cx="805217" cy="1255871"/>
                <a:chOff x="5693392" y="3295657"/>
                <a:chExt cx="805217" cy="1255871"/>
              </a:xfrm>
            </p:grpSpPr>
            <p:sp>
              <p:nvSpPr>
                <p:cNvPr id="57" name="Google Shape;217;p5">
                  <a:extLst>
                    <a:ext uri="{FF2B5EF4-FFF2-40B4-BE49-F238E27FC236}">
                      <a16:creationId xmlns:a16="http://schemas.microsoft.com/office/drawing/2014/main" id="{F9C8007C-CEC6-4984-AE36-7176EC1EE56D}"/>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8" name="Google Shape;218;p5">
                  <a:extLst>
                    <a:ext uri="{FF2B5EF4-FFF2-40B4-BE49-F238E27FC236}">
                      <a16:creationId xmlns:a16="http://schemas.microsoft.com/office/drawing/2014/main" id="{C9D210DB-650D-42A1-80EB-A057DB39F8D9}"/>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56" name="Google Shape;219;p5">
                <a:extLst>
                  <a:ext uri="{FF2B5EF4-FFF2-40B4-BE49-F238E27FC236}">
                    <a16:creationId xmlns:a16="http://schemas.microsoft.com/office/drawing/2014/main" id="{836D6C43-7E03-486C-A936-2EA4079CFD8A}"/>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40" name="Google Shape;220;p5">
              <a:extLst>
                <a:ext uri="{FF2B5EF4-FFF2-40B4-BE49-F238E27FC236}">
                  <a16:creationId xmlns:a16="http://schemas.microsoft.com/office/drawing/2014/main" id="{5AD9220E-FF94-454E-B046-BDCEAC9BDB27}"/>
                </a:ext>
              </a:extLst>
            </p:cNvPr>
            <p:cNvGrpSpPr/>
            <p:nvPr/>
          </p:nvGrpSpPr>
          <p:grpSpPr>
            <a:xfrm>
              <a:off x="5911777" y="4060694"/>
              <a:ext cx="388192" cy="707923"/>
              <a:chOff x="736979" y="3096285"/>
              <a:chExt cx="805217" cy="1255871"/>
            </a:xfrm>
          </p:grpSpPr>
          <p:grpSp>
            <p:nvGrpSpPr>
              <p:cNvPr id="51" name="Google Shape;221;p5">
                <a:extLst>
                  <a:ext uri="{FF2B5EF4-FFF2-40B4-BE49-F238E27FC236}">
                    <a16:creationId xmlns:a16="http://schemas.microsoft.com/office/drawing/2014/main" id="{B9E3F373-5AA2-450F-ADFA-1ABFC70BFB39}"/>
                  </a:ext>
                </a:extLst>
              </p:cNvPr>
              <p:cNvGrpSpPr/>
              <p:nvPr/>
            </p:nvGrpSpPr>
            <p:grpSpPr>
              <a:xfrm>
                <a:off x="736979" y="3096285"/>
                <a:ext cx="805217" cy="1255871"/>
                <a:chOff x="5693392" y="3295657"/>
                <a:chExt cx="805217" cy="1255871"/>
              </a:xfrm>
            </p:grpSpPr>
            <p:sp>
              <p:nvSpPr>
                <p:cNvPr id="53" name="Google Shape;222;p5">
                  <a:extLst>
                    <a:ext uri="{FF2B5EF4-FFF2-40B4-BE49-F238E27FC236}">
                      <a16:creationId xmlns:a16="http://schemas.microsoft.com/office/drawing/2014/main" id="{0680203F-A29E-47C6-9257-968BF8FF8933}"/>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4" name="Google Shape;223;p5">
                  <a:extLst>
                    <a:ext uri="{FF2B5EF4-FFF2-40B4-BE49-F238E27FC236}">
                      <a16:creationId xmlns:a16="http://schemas.microsoft.com/office/drawing/2014/main" id="{DCB1A366-3146-44D0-9862-9FAB34F6701C}"/>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52" name="Google Shape;224;p5">
                <a:extLst>
                  <a:ext uri="{FF2B5EF4-FFF2-40B4-BE49-F238E27FC236}">
                    <a16:creationId xmlns:a16="http://schemas.microsoft.com/office/drawing/2014/main" id="{59FB6B28-D76A-4F0E-9469-AA9D74DEA5C1}"/>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41" name="Google Shape;225;p5">
              <a:extLst>
                <a:ext uri="{FF2B5EF4-FFF2-40B4-BE49-F238E27FC236}">
                  <a16:creationId xmlns:a16="http://schemas.microsoft.com/office/drawing/2014/main" id="{B235F071-6FC8-4504-8099-864BCD146CBB}"/>
                </a:ext>
              </a:extLst>
            </p:cNvPr>
            <p:cNvGrpSpPr/>
            <p:nvPr/>
          </p:nvGrpSpPr>
          <p:grpSpPr>
            <a:xfrm>
              <a:off x="5523585" y="4898308"/>
              <a:ext cx="388192" cy="707923"/>
              <a:chOff x="736979" y="3096285"/>
              <a:chExt cx="805217" cy="1255871"/>
            </a:xfrm>
          </p:grpSpPr>
          <p:grpSp>
            <p:nvGrpSpPr>
              <p:cNvPr id="47" name="Google Shape;226;p5">
                <a:extLst>
                  <a:ext uri="{FF2B5EF4-FFF2-40B4-BE49-F238E27FC236}">
                    <a16:creationId xmlns:a16="http://schemas.microsoft.com/office/drawing/2014/main" id="{2F0E8286-F06A-4FA6-B510-19376001ACCB}"/>
                  </a:ext>
                </a:extLst>
              </p:cNvPr>
              <p:cNvGrpSpPr/>
              <p:nvPr/>
            </p:nvGrpSpPr>
            <p:grpSpPr>
              <a:xfrm>
                <a:off x="736979" y="3096285"/>
                <a:ext cx="805217" cy="1255871"/>
                <a:chOff x="5693392" y="3295657"/>
                <a:chExt cx="805217" cy="1255871"/>
              </a:xfrm>
            </p:grpSpPr>
            <p:sp>
              <p:nvSpPr>
                <p:cNvPr id="49" name="Google Shape;227;p5">
                  <a:extLst>
                    <a:ext uri="{FF2B5EF4-FFF2-40B4-BE49-F238E27FC236}">
                      <a16:creationId xmlns:a16="http://schemas.microsoft.com/office/drawing/2014/main" id="{FA26A8C0-0068-456A-9631-0D937FB92337}"/>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0" name="Google Shape;228;p5">
                  <a:extLst>
                    <a:ext uri="{FF2B5EF4-FFF2-40B4-BE49-F238E27FC236}">
                      <a16:creationId xmlns:a16="http://schemas.microsoft.com/office/drawing/2014/main" id="{2BD46075-22EA-4649-A298-5EB58D069B56}"/>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48" name="Google Shape;229;p5">
                <a:extLst>
                  <a:ext uri="{FF2B5EF4-FFF2-40B4-BE49-F238E27FC236}">
                    <a16:creationId xmlns:a16="http://schemas.microsoft.com/office/drawing/2014/main" id="{DFE937F2-1854-41D3-9342-3DEA49D83D24}"/>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42" name="Google Shape;230;p5">
              <a:extLst>
                <a:ext uri="{FF2B5EF4-FFF2-40B4-BE49-F238E27FC236}">
                  <a16:creationId xmlns:a16="http://schemas.microsoft.com/office/drawing/2014/main" id="{4F41523F-BD52-4B82-865E-4D8918729921}"/>
                </a:ext>
              </a:extLst>
            </p:cNvPr>
            <p:cNvSpPr/>
            <p:nvPr/>
          </p:nvSpPr>
          <p:spPr>
            <a:xfrm>
              <a:off x="4372724" y="4491152"/>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3" name="Google Shape;231;p5">
              <a:extLst>
                <a:ext uri="{FF2B5EF4-FFF2-40B4-BE49-F238E27FC236}">
                  <a16:creationId xmlns:a16="http://schemas.microsoft.com/office/drawing/2014/main" id="{0B773F46-68A7-408D-B756-9A33D5E0E0C8}"/>
                </a:ext>
              </a:extLst>
            </p:cNvPr>
            <p:cNvSpPr/>
            <p:nvPr/>
          </p:nvSpPr>
          <p:spPr>
            <a:xfrm rot="10800000">
              <a:off x="4372723" y="4940925"/>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4" name="Google Shape;232;p5">
              <a:extLst>
                <a:ext uri="{FF2B5EF4-FFF2-40B4-BE49-F238E27FC236}">
                  <a16:creationId xmlns:a16="http://schemas.microsoft.com/office/drawing/2014/main" id="{8D034A36-3A2F-4B5D-A104-2F0B889BB53D}"/>
                </a:ext>
              </a:extLst>
            </p:cNvPr>
            <p:cNvSpPr txBox="1"/>
            <p:nvPr/>
          </p:nvSpPr>
          <p:spPr>
            <a:xfrm>
              <a:off x="4132471" y="4107382"/>
              <a:ext cx="1549278" cy="376031"/>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(2)</a:t>
              </a:r>
              <a:r>
                <a:rPr lang="ja-JP" altLang="en-US" dirty="0">
                  <a:solidFill>
                    <a:schemeClr val="dk1"/>
                  </a:solidFill>
                  <a:latin typeface="Calibri"/>
                  <a:ea typeface="Calibri"/>
                  <a:cs typeface="Calibri"/>
                  <a:sym typeface="Calibri"/>
                </a:rPr>
                <a:t>利他行為</a:t>
              </a:r>
              <a:endParaRPr sz="1400" dirty="0">
                <a:solidFill>
                  <a:srgbClr val="000000"/>
                </a:solidFill>
                <a:latin typeface="Arial"/>
                <a:ea typeface="Arial"/>
                <a:cs typeface="Arial"/>
                <a:sym typeface="Arial"/>
              </a:endParaRPr>
            </a:p>
          </p:txBody>
        </p:sp>
        <p:sp>
          <p:nvSpPr>
            <p:cNvPr id="45" name="Google Shape;233;p5">
              <a:extLst>
                <a:ext uri="{FF2B5EF4-FFF2-40B4-BE49-F238E27FC236}">
                  <a16:creationId xmlns:a16="http://schemas.microsoft.com/office/drawing/2014/main" id="{02A9873A-CE5D-48A8-A0C7-437F93454B58}"/>
                </a:ext>
              </a:extLst>
            </p:cNvPr>
            <p:cNvSpPr txBox="1"/>
            <p:nvPr/>
          </p:nvSpPr>
          <p:spPr>
            <a:xfrm>
              <a:off x="4169604" y="5193031"/>
              <a:ext cx="2029719"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(3)</a:t>
              </a:r>
              <a:r>
                <a:rPr lang="ja-JP" altLang="en-US" dirty="0">
                  <a:solidFill>
                    <a:schemeClr val="dk1"/>
                  </a:solidFill>
                  <a:latin typeface="Calibri"/>
                  <a:ea typeface="Calibri"/>
                  <a:cs typeface="Calibri"/>
                  <a:sym typeface="Calibri"/>
                </a:rPr>
                <a:t>匿名評価</a:t>
              </a:r>
              <a:endParaRPr sz="1400" dirty="0">
                <a:solidFill>
                  <a:srgbClr val="000000"/>
                </a:solidFill>
                <a:latin typeface="Arial"/>
                <a:ea typeface="Arial"/>
                <a:cs typeface="Arial"/>
                <a:sym typeface="Arial"/>
              </a:endParaRPr>
            </a:p>
          </p:txBody>
        </p:sp>
        <p:sp>
          <p:nvSpPr>
            <p:cNvPr id="46" name="Google Shape;239;p5">
              <a:extLst>
                <a:ext uri="{FF2B5EF4-FFF2-40B4-BE49-F238E27FC236}">
                  <a16:creationId xmlns:a16="http://schemas.microsoft.com/office/drawing/2014/main" id="{BE2C2D74-1BB4-472A-B82F-37C618E0FD1E}"/>
                </a:ext>
              </a:extLst>
            </p:cNvPr>
            <p:cNvSpPr/>
            <p:nvPr/>
          </p:nvSpPr>
          <p:spPr>
            <a:xfrm>
              <a:off x="1437876" y="5679834"/>
              <a:ext cx="5371615" cy="337323"/>
            </a:xfrm>
            <a:prstGeom prst="wedgeRoundRectCallout">
              <a:avLst>
                <a:gd name="adj1" fmla="val -27429"/>
                <a:gd name="adj2" fmla="val -123657"/>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r>
                <a:rPr lang="ja-JP" altLang="en-US" sz="1400" dirty="0">
                  <a:solidFill>
                    <a:srgbClr val="000000"/>
                  </a:solidFill>
                  <a:latin typeface="Calibri"/>
                  <a:ea typeface="Calibri"/>
                  <a:cs typeface="Calibri"/>
                  <a:sym typeface="Calibri"/>
                </a:rPr>
                <a:t>賭け対象がその日、一度でも利他行為をしたと認められれば賭け成功！</a:t>
              </a:r>
              <a:endParaRPr sz="1400" dirty="0">
                <a:solidFill>
                  <a:srgbClr val="000000"/>
                </a:solidFill>
                <a:latin typeface="Calibri"/>
                <a:ea typeface="Calibri"/>
                <a:cs typeface="Calibri"/>
                <a:sym typeface="Calibri"/>
              </a:endParaRPr>
            </a:p>
          </p:txBody>
        </p:sp>
      </p:grpSp>
      <p:pic>
        <p:nvPicPr>
          <p:cNvPr id="4" name="オーディオ 3">
            <a:hlinkClick r:id="" action="ppaction://media"/>
            <a:extLst>
              <a:ext uri="{FF2B5EF4-FFF2-40B4-BE49-F238E27FC236}">
                <a16:creationId xmlns:a16="http://schemas.microsoft.com/office/drawing/2014/main" id="{6B63651D-82FD-4F42-B477-E0F70D77C5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17532298"/>
      </p:ext>
    </p:extLst>
  </p:cSld>
  <p:clrMapOvr>
    <a:masterClrMapping/>
  </p:clrMapOvr>
  <mc:AlternateContent xmlns:mc="http://schemas.openxmlformats.org/markup-compatibility/2006" xmlns:p14="http://schemas.microsoft.com/office/powerpoint/2010/main">
    <mc:Choice Requires="p14">
      <p:transition spd="slow" p14:dur="2000" advTm="38284"/>
    </mc:Choice>
    <mc:Fallback xmlns="">
      <p:transition spd="slow" advTm="3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65" x="1920875" y="620713"/>
          <p14:tracePt t="482" x="1920875" y="628650"/>
          <p14:tracePt t="489" x="1920875" y="636588"/>
          <p14:tracePt t="505" x="1920875" y="646113"/>
          <p14:tracePt t="514" x="1920875" y="663575"/>
          <p14:tracePt t="523" x="1920875" y="679450"/>
          <p14:tracePt t="536" x="1920875" y="696913"/>
          <p14:tracePt t="544" x="1920875" y="722313"/>
          <p14:tracePt t="552" x="1920875" y="730250"/>
          <p14:tracePt t="560" x="1920875" y="739775"/>
          <p14:tracePt t="568" x="1920875" y="747713"/>
          <p14:tracePt t="577" x="1920875" y="755650"/>
          <p14:tracePt t="587" x="1920875" y="765175"/>
          <p14:tracePt t="593" x="1920875" y="773113"/>
          <p14:tracePt t="604" x="1920875" y="781050"/>
          <p14:tracePt t="610" x="1920875" y="790575"/>
          <p14:tracePt t="626" x="1920875" y="798513"/>
          <p14:tracePt t="637" x="1920875" y="815975"/>
          <p14:tracePt t="641" x="1920875" y="823913"/>
          <p14:tracePt t="650" x="1920875" y="833438"/>
          <p14:tracePt t="666" x="1920875" y="849313"/>
          <p14:tracePt t="713" x="1920875" y="858838"/>
          <p14:tracePt t="729" x="1920875" y="866775"/>
          <p14:tracePt t="746" x="1920875" y="874713"/>
          <p14:tracePt t="755" x="1920875" y="884238"/>
          <p14:tracePt t="2642" x="1920875" y="892175"/>
          <p14:tracePt t="2650" x="1920875" y="909638"/>
          <p14:tracePt t="2658" x="1920875" y="925513"/>
          <p14:tracePt t="2670" x="1928813" y="968375"/>
          <p14:tracePt t="2676" x="1938338" y="977900"/>
          <p14:tracePt t="2682" x="1938338" y="1003300"/>
          <p14:tracePt t="2690" x="1954213" y="1019175"/>
          <p14:tracePt t="2699" x="1954213" y="1028700"/>
          <p14:tracePt t="2706" x="1963738" y="1036638"/>
          <p14:tracePt t="2715" x="1963738" y="1044575"/>
          <p14:tracePt t="2722" x="1963738" y="1054100"/>
          <p14:tracePt t="2730" x="1971675" y="1062038"/>
          <p14:tracePt t="2740" x="1979613" y="1069975"/>
          <p14:tracePt t="2754" x="1979613" y="1087438"/>
          <p14:tracePt t="2763" x="1971675" y="1112838"/>
          <p14:tracePt t="2771" x="1963738" y="1122363"/>
          <p14:tracePt t="2778" x="1860550" y="1173163"/>
          <p14:tracePt t="2787" x="1852613" y="1173163"/>
          <p14:tracePt t="2796" x="1844675" y="1181100"/>
          <p14:tracePt t="2818" x="1844675" y="1198563"/>
          <p14:tracePt t="2826" x="1860550" y="1206500"/>
          <p14:tracePt t="2843" x="1870075" y="1206500"/>
          <p14:tracePt t="3267" x="1870075" y="1189038"/>
          <p14:tracePt t="3275" x="1870075" y="1181100"/>
          <p14:tracePt t="3443" x="1870075" y="1198563"/>
          <p14:tracePt t="3451" x="1870075" y="1206500"/>
          <p14:tracePt t="3476" x="1870075" y="1223963"/>
          <p14:tracePt t="3484" x="1852613" y="1231900"/>
          <p14:tracePt t="3491" x="1844675" y="1241425"/>
          <p14:tracePt t="3948" x="1844675" y="1249363"/>
          <p14:tracePt t="3987" x="1852613" y="1249363"/>
          <p14:tracePt t="3995" x="1860550" y="1249363"/>
          <p14:tracePt t="4019" x="1878013" y="1249363"/>
          <p14:tracePt t="4028" x="1885950" y="1249363"/>
          <p14:tracePt t="4051" x="1895475" y="1249363"/>
          <p14:tracePt t="4059" x="1903413" y="1249363"/>
          <p14:tracePt t="4084" x="1911350" y="1249363"/>
          <p14:tracePt t="4101" x="1920875" y="1249363"/>
          <p14:tracePt t="4108" x="1928813" y="1249363"/>
          <p14:tracePt t="4132" x="1938338" y="1249363"/>
          <p14:tracePt t="4148" x="1954213" y="1249363"/>
          <p14:tracePt t="4171" x="1963738" y="1249363"/>
          <p14:tracePt t="4179" x="1971675" y="1249363"/>
          <p14:tracePt t="4196" x="1979613" y="1249363"/>
          <p14:tracePt t="4212" x="1989138" y="1249363"/>
          <p14:tracePt t="4220" x="1997075" y="1249363"/>
          <p14:tracePt t="4227" x="2005013" y="1249363"/>
          <p14:tracePt t="4324" x="2014538" y="1249363"/>
          <p14:tracePt t="4340" x="2022475" y="1249363"/>
          <p14:tracePt t="4347" x="2022475" y="1257300"/>
          <p14:tracePt t="4365" x="2030413" y="1257300"/>
          <p14:tracePt t="4572" x="2039938" y="1257300"/>
          <p14:tracePt t="4619" x="2047875" y="1257300"/>
          <p14:tracePt t="4634" x="2055813" y="1257300"/>
          <p14:tracePt t="4650" x="2065338" y="1257300"/>
          <p14:tracePt t="4682" x="2073275" y="1257300"/>
          <p14:tracePt t="4701" x="2090738" y="1257300"/>
          <p14:tracePt t="4940" x="2098675" y="1266825"/>
          <p14:tracePt t="4981" x="2108200" y="1274763"/>
          <p14:tracePt t="5053" x="2116138" y="1274763"/>
          <p14:tracePt t="5093" x="2124075" y="1274763"/>
          <p14:tracePt t="5124" x="2133600" y="1266825"/>
          <p14:tracePt t="5268" x="2141538" y="1266825"/>
          <p14:tracePt t="5765" x="2149475" y="1266825"/>
          <p14:tracePt t="6165" x="2159000" y="1266825"/>
          <p14:tracePt t="6204" x="2166938" y="1266825"/>
          <p14:tracePt t="6293" x="2174875" y="1266825"/>
          <p14:tracePt t="6300" x="2174875" y="1274763"/>
          <p14:tracePt t="6308" x="2174875" y="1282700"/>
          <p14:tracePt t="6349" x="2184400" y="1282700"/>
          <p14:tracePt t="6381" x="2192338" y="1292225"/>
          <p14:tracePt t="6397" x="2209800" y="1292225"/>
          <p14:tracePt t="6404" x="2209800" y="1282700"/>
          <p14:tracePt t="6412" x="2227263" y="1274763"/>
          <p14:tracePt t="6428" x="2227263" y="1266825"/>
          <p14:tracePt t="6508" x="2235200" y="1266825"/>
          <p14:tracePt t="6517" x="2235200" y="1274763"/>
          <p14:tracePt t="6524" x="2243138" y="1292225"/>
          <p14:tracePt t="6536" x="2243138" y="1308100"/>
          <p14:tracePt t="6540" x="2252663" y="1317625"/>
          <p14:tracePt t="6550" x="2252663" y="1325563"/>
          <p14:tracePt t="6556" x="2252663" y="1343025"/>
          <p14:tracePt t="6565" x="2252663" y="1350963"/>
          <p14:tracePt t="6581" x="2252663" y="1360488"/>
          <p14:tracePt t="6748" x="2260600" y="1360488"/>
          <p14:tracePt t="7917" x="2260600" y="1368425"/>
          <p14:tracePt t="8213" x="2252663" y="1376363"/>
          <p14:tracePt t="8333" x="2252663" y="1393825"/>
          <p14:tracePt t="8813" x="2252663" y="1401763"/>
          <p14:tracePt t="8823" x="2252663" y="1427163"/>
          <p14:tracePt t="8829" x="2243138" y="1427163"/>
          <p14:tracePt t="8837" x="2243138" y="1444625"/>
          <p14:tracePt t="8853" x="2243138" y="1477963"/>
          <p14:tracePt t="8862" x="2235200" y="1477963"/>
          <p14:tracePt t="8869" x="2235200" y="1495425"/>
          <p14:tracePt t="8877" x="2235200" y="1520825"/>
          <p14:tracePt t="8886" x="2227263" y="1538288"/>
          <p14:tracePt t="8894" x="2200275" y="1563688"/>
          <p14:tracePt t="8902" x="2192338" y="1581150"/>
          <p14:tracePt t="8910" x="2184400" y="1597025"/>
          <p14:tracePt t="8919" x="2174875" y="1614488"/>
          <p14:tracePt t="8928" x="2166938" y="1631950"/>
          <p14:tracePt t="8935" x="2149475" y="1657350"/>
          <p14:tracePt t="8944" x="2149475" y="1682750"/>
          <p14:tracePt t="8952" x="2141538" y="1700213"/>
          <p14:tracePt t="8959" x="2133600" y="1725613"/>
          <p14:tracePt t="8969" x="2116138" y="1751013"/>
          <p14:tracePt t="8975" x="2108200" y="1766888"/>
          <p14:tracePt t="8986" x="2098675" y="1784350"/>
          <p14:tracePt t="8990" x="2090738" y="1801813"/>
          <p14:tracePt t="9002" x="2082800" y="1827213"/>
          <p14:tracePt t="9006" x="2065338" y="1844675"/>
          <p14:tracePt t="9094" x="2055813" y="1852613"/>
          <p14:tracePt t="9118" x="2047875" y="1860550"/>
          <p14:tracePt t="9143" x="2047875" y="1870075"/>
          <p14:tracePt t="9150" x="2039938" y="1870075"/>
          <p14:tracePt t="9174" x="2030413" y="1878013"/>
          <p14:tracePt t="9207" x="2022475" y="1885950"/>
          <p14:tracePt t="9805" x="2030413" y="1885950"/>
          <p14:tracePt t="9829" x="2039938" y="1885950"/>
          <p14:tracePt t="10126" x="2047875" y="1878013"/>
          <p14:tracePt t="10149" x="2065338" y="1870075"/>
          <p14:tracePt t="10647" x="2073275" y="1860550"/>
          <p14:tracePt t="10695" x="2082800" y="1852613"/>
          <p14:tracePt t="10725" x="2090738" y="1844675"/>
          <p14:tracePt t="10733" x="2098675" y="1835150"/>
          <p14:tracePt t="10782" x="2108200" y="1835150"/>
          <p14:tracePt t="11160" x="2108200" y="1819275"/>
          <p14:tracePt t="11167" x="2108200" y="1809750"/>
          <p14:tracePt t="11471" x="2116138" y="1809750"/>
          <p14:tracePt t="11479" x="2116138" y="1801813"/>
          <p14:tracePt t="11487" x="2124075" y="1793875"/>
          <p14:tracePt t="12047" x="2159000" y="1776413"/>
          <p14:tracePt t="12055" x="2217738" y="1776413"/>
          <p14:tracePt t="12063" x="2278063" y="1766888"/>
          <p14:tracePt t="12071" x="2405063" y="1766888"/>
          <p14:tracePt t="12079" x="2498725" y="1766888"/>
          <p14:tracePt t="12087" x="2617788" y="1766888"/>
          <p14:tracePt t="12095" x="2770188" y="1766888"/>
          <p14:tracePt t="12103" x="2922588" y="1766888"/>
          <p14:tracePt t="12111" x="3059113" y="1766888"/>
          <p14:tracePt t="12119" x="3221038" y="1766888"/>
          <p14:tracePt t="12133" x="3373438" y="1766888"/>
          <p14:tracePt t="12138" x="3527425" y="1776413"/>
          <p14:tracePt t="12143" x="3679825" y="1784350"/>
          <p14:tracePt t="12151" x="3806825" y="1793875"/>
          <p14:tracePt t="12159" x="3925888" y="1793875"/>
          <p14:tracePt t="12168" x="4011613" y="1793875"/>
          <p14:tracePt t="12175" x="4095750" y="1819275"/>
          <p14:tracePt t="12184" x="4156075" y="1827213"/>
          <p14:tracePt t="12191" x="4181475" y="1827213"/>
          <p14:tracePt t="12201" x="4214813" y="1835150"/>
          <p14:tracePt t="12207" x="4232275" y="1835150"/>
          <p14:tracePt t="12218" x="4240213" y="1844675"/>
          <p14:tracePt t="12655" x="4249738" y="1852613"/>
          <p14:tracePt t="13257" x="4249738" y="1870075"/>
          <p14:tracePt t="13265" x="4249738" y="1878013"/>
          <p14:tracePt t="13272" x="4249738" y="1895475"/>
          <p14:tracePt t="13281" x="4249738" y="1903413"/>
          <p14:tracePt t="13792" x="4249738" y="1911350"/>
          <p14:tracePt t="13808" x="4249738" y="1920875"/>
          <p14:tracePt t="13968" x="4240213" y="1928813"/>
          <p14:tracePt t="13976" x="4240213" y="1938338"/>
          <p14:tracePt t="14000" x="4232275" y="1946275"/>
          <p14:tracePt t="14024" x="4232275" y="1954213"/>
          <p14:tracePt t="14440" x="4249738" y="1963738"/>
          <p14:tracePt t="14448" x="4257675" y="1963738"/>
          <p14:tracePt t="14456" x="4275138" y="1963738"/>
          <p14:tracePt t="14467" x="4308475" y="1963738"/>
          <p14:tracePt t="14472" x="4351338" y="1963738"/>
          <p14:tracePt t="14482" x="4402138" y="1963738"/>
          <p14:tracePt t="14487" x="4452938" y="1971675"/>
          <p14:tracePt t="14497" x="4513263" y="1971675"/>
          <p14:tracePt t="14504" x="4572000" y="1997075"/>
          <p14:tracePt t="14512" x="4622800" y="1997075"/>
          <p14:tracePt t="14519" x="4716463" y="2014538"/>
          <p14:tracePt t="14527" x="4775200" y="2022475"/>
          <p14:tracePt t="14537" x="4852988" y="2047875"/>
          <p14:tracePt t="14543" x="4919663" y="2055813"/>
          <p14:tracePt t="14551" x="4979988" y="2073275"/>
          <p14:tracePt t="14560" x="5013325" y="2073275"/>
          <p14:tracePt t="14567" x="5081588" y="2108200"/>
          <p14:tracePt t="14576" x="5116513" y="2124075"/>
          <p14:tracePt t="14585" x="5175250" y="2133600"/>
          <p14:tracePt t="14592" x="5268913" y="2166938"/>
          <p14:tracePt t="14599" x="5327650" y="2184400"/>
          <p14:tracePt t="14607" x="5413375" y="2200275"/>
          <p14:tracePt t="14615" x="5507038" y="2217738"/>
          <p14:tracePt t="14624" x="5591175" y="2217738"/>
          <p14:tracePt t="14632" x="5676900" y="2243138"/>
          <p14:tracePt t="14640" x="5761038" y="2243138"/>
          <p14:tracePt t="14649" x="5838825" y="2252663"/>
          <p14:tracePt t="14657" x="5889625" y="2252663"/>
          <p14:tracePt t="14668" x="5991225" y="2252663"/>
          <p14:tracePt t="14672" x="6059488" y="2252663"/>
          <p14:tracePt t="14684" x="6161088" y="2252663"/>
          <p14:tracePt t="14688" x="6237288" y="2252663"/>
          <p14:tracePt t="14696" x="6348413" y="2252663"/>
          <p14:tracePt t="14704" x="6416675" y="2252663"/>
          <p14:tracePt t="14714" x="6535738" y="2252663"/>
          <p14:tracePt t="14719" x="6619875" y="2243138"/>
          <p14:tracePt t="14728" x="6713538" y="2243138"/>
          <p14:tracePt t="14736" x="6789738" y="2243138"/>
          <p14:tracePt t="14744" x="6875463" y="2243138"/>
          <p14:tracePt t="14752" x="6959600" y="2243138"/>
          <p14:tracePt t="14760" x="7027863" y="2243138"/>
          <p14:tracePt t="14768" x="7104063" y="2243138"/>
          <p14:tracePt t="14778" x="7146925" y="2243138"/>
          <p14:tracePt t="14785" x="7215188" y="2243138"/>
          <p14:tracePt t="14792" x="7248525" y="2243138"/>
          <p14:tracePt t="14801" x="7273925" y="2243138"/>
          <p14:tracePt t="14808" x="7316788" y="2243138"/>
          <p14:tracePt t="14817" x="7342188" y="2243138"/>
          <p14:tracePt t="14825" x="7377113" y="2243138"/>
          <p14:tracePt t="14834" x="7392988" y="2243138"/>
          <p14:tracePt t="14841" x="7427913" y="2243138"/>
          <p14:tracePt t="14851" x="7435850" y="2243138"/>
          <p14:tracePt t="14857" x="7469188" y="2243138"/>
          <p14:tracePt t="14868" x="7478713" y="2243138"/>
          <p14:tracePt t="14873" x="7486650" y="2243138"/>
          <p14:tracePt t="14884" x="7504113" y="2243138"/>
          <p14:tracePt t="14888" x="7512050" y="2243138"/>
          <p14:tracePt t="14897" x="7521575" y="2243138"/>
          <p14:tracePt t="14904" x="7529513" y="2243138"/>
          <p14:tracePt t="14928" x="7537450" y="2243138"/>
          <p14:tracePt t="15073" x="7504113" y="2243138"/>
          <p14:tracePt t="15082" x="7443788" y="2243138"/>
          <p14:tracePt t="15089" x="7385050" y="2243138"/>
          <p14:tracePt t="15100" x="7342188" y="2243138"/>
          <p14:tracePt t="15120" x="7197725" y="2243138"/>
          <p14:tracePt t="15122" x="7138988" y="2243138"/>
          <p14:tracePt t="15130" x="7070725" y="2243138"/>
          <p14:tracePt t="15137" x="7027863" y="2243138"/>
          <p14:tracePt t="15146" x="6994525" y="2243138"/>
          <p14:tracePt t="15154" x="6951663" y="2243138"/>
          <p14:tracePt t="15162" x="6916738" y="2243138"/>
          <p14:tracePt t="15169" x="6875463" y="2243138"/>
          <p14:tracePt t="15177" x="6850063" y="2243138"/>
          <p14:tracePt t="15186" x="6772275" y="2243138"/>
          <p14:tracePt t="15193" x="6731000" y="2243138"/>
          <p14:tracePt t="15201" x="6627813" y="2243138"/>
          <p14:tracePt t="15209" x="6543675" y="2243138"/>
          <p14:tracePt t="15218" x="6432550" y="2243138"/>
          <p14:tracePt t="15226" x="6348413" y="2243138"/>
          <p14:tracePt t="15234" x="6246813" y="2243138"/>
          <p14:tracePt t="15242" x="6143625" y="2243138"/>
          <p14:tracePt t="15250" x="6049963" y="2243138"/>
          <p14:tracePt t="15258" x="5932488" y="2243138"/>
          <p14:tracePt t="15267" x="5846763" y="2243138"/>
          <p14:tracePt t="15274" x="5761038" y="2243138"/>
          <p14:tracePt t="15285" x="5694363" y="2243138"/>
          <p14:tracePt t="15290" x="5616575" y="2243138"/>
          <p14:tracePt t="15301" x="5549900" y="2243138"/>
          <p14:tracePt t="15306" x="5524500" y="2243138"/>
          <p14:tracePt t="15314" x="5481638" y="2243138"/>
          <p14:tracePt t="15321" x="5456238" y="2243138"/>
          <p14:tracePt t="15330" x="5438775" y="2235200"/>
          <p14:tracePt t="15337" x="5413375" y="2235200"/>
          <p14:tracePt t="15346" x="5362575" y="2227263"/>
          <p14:tracePt t="15353" x="5337175" y="2227263"/>
          <p14:tracePt t="15361" x="5268913" y="2227263"/>
          <p14:tracePt t="15369" x="5208588" y="2227263"/>
          <p14:tracePt t="15377" x="5183188" y="2227263"/>
          <p14:tracePt t="15385" x="5106988" y="2227263"/>
          <p14:tracePt t="15393" x="5048250" y="2227263"/>
          <p14:tracePt t="15401" x="4979988" y="2227263"/>
          <p14:tracePt t="15409" x="4894263" y="2227263"/>
          <p14:tracePt t="15418" x="4818063" y="2227263"/>
          <p14:tracePt t="15426" x="4749800" y="2227263"/>
          <p14:tracePt t="15434" x="4673600" y="2227263"/>
          <p14:tracePt t="15441" x="4648200" y="2227263"/>
          <p14:tracePt t="15450" x="4605338" y="2227263"/>
          <p14:tracePt t="15457" x="4554538" y="2227263"/>
          <p14:tracePt t="15467" x="4546600" y="2227263"/>
          <p14:tracePt t="15474" x="4521200" y="2227263"/>
          <p14:tracePt t="15485" x="4495800" y="2227263"/>
          <p14:tracePt t="15490" x="4452938" y="2227263"/>
          <p14:tracePt t="15501" x="4445000" y="2227263"/>
          <p14:tracePt t="15506" x="4419600" y="2227263"/>
          <p14:tracePt t="15514" x="4376738" y="2227263"/>
          <p14:tracePt t="15521" x="4333875" y="2227263"/>
          <p14:tracePt t="15529" x="4291013" y="2217738"/>
          <p14:tracePt t="15537" x="4257675" y="2209800"/>
          <p14:tracePt t="15546" x="4214813" y="2209800"/>
          <p14:tracePt t="15553" x="4164013" y="2209800"/>
          <p14:tracePt t="15561" x="4113213" y="2209800"/>
          <p14:tracePt t="15570" x="4079875" y="2209800"/>
          <p14:tracePt t="15578" x="4027488" y="2209800"/>
          <p14:tracePt t="15585" x="3951288" y="2209800"/>
          <p14:tracePt t="15593" x="3908425" y="2209800"/>
          <p14:tracePt t="15602" x="3824288" y="2209800"/>
          <p14:tracePt t="15609" x="3790950" y="2209800"/>
          <p14:tracePt t="15618" x="3730625" y="2209800"/>
          <p14:tracePt t="15626" x="3654425" y="2209800"/>
          <p14:tracePt t="15634" x="3586163" y="2209800"/>
          <p14:tracePt t="15641" x="3527425" y="2209800"/>
          <p14:tracePt t="15652" x="3484563" y="2209800"/>
          <p14:tracePt t="15658" x="3424238" y="2209800"/>
          <p14:tracePt t="15667" x="3365500" y="2209800"/>
          <p14:tracePt t="15674" x="3340100" y="2209800"/>
          <p14:tracePt t="15685" x="3305175" y="2209800"/>
          <p14:tracePt t="15690" x="3263900" y="2209800"/>
          <p14:tracePt t="15701" x="3228975" y="2209800"/>
          <p14:tracePt t="15706" x="3186113" y="2209800"/>
          <p14:tracePt t="15717" x="3160713" y="2209800"/>
          <p14:tracePt t="15722" x="3144838" y="2209800"/>
          <p14:tracePt t="15730" x="3127375" y="2209800"/>
          <p14:tracePt t="15737" x="3119438" y="2200275"/>
          <p14:tracePt t="15746" x="3109913" y="2200275"/>
          <p14:tracePt t="15753" x="3101975" y="2200275"/>
          <p14:tracePt t="15826" x="3094038" y="2200275"/>
          <p14:tracePt t="15849" x="3076575" y="2192338"/>
          <p14:tracePt t="16202" x="3076575" y="2184400"/>
          <p14:tracePt t="16233" x="3076575" y="2174875"/>
          <p14:tracePt t="16249" x="3076575" y="2166938"/>
          <p14:tracePt t="16257" x="3076575" y="2159000"/>
          <p14:tracePt t="16290" x="3076575" y="2141538"/>
          <p14:tracePt t="16299" x="3076575" y="2133600"/>
          <p14:tracePt t="16306" x="3084513" y="2116138"/>
          <p14:tracePt t="16317" x="3094038" y="2108200"/>
          <p14:tracePt t="16322" x="3101975" y="2098675"/>
          <p14:tracePt t="16330" x="3109913" y="2098675"/>
          <p14:tracePt t="16336" x="3109913" y="2090738"/>
          <p14:tracePt t="16345" x="3119438" y="2073275"/>
          <p14:tracePt t="16354" x="3127375" y="2073275"/>
          <p14:tracePt t="16369" x="3135313" y="2055813"/>
          <p14:tracePt t="16553" x="3144838" y="2065338"/>
          <p14:tracePt t="16585" x="3152775" y="2073275"/>
          <p14:tracePt t="16722" x="3160713" y="2082800"/>
          <p14:tracePt t="17387" x="3178175" y="2082800"/>
          <p14:tracePt t="17627" x="3186113" y="2082800"/>
          <p14:tracePt t="17659" x="3211513" y="2065338"/>
          <p14:tracePt t="17962" x="3221038" y="2065338"/>
          <p14:tracePt t="18050" x="3228975" y="2065338"/>
          <p14:tracePt t="18058" x="3238500" y="2065338"/>
          <p14:tracePt t="18075" x="3246438" y="2055813"/>
          <p14:tracePt t="18081" x="3254375" y="2047875"/>
          <p14:tracePt t="18123" x="3254375" y="2039938"/>
          <p14:tracePt t="18187" x="3263900" y="2039938"/>
          <p14:tracePt t="18195" x="3263900" y="2047875"/>
          <p14:tracePt t="18203" x="3263900" y="2055813"/>
          <p14:tracePt t="18210" x="3263900" y="2073275"/>
          <p14:tracePt t="18218" x="3271838" y="2082800"/>
          <p14:tracePt t="18258" x="3271838" y="2090738"/>
          <p14:tracePt t="18290" x="3271838" y="2108200"/>
          <p14:tracePt t="18314" x="3271838" y="2116138"/>
          <p14:tracePt t="18507" x="3271838" y="2108200"/>
          <p14:tracePt t="18899" x="3279775" y="2090738"/>
          <p14:tracePt t="18907" x="3279775" y="2082800"/>
          <p14:tracePt t="18914" x="3289300" y="2073275"/>
          <p14:tracePt t="18921" x="3297238" y="2065338"/>
          <p14:tracePt t="18930" x="3305175" y="2065338"/>
          <p14:tracePt t="18946" x="3322638" y="2047875"/>
          <p14:tracePt t="18963" x="3330575" y="2022475"/>
          <p14:tracePt t="18971" x="3340100" y="2022475"/>
          <p14:tracePt t="18979" x="3340100" y="2014538"/>
          <p14:tracePt t="18986" x="3348038" y="2005013"/>
          <p14:tracePt t="18995" x="3355975" y="1997075"/>
          <p14:tracePt t="19003" x="3365500" y="1997075"/>
          <p14:tracePt t="19018" x="3365500" y="1989138"/>
          <p14:tracePt t="19026" x="3373438" y="1989138"/>
          <p14:tracePt t="19050" x="3382963" y="1997075"/>
          <p14:tracePt t="19059" x="3382963" y="2014538"/>
          <p14:tracePt t="19068" x="3373438" y="2065338"/>
          <p14:tracePt t="19076" x="3305175" y="2116138"/>
          <p14:tracePt t="19084" x="3289300" y="2124075"/>
          <p14:tracePt t="19115" x="3246438" y="2166938"/>
          <p14:tracePt t="19124" x="3254375" y="2166938"/>
          <p14:tracePt t="19916" x="3254375" y="2184400"/>
          <p14:tracePt t="19947" x="3263900" y="2184400"/>
          <p14:tracePt t="20299" x="3279775" y="2200275"/>
          <p14:tracePt t="20372" x="3289300" y="2200275"/>
          <p14:tracePt t="20419" x="3297238" y="2200275"/>
          <p14:tracePt t="20427" x="3330575" y="2200275"/>
          <p14:tracePt t="20435" x="3382963" y="2184400"/>
          <p14:tracePt t="20443" x="3390900" y="2184400"/>
          <p14:tracePt t="20451" x="3416300" y="2174875"/>
          <p14:tracePt t="20459" x="3449638" y="2159000"/>
          <p14:tracePt t="20467" x="3459163" y="2159000"/>
          <p14:tracePt t="20476" x="3475038" y="2149475"/>
          <p14:tracePt t="20483" x="3484563" y="2141538"/>
          <p14:tracePt t="20491" x="3492500" y="2141538"/>
          <p14:tracePt t="20500" x="3509963" y="2141538"/>
          <p14:tracePt t="20516" x="3543300" y="2141538"/>
          <p14:tracePt t="20533" x="3568700" y="2141538"/>
          <p14:tracePt t="20539" x="3594100" y="2141538"/>
          <p14:tracePt t="20550" x="3603625" y="2141538"/>
          <p14:tracePt t="20557" x="3619500" y="2141538"/>
          <p14:tracePt t="20566" x="3662363" y="2133600"/>
          <p14:tracePt t="20572" x="3671888" y="2133600"/>
          <p14:tracePt t="20583" x="3671888" y="2124075"/>
          <p14:tracePt t="20972" x="3679825" y="2124075"/>
          <p14:tracePt t="20996" x="3687763" y="2124075"/>
          <p14:tracePt t="21045" x="3697288" y="2124075"/>
          <p14:tracePt t="21061" x="3713163" y="2124075"/>
          <p14:tracePt t="21068" x="3722688" y="2116138"/>
          <p14:tracePt t="21076" x="3730625" y="2116138"/>
          <p14:tracePt t="21085" x="3738563" y="2116138"/>
          <p14:tracePt t="21092" x="3748088" y="2108200"/>
          <p14:tracePt t="21114" x="3756025" y="2108200"/>
          <p14:tracePt t="21132" x="3773488" y="2108200"/>
          <p14:tracePt t="21237" x="3790950" y="2098675"/>
          <p14:tracePt t="21245" x="3816350" y="2090738"/>
          <p14:tracePt t="21253" x="3824288" y="2082800"/>
          <p14:tracePt t="21260" x="3857625" y="2073275"/>
          <p14:tracePt t="21268" x="3925888" y="2047875"/>
          <p14:tracePt t="21277" x="3968750" y="2039938"/>
          <p14:tracePt t="21284" x="4027488" y="2022475"/>
          <p14:tracePt t="21292" x="4105275" y="2022475"/>
          <p14:tracePt t="21301" x="4164013" y="2014538"/>
          <p14:tracePt t="21308" x="4206875" y="2014538"/>
          <p14:tracePt t="21317" x="4257675" y="2014538"/>
          <p14:tracePt t="21326" x="4308475" y="2014538"/>
          <p14:tracePt t="21333" x="4333875" y="2014538"/>
          <p14:tracePt t="21340" x="4368800" y="2014538"/>
          <p14:tracePt t="21350" x="4402138" y="2014538"/>
          <p14:tracePt t="21356" x="4427538" y="2014538"/>
          <p14:tracePt t="21366" x="4452938" y="2014538"/>
          <p14:tracePt t="21372" x="4478338" y="2014538"/>
          <p14:tracePt t="21382" x="4503738" y="2014538"/>
          <p14:tracePt t="21388" x="4529138" y="2014538"/>
          <p14:tracePt t="21400" x="4554538" y="2014538"/>
          <p14:tracePt t="21404" x="4589463" y="2014538"/>
          <p14:tracePt t="21416" x="4597400" y="2014538"/>
          <p14:tracePt t="21421" x="4622800" y="2014538"/>
          <p14:tracePt t="21429" x="4648200" y="2014538"/>
          <p14:tracePt t="21436" x="4657725" y="2014538"/>
          <p14:tracePt t="21445" x="4683125" y="2005013"/>
          <p14:tracePt t="21452" x="4708525" y="1997075"/>
          <p14:tracePt t="21468" x="4724400" y="1997075"/>
          <p14:tracePt t="21476" x="4733925" y="1997075"/>
          <p14:tracePt t="21484" x="4741863" y="1997075"/>
          <p14:tracePt t="21516" x="4749800" y="1997075"/>
          <p14:tracePt t="21532" x="4767263" y="1997075"/>
          <p14:tracePt t="21557" x="4775200" y="1997075"/>
          <p14:tracePt t="21573" x="4784725" y="1997075"/>
          <p14:tracePt t="21596" x="4792663" y="1997075"/>
          <p14:tracePt t="21621" x="4810125" y="1997075"/>
          <p14:tracePt t="21901" x="4810125" y="2005013"/>
          <p14:tracePt t="21908" x="4810125" y="2014538"/>
          <p14:tracePt t="22101" x="4810125" y="2030413"/>
          <p14:tracePt t="22108" x="4810125" y="2055813"/>
          <p14:tracePt t="22124" x="4802188" y="2065338"/>
          <p14:tracePt t="22196" x="4784725" y="2082800"/>
          <p14:tracePt t="22214" x="4775200" y="2098675"/>
          <p14:tracePt t="22220" x="4759325" y="2108200"/>
          <p14:tracePt t="22237" x="4759325" y="2116138"/>
          <p14:tracePt t="22252" x="4749800" y="2124075"/>
          <p14:tracePt t="22260" x="4741863" y="2133600"/>
          <p14:tracePt t="22277" x="4733925" y="2149475"/>
          <p14:tracePt t="22293" x="4733925" y="2159000"/>
          <p14:tracePt t="22428" x="4733925" y="2166938"/>
          <p14:tracePt t="22436" x="4733925" y="2192338"/>
          <p14:tracePt t="22444" x="4759325" y="2217738"/>
          <p14:tracePt t="22452" x="4784725" y="2243138"/>
          <p14:tracePt t="22461" x="4802188" y="2293938"/>
          <p14:tracePt t="22468" x="4818063" y="2311400"/>
          <p14:tracePt t="22477" x="4843463" y="2336800"/>
          <p14:tracePt t="22484" x="4868863" y="2362200"/>
          <p14:tracePt t="22500" x="4886325" y="2371725"/>
          <p14:tracePt t="22525" x="4894263" y="2379663"/>
          <p14:tracePt t="22540" x="4903788" y="2387600"/>
          <p14:tracePt t="22550" x="4911725" y="2387600"/>
          <p14:tracePt t="22645" x="4911725" y="2397125"/>
          <p14:tracePt t="22653" x="4903788" y="2413000"/>
          <p14:tracePt t="22660" x="4903788" y="2422525"/>
          <p14:tracePt t="22669" x="4894263" y="2438400"/>
          <p14:tracePt t="22684" x="4894263" y="2447925"/>
          <p14:tracePt t="22925" x="4894263" y="2455863"/>
          <p14:tracePt t="22933" x="4903788" y="2455863"/>
          <p14:tracePt t="22981" x="4911725" y="2447925"/>
          <p14:tracePt t="22989" x="4919663" y="2447925"/>
          <p14:tracePt t="22996" x="4929188" y="2438400"/>
          <p14:tracePt t="23004" x="4929188" y="2422525"/>
          <p14:tracePt t="23012" x="4979988" y="2387600"/>
          <p14:tracePt t="23020" x="5005388" y="2371725"/>
          <p14:tracePt t="23029" x="5038725" y="2354263"/>
          <p14:tracePt t="23036" x="5056188" y="2354263"/>
          <p14:tracePt t="23044" x="5081588" y="2336800"/>
          <p14:tracePt t="23054" x="5106988" y="2328863"/>
          <p14:tracePt t="23061" x="5141913" y="2319338"/>
          <p14:tracePt t="23069" x="5175250" y="2319338"/>
          <p14:tracePt t="23077" x="5218113" y="2293938"/>
          <p14:tracePt t="23085" x="5268913" y="2278063"/>
          <p14:tracePt t="23093" x="5337175" y="2268538"/>
          <p14:tracePt t="23101" x="5387975" y="2252663"/>
          <p14:tracePt t="23109" x="5446713" y="2252663"/>
          <p14:tracePt t="23116" x="5507038" y="2235200"/>
          <p14:tracePt t="23125" x="5575300" y="2235200"/>
          <p14:tracePt t="23133" x="5616575" y="2235200"/>
          <p14:tracePt t="23141" x="5694363" y="2235200"/>
          <p14:tracePt t="23149" x="5735638" y="2235200"/>
          <p14:tracePt t="23157" x="5770563" y="2235200"/>
          <p14:tracePt t="23165" x="5813425" y="2235200"/>
          <p14:tracePt t="23173" x="5872163" y="2227263"/>
          <p14:tracePt t="23181" x="5889625" y="2227263"/>
          <p14:tracePt t="23189" x="5915025" y="2227263"/>
          <p14:tracePt t="23197" x="5957888" y="2227263"/>
          <p14:tracePt t="23205" x="5973763" y="2227263"/>
          <p14:tracePt t="23214" x="5991225" y="2227263"/>
          <p14:tracePt t="23221" x="6008688" y="2217738"/>
          <p14:tracePt t="23232" x="6024563" y="2217738"/>
          <p14:tracePt t="23236" x="6034088" y="2217738"/>
          <p14:tracePt t="23248" x="6067425" y="2217738"/>
          <p14:tracePt t="23253" x="6102350" y="2217738"/>
          <p14:tracePt t="23261" x="6110288" y="2217738"/>
          <p14:tracePt t="23269" x="6143625" y="2217738"/>
          <p14:tracePt t="23277" x="6178550" y="2217738"/>
          <p14:tracePt t="23285" x="6186488" y="2217738"/>
          <p14:tracePt t="23293" x="6211888" y="2217738"/>
          <p14:tracePt t="23301" x="6237288" y="2217738"/>
          <p14:tracePt t="23309" x="6254750" y="2217738"/>
          <p14:tracePt t="23317" x="6280150" y="2217738"/>
          <p14:tracePt t="23325" x="6313488" y="2217738"/>
          <p14:tracePt t="23333" x="6323013" y="2217738"/>
          <p14:tracePt t="23341" x="6365875" y="2217738"/>
          <p14:tracePt t="23349" x="6416675" y="2217738"/>
          <p14:tracePt t="23357" x="6442075" y="2217738"/>
          <p14:tracePt t="23365" x="6467475" y="2217738"/>
          <p14:tracePt t="23373" x="6518275" y="2217738"/>
          <p14:tracePt t="23381" x="6551613" y="2217738"/>
          <p14:tracePt t="23389" x="6569075" y="2217738"/>
          <p14:tracePt t="23398" x="6611938" y="2217738"/>
          <p14:tracePt t="23405" x="6637338" y="2217738"/>
          <p14:tracePt t="23414" x="6662738" y="2217738"/>
          <p14:tracePt t="23421" x="6688138" y="2217738"/>
          <p14:tracePt t="23431" x="6705600" y="2217738"/>
          <p14:tracePt t="23436" x="6731000" y="2217738"/>
          <p14:tracePt t="23448" x="6756400" y="2217738"/>
          <p14:tracePt t="23453" x="6764338" y="2217738"/>
          <p14:tracePt t="23462" x="6781800" y="2217738"/>
          <p14:tracePt t="23469" x="6789738" y="2217738"/>
          <p14:tracePt t="23478" x="6799263" y="2217738"/>
          <p14:tracePt t="23485" x="6815138" y="2217738"/>
          <p14:tracePt t="23500" x="6824663" y="2217738"/>
          <p14:tracePt t="23509" x="6840538" y="2209800"/>
          <p14:tracePt t="23517" x="6850063" y="2209800"/>
          <p14:tracePt t="23525" x="6875463" y="2200275"/>
          <p14:tracePt t="23533" x="6883400" y="2200275"/>
          <p14:tracePt t="23541" x="6891338" y="2184400"/>
          <p14:tracePt t="23549" x="6916738" y="2174875"/>
          <p14:tracePt t="23557" x="6926263" y="2174875"/>
          <p14:tracePt t="23566" x="6934200" y="2174875"/>
          <p14:tracePt t="23581" x="6951663" y="2174875"/>
          <p14:tracePt t="23598" x="6969125" y="2166938"/>
          <p14:tracePt t="23614" x="6985000" y="2166938"/>
          <p14:tracePt t="23636" x="6985000" y="2159000"/>
          <p14:tracePt t="23685" x="7002463" y="2141538"/>
          <p14:tracePt t="23693" x="7010400" y="2133600"/>
          <p14:tracePt t="23702" x="7019925" y="2124075"/>
          <p14:tracePt t="23717" x="7019925" y="2116138"/>
          <p14:tracePt t="23726" x="7027863" y="2116138"/>
          <p14:tracePt t="23742" x="7035800" y="2108200"/>
          <p14:tracePt t="23758" x="7035800" y="2090738"/>
          <p14:tracePt t="23773" x="7045325" y="2082800"/>
          <p14:tracePt t="23782" x="7053263" y="2073275"/>
          <p14:tracePt t="23822" x="7061200" y="2073275"/>
          <p14:tracePt t="24438" x="7061200" y="2082800"/>
          <p14:tracePt t="24822" x="7061200" y="2090738"/>
          <p14:tracePt t="24831" x="7053263" y="2090738"/>
          <p14:tracePt t="24838" x="7035800" y="2098675"/>
          <p14:tracePt t="24855" x="7027863" y="2098675"/>
          <p14:tracePt t="25007" x="7035800" y="2098675"/>
          <p14:tracePt t="25014" x="7053263" y="2098675"/>
          <p14:tracePt t="25022" x="7121525" y="2090738"/>
          <p14:tracePt t="25033" x="7138988" y="2082800"/>
          <p14:tracePt t="25039" x="7172325" y="2055813"/>
          <p14:tracePt t="25049" x="7215188" y="2022475"/>
          <p14:tracePt t="25054" x="7232650" y="2014538"/>
          <p14:tracePt t="25065" x="7258050" y="2005013"/>
          <p14:tracePt t="25070" x="7283450" y="1979613"/>
          <p14:tracePt t="25079" x="7299325" y="1971675"/>
          <p14:tracePt t="25086" x="7308850" y="1963738"/>
          <p14:tracePt t="25094" x="7324725" y="1954213"/>
          <p14:tracePt t="25105" x="7334250" y="1954213"/>
          <p14:tracePt t="25117" x="7334250" y="1946275"/>
          <p14:tracePt t="25134" x="7350125" y="1938338"/>
          <p14:tracePt t="25383" x="7359650" y="1938338"/>
          <p14:tracePt t="25398" x="7385050" y="1946275"/>
          <p14:tracePt t="25406" x="7392988" y="1946275"/>
          <p14:tracePt t="25416" x="7402513" y="1954213"/>
          <p14:tracePt t="25422" x="7418388" y="1963738"/>
          <p14:tracePt t="25433" x="7427913" y="1971675"/>
          <p14:tracePt t="25449" x="7435850" y="1971675"/>
          <p14:tracePt t="25455" x="7443788" y="1971675"/>
          <p14:tracePt t="25465" x="7453313" y="1971675"/>
          <p14:tracePt t="25470" x="7469188" y="1979613"/>
          <p14:tracePt t="25495" x="7494588" y="1979613"/>
          <p14:tracePt t="25502" x="7521575" y="1997075"/>
          <p14:tracePt t="25534" x="7529513" y="1997075"/>
          <p14:tracePt t="25758" x="7537450" y="1997075"/>
          <p14:tracePt t="25783" x="7537450" y="1989138"/>
          <p14:tracePt t="25790" x="7537450" y="1979613"/>
          <p14:tracePt t="25814" x="7537450" y="1971675"/>
          <p14:tracePt t="26614" x="7537450" y="1963738"/>
          <p14:tracePt t="26623" x="7537450" y="1946275"/>
          <p14:tracePt t="26758" x="7529513" y="1946275"/>
          <p14:tracePt t="26775" x="7529513" y="1938338"/>
          <p14:tracePt t="26782" x="7521575" y="1928813"/>
          <p14:tracePt t="26791" x="7494588" y="1920875"/>
          <p14:tracePt t="26800" x="7486650" y="1895475"/>
          <p14:tracePt t="26806" x="7478713" y="1878013"/>
          <p14:tracePt t="26814" x="7469188" y="1870075"/>
          <p14:tracePt t="26822" x="7461250" y="1870075"/>
          <p14:tracePt t="26830" x="7461250" y="1860550"/>
          <p14:tracePt t="26838" x="7453313" y="1852613"/>
          <p14:tracePt t="26855" x="7443788" y="1844675"/>
          <p14:tracePt t="26936" x="7435850" y="1835150"/>
          <p14:tracePt t="26960" x="7427913" y="1827213"/>
          <p14:tracePt t="26976" x="7418388" y="1819275"/>
          <p14:tracePt t="26983" x="7418388" y="1809750"/>
          <p14:tracePt t="27000" x="7402513" y="1801813"/>
          <p14:tracePt t="27023" x="7385050" y="1784350"/>
          <p14:tracePt t="28311" x="7385050" y="1751013"/>
          <p14:tracePt t="28327" x="7392988" y="1741488"/>
          <p14:tracePt t="28335" x="7392988" y="1733550"/>
          <p14:tracePt t="28343" x="7402513" y="1725613"/>
          <p14:tracePt t="28352" x="7410450" y="1716088"/>
          <p14:tracePt t="28367" x="7418388" y="1708150"/>
          <p14:tracePt t="28376" x="7418388" y="1700213"/>
          <p14:tracePt t="28408" x="7427913" y="1690688"/>
          <p14:tracePt t="28479" x="7435850" y="1690688"/>
          <p14:tracePt t="28496" x="7427913" y="1700213"/>
          <p14:tracePt t="28503" x="7410450" y="1708150"/>
          <p14:tracePt t="28512" x="7392988" y="1725613"/>
          <p14:tracePt t="28520" x="7367588" y="1725613"/>
          <p14:tracePt t="28528" x="7359650" y="1733550"/>
          <p14:tracePt t="28535" x="7334250" y="1751013"/>
          <p14:tracePt t="28543" x="7308850" y="1766888"/>
          <p14:tracePt t="28552" x="7283450" y="1784350"/>
          <p14:tracePt t="28559" x="7273925" y="1793875"/>
          <p14:tracePt t="28568" x="7223125" y="1801813"/>
          <p14:tracePt t="28574" x="7189788" y="1819275"/>
          <p14:tracePt t="28583" x="7172325" y="1835150"/>
          <p14:tracePt t="28590" x="7164388" y="1844675"/>
          <p14:tracePt t="28598" x="7138988" y="1852613"/>
          <p14:tracePt t="28607" x="7121525" y="1860550"/>
          <p14:tracePt t="28614" x="7088188" y="1878013"/>
          <p14:tracePt t="28623" x="7078663" y="1885950"/>
          <p14:tracePt t="28630" x="7061200" y="1903413"/>
          <p14:tracePt t="28639" x="7053263" y="1920875"/>
          <p14:tracePt t="28646" x="7045325" y="1928813"/>
          <p14:tracePt t="28655" x="7035800" y="1946275"/>
          <p14:tracePt t="28663" x="7035800" y="1954213"/>
          <p14:tracePt t="28672" x="7027863" y="1963738"/>
          <p14:tracePt t="28679" x="7019925" y="1979613"/>
          <p14:tracePt t="28686" x="7010400" y="1989138"/>
          <p14:tracePt t="28697" x="7010400" y="1997075"/>
          <p14:tracePt t="28703" x="6977063" y="2022475"/>
          <p14:tracePt t="28713" x="6977063" y="2039938"/>
          <p14:tracePt t="28719" x="6969125" y="2055813"/>
          <p14:tracePt t="28726" x="6959600" y="2065338"/>
          <p14:tracePt t="28736" x="6959600" y="2073275"/>
          <p14:tracePt t="28743" x="6951663" y="2090738"/>
          <p14:tracePt t="28759" x="6951663" y="2108200"/>
          <p14:tracePt t="28766" x="6951663" y="2116138"/>
          <p14:tracePt t="28774" x="6943725" y="2124075"/>
          <p14:tracePt t="28809" x="6934200" y="2124075"/>
          <p14:tracePt t="28928" x="6934200" y="2141538"/>
          <p14:tracePt t="28936" x="6934200" y="2149475"/>
          <p14:tracePt t="28946" x="6934200" y="2159000"/>
          <p14:tracePt t="28953" x="6934200" y="2174875"/>
          <p14:tracePt t="28968" x="6934200" y="2192338"/>
          <p14:tracePt t="29041" x="6951663" y="2192338"/>
          <p14:tracePt t="29048" x="6977063" y="2192338"/>
          <p14:tracePt t="29056" x="6994525" y="2192338"/>
          <p14:tracePt t="29065" x="7002463" y="2192338"/>
          <p14:tracePt t="29072" x="7027863" y="2192338"/>
          <p14:tracePt t="29083" x="7053263" y="2192338"/>
          <p14:tracePt t="29089" x="7070725" y="2192338"/>
          <p14:tracePt t="29099" x="7096125" y="2192338"/>
          <p14:tracePt t="29105" x="7121525" y="2184400"/>
          <p14:tracePt t="29117" x="7146925" y="2174875"/>
          <p14:tracePt t="29120" x="7172325" y="2149475"/>
          <p14:tracePt t="29132" x="7189788" y="2141538"/>
          <p14:tracePt t="29136" x="7258050" y="2116138"/>
          <p14:tracePt t="29149" x="7299325" y="2098675"/>
          <p14:tracePt t="29152" x="7342188" y="2065338"/>
          <p14:tracePt t="29161" x="7410450" y="2030413"/>
          <p14:tracePt t="29167" x="7453313" y="2014538"/>
          <p14:tracePt t="29176" x="7504113" y="1971675"/>
          <p14:tracePt t="29185" x="7554913" y="1954213"/>
          <p14:tracePt t="29191" x="7605713" y="1938338"/>
          <p14:tracePt t="29199" x="7639050" y="1928813"/>
          <p14:tracePt t="29208" x="7656513" y="1911350"/>
          <p14:tracePt t="29215" x="7691438" y="1903413"/>
          <p14:tracePt t="29224" x="7716838" y="1895475"/>
          <p14:tracePt t="29233" x="7742238" y="1885950"/>
          <p14:tracePt t="29249" x="7758113" y="1878013"/>
          <p14:tracePt t="29257" x="7767638" y="1878013"/>
          <p14:tracePt t="29274" x="7775575" y="1878013"/>
          <p14:tracePt t="29281" x="7783513" y="1878013"/>
          <p14:tracePt t="29287" x="7793038" y="1870075"/>
          <p14:tracePt t="29353" x="7800975" y="1870075"/>
          <p14:tracePt t="29368" x="7810500" y="1870075"/>
          <p14:tracePt t="29377" x="7826375" y="1870075"/>
          <p14:tracePt t="29385" x="7843838" y="1870075"/>
          <p14:tracePt t="29392" x="7851775" y="1870075"/>
          <p14:tracePt t="29400" x="7877175" y="1870075"/>
          <p14:tracePt t="29408" x="7912100" y="1870075"/>
          <p14:tracePt t="29416" x="7937500" y="1870075"/>
          <p14:tracePt t="29424" x="7954963" y="1870075"/>
          <p14:tracePt t="29432" x="7980363" y="1870075"/>
          <p14:tracePt t="29441" x="8013700" y="1827213"/>
          <p14:tracePt t="29448" x="8021638" y="1827213"/>
          <p14:tracePt t="29457" x="8039100" y="1819275"/>
          <p14:tracePt t="29466" x="8047038" y="1819275"/>
          <p14:tracePt t="29474" x="8056563" y="1819275"/>
          <p14:tracePt t="29481" x="8064500" y="1801813"/>
          <p14:tracePt t="29488" x="8081963" y="1801813"/>
          <p14:tracePt t="29498" x="8089900" y="1793875"/>
          <p14:tracePt t="29585" x="8099425" y="1793875"/>
          <p14:tracePt t="29592" x="8099425" y="1801813"/>
          <p14:tracePt t="29608" x="8107363" y="1827213"/>
          <p14:tracePt t="29625" x="8107363" y="1835150"/>
          <p14:tracePt t="29640" x="8107363" y="1844675"/>
          <p14:tracePt t="29657" x="8107363" y="1852613"/>
          <p14:tracePt t="29665" x="8107363" y="1870075"/>
          <p14:tracePt t="29683" x="8107363" y="1878013"/>
          <p14:tracePt t="29688" x="8107363" y="1885950"/>
          <p14:tracePt t="29705" x="8107363" y="1895475"/>
          <p14:tracePt t="29715" x="8107363" y="1903413"/>
          <p14:tracePt t="29732" x="8107363" y="1911350"/>
          <p14:tracePt t="29737" x="8107363" y="1920875"/>
          <p14:tracePt t="29753" x="8107363" y="1938338"/>
          <p14:tracePt t="29768" x="8107363" y="1954213"/>
          <p14:tracePt t="29777" x="8107363" y="1963738"/>
          <p14:tracePt t="29792" x="8107363" y="1971675"/>
          <p14:tracePt t="29808" x="8107363" y="1979613"/>
          <p14:tracePt t="29816" x="8107363" y="1989138"/>
          <p14:tracePt t="29833" x="8107363" y="1997075"/>
          <p14:tracePt t="29849" x="8107363" y="2005013"/>
          <p14:tracePt t="29866" x="8107363" y="2014538"/>
          <p14:tracePt t="29872" x="8107363" y="2022475"/>
          <p14:tracePt t="29882" x="8107363" y="2039938"/>
          <p14:tracePt t="29888" x="8107363" y="2047875"/>
          <p14:tracePt t="29899" x="8107363" y="2055813"/>
          <p14:tracePt t="29921" x="8107363" y="2065338"/>
          <p14:tracePt t="29937" x="8089900" y="2073275"/>
          <p14:tracePt t="29952" x="8089900" y="2082800"/>
          <p14:tracePt t="29968" x="8081963" y="2090738"/>
          <p14:tracePt t="29976" x="8074025" y="2108200"/>
          <p14:tracePt t="29992" x="8074025" y="2116138"/>
          <p14:tracePt t="30000" x="8064500" y="2116138"/>
          <p14:tracePt t="30008" x="8056563" y="2133600"/>
          <p14:tracePt t="30017" x="8039100" y="2159000"/>
          <p14:tracePt t="30025" x="8031163" y="2159000"/>
          <p14:tracePt t="30032" x="8031163" y="2174875"/>
          <p14:tracePt t="30041" x="8021638" y="2184400"/>
          <p14:tracePt t="30048" x="8013700" y="2184400"/>
          <p14:tracePt t="30057" x="8013700" y="2192338"/>
          <p14:tracePt t="30066" x="8005763" y="2200275"/>
          <p14:tracePt t="30073" x="8005763" y="2209800"/>
          <p14:tracePt t="30081" x="7996238" y="2209800"/>
          <p14:tracePt t="30088" x="7988300" y="2217738"/>
          <p14:tracePt t="30640" x="7988300" y="2209800"/>
          <p14:tracePt t="30657" x="7988300" y="2200275"/>
          <p14:tracePt t="30664" x="7988300" y="2192338"/>
          <p14:tracePt t="30680" x="7988300" y="2184400"/>
          <p14:tracePt t="30696" x="7988300" y="2174875"/>
          <p14:tracePt t="30842" x="7980363" y="2174875"/>
          <p14:tracePt t="30857" x="7970838" y="2174875"/>
          <p14:tracePt t="30874" x="7962900" y="2192338"/>
          <p14:tracePt t="30897" x="7954963" y="2192338"/>
          <p14:tracePt t="32106" x="7954963" y="2184400"/>
          <p14:tracePt t="32113" x="7954963" y="2159000"/>
          <p14:tracePt t="32121" x="7954963" y="2149475"/>
          <p14:tracePt t="32131" x="7954963" y="2133600"/>
          <p14:tracePt t="32137" x="7954963" y="2124075"/>
          <p14:tracePt t="32209" x="7945438" y="2124075"/>
          <p14:tracePt t="32217" x="7937500" y="2133600"/>
          <p14:tracePt t="32225" x="7937500" y="2141538"/>
          <p14:tracePt t="32235" x="7927975" y="2166938"/>
          <p14:tracePt t="32249" x="7920038" y="2184400"/>
          <p14:tracePt t="32954" x="7912100" y="2184400"/>
          <p14:tracePt t="33202" x="7902575" y="2174875"/>
          <p14:tracePt t="33218" x="7894638" y="2174875"/>
          <p14:tracePt t="33226" x="7861300" y="2184400"/>
          <p14:tracePt t="33250" x="7851775" y="2192338"/>
          <p14:tracePt t="33266" x="7843838" y="2192338"/>
          <p14:tracePt t="33467" x="7843838" y="2184400"/>
          <p14:tracePt t="33498" x="7835900" y="2166938"/>
          <p14:tracePt t="33707" x="7835900" y="2159000"/>
          <p14:tracePt t="33723" x="7835900" y="2149475"/>
          <p14:tracePt t="33730" x="7835900" y="2141538"/>
          <p14:tracePt t="33746" x="7835900" y="2133600"/>
          <p14:tracePt t="33754" x="7835900" y="2124075"/>
          <p14:tracePt t="33778" x="7835900" y="2116138"/>
          <p14:tracePt t="34402" x="7843838" y="2116138"/>
          <p14:tracePt t="34418" x="7861300" y="2133600"/>
          <p14:tracePt t="34450" x="7861300" y="2141538"/>
          <p14:tracePt t="34467" x="7861300" y="2149475"/>
          <p14:tracePt t="34537" x="7869238" y="2159000"/>
          <p14:tracePt t="34554" x="7886700" y="2159000"/>
          <p14:tracePt t="34570" x="7894638" y="2149475"/>
          <p14:tracePt t="34578" x="7894638" y="2141538"/>
          <p14:tracePt t="34587" x="7902575" y="2133600"/>
          <p14:tracePt t="34598" x="7912100" y="2133600"/>
          <p14:tracePt t="34602" x="7912100" y="2124075"/>
          <p14:tracePt t="34614" x="7920038" y="2116138"/>
          <p14:tracePt t="34619" x="7927975" y="2116138"/>
          <p14:tracePt t="34631" x="7937500" y="2108200"/>
          <p14:tracePt t="34666" x="7945438" y="2098675"/>
          <p14:tracePt t="34907" x="7954963" y="2098675"/>
          <p14:tracePt t="35044" x="7954963" y="2108200"/>
          <p14:tracePt t="35051" x="7954963" y="2133600"/>
          <p14:tracePt t="35059" x="7954963" y="2141538"/>
          <p14:tracePt t="35069" x="7954963" y="2149475"/>
          <p14:tracePt t="35076" x="7954963" y="2166938"/>
          <p14:tracePt t="35083" x="7954963" y="2184400"/>
          <p14:tracePt t="35091" x="7954963" y="2192338"/>
          <p14:tracePt t="35111" x="7954963" y="2200275"/>
          <p14:tracePt t="35164" x="7954963" y="2192338"/>
          <p14:tracePt t="35171" x="7954963" y="2166938"/>
          <p14:tracePt t="35178" x="7980363" y="2124075"/>
          <p14:tracePt t="35189" x="7988300" y="2090738"/>
          <p14:tracePt t="35195" x="7996238" y="2082800"/>
          <p14:tracePt t="35203" x="8005763" y="2055813"/>
          <p14:tracePt t="35213" x="8013700" y="2047875"/>
          <p14:tracePt t="35299" x="8013700" y="2055813"/>
          <p14:tracePt t="35307" x="8005763" y="2090738"/>
          <p14:tracePt t="35315" x="8005763" y="2116138"/>
          <p14:tracePt t="35323" x="7996238" y="2166938"/>
          <p14:tracePt t="35332" x="7962900" y="2200275"/>
          <p14:tracePt t="35339" x="7954963" y="2235200"/>
          <p14:tracePt t="35348" x="7945438" y="2260600"/>
          <p14:tracePt t="35356" x="7927975" y="2311400"/>
          <p14:tracePt t="35364" x="7920038" y="2344738"/>
          <p14:tracePt t="35373" x="7912100" y="2379663"/>
          <p14:tracePt t="35380" x="7902575" y="2397125"/>
          <p14:tracePt t="35388" x="7894638" y="2397125"/>
          <p14:tracePt t="35397" x="7886700" y="2422525"/>
          <p14:tracePt t="35405" x="7869238" y="2455863"/>
          <p14:tracePt t="35413" x="7869238" y="2463800"/>
          <p14:tracePt t="35421" x="7869238" y="2473325"/>
          <p14:tracePt t="35430" x="7861300" y="2489200"/>
          <p14:tracePt t="35436" x="7861300" y="2506663"/>
          <p14:tracePt t="35451" x="7861300" y="2524125"/>
          <p14:tracePt t="35460" x="7861300" y="2532063"/>
          <p14:tracePt t="35467" x="7861300" y="2574925"/>
          <p14:tracePt t="35483" x="7861300" y="2617788"/>
          <p14:tracePt t="35491" x="7861300" y="2633663"/>
          <p14:tracePt t="35499" x="7861300" y="2643188"/>
          <p14:tracePt t="35507" x="7869238" y="2643188"/>
          <p14:tracePt t="35659" x="7869238" y="2651125"/>
          <p14:tracePt t="35859" x="7851775" y="2608263"/>
          <p14:tracePt t="35876" x="7826375" y="2600325"/>
          <p14:tracePt t="35891" x="7810500" y="2592388"/>
          <p14:tracePt t="35924" x="7800975" y="2574925"/>
          <p14:tracePt t="35931" x="7800975" y="2566988"/>
          <p14:tracePt t="35939" x="7793038" y="2549525"/>
          <p14:tracePt t="35948" x="7783513" y="2532063"/>
          <p14:tracePt t="35956" x="7775575" y="2516188"/>
          <p14:tracePt t="35964" x="7767638" y="2516188"/>
          <p14:tracePt t="35971" x="7750175" y="2498725"/>
          <p14:tracePt t="35980" x="7724775" y="2481263"/>
          <p14:tracePt t="35987" x="7691438" y="2473325"/>
          <p14:tracePt t="35997" x="7666038" y="2463800"/>
          <p14:tracePt t="36005" x="7631113" y="2447925"/>
          <p14:tracePt t="36013" x="7597775" y="2438400"/>
          <p14:tracePt t="36022" x="7554913" y="2438400"/>
          <p14:tracePt t="36030" x="7521575" y="2430463"/>
          <p14:tracePt t="36037" x="7504113" y="2422525"/>
          <p14:tracePt t="36046" x="7469188" y="2422525"/>
          <p14:tracePt t="36051" x="7443788" y="2422525"/>
          <p14:tracePt t="36060" x="7377113" y="2397125"/>
          <p14:tracePt t="36067" x="7350125" y="2387600"/>
          <p14:tracePt t="36076" x="7308850" y="2387600"/>
          <p14:tracePt t="36083" x="7205663" y="2371725"/>
          <p14:tracePt t="36092" x="7138988" y="2354263"/>
          <p14:tracePt t="36099" x="7035800" y="2344738"/>
          <p14:tracePt t="36115" x="6824663" y="2303463"/>
          <p14:tracePt t="36124" x="6731000" y="2268538"/>
          <p14:tracePt t="36131" x="6611938" y="2243138"/>
          <p14:tracePt t="36139" x="6526213" y="2235200"/>
          <p14:tracePt t="36147" x="6424613" y="2227263"/>
          <p14:tracePt t="36156" x="6288088" y="2209800"/>
          <p14:tracePt t="36163" x="6161088" y="2184400"/>
          <p14:tracePt t="36172" x="6059488" y="2184400"/>
          <p14:tracePt t="36180" x="5880100" y="2159000"/>
          <p14:tracePt t="36187" x="5634038" y="2133600"/>
          <p14:tracePt t="36197" x="5380038" y="2082800"/>
          <p14:tracePt t="36205" x="5073650" y="2014538"/>
          <p14:tracePt t="36213" x="4767263" y="1963738"/>
          <p14:tracePt t="36221" x="4427538" y="1895475"/>
          <p14:tracePt t="36231" x="4062413" y="1835150"/>
          <p14:tracePt t="36235" x="3730625" y="1784350"/>
          <p14:tracePt t="36247" x="3365500" y="1733550"/>
          <p14:tracePt t="36251" x="3059113" y="1682750"/>
          <p14:tracePt t="36260" x="2752725" y="1649413"/>
          <p14:tracePt t="36267" x="2481263" y="1614488"/>
          <p14:tracePt t="36276" x="2260600" y="1571625"/>
          <p14:tracePt t="36283" x="2098675" y="1546225"/>
          <p14:tracePt t="36292" x="1928813" y="1504950"/>
          <p14:tracePt t="36299" x="1766888" y="1477963"/>
          <p14:tracePt t="36307" x="1649413" y="1452563"/>
          <p14:tracePt t="36315" x="1520825" y="1436688"/>
          <p14:tracePt t="36324" x="1393825" y="1411288"/>
          <p14:tracePt t="36331" x="1266825" y="1385888"/>
          <p14:tracePt t="36339" x="1122363" y="1360488"/>
          <p14:tracePt t="36346" x="1003300" y="1343025"/>
          <p14:tracePt t="36355" x="892175" y="1308100"/>
          <p14:tracePt t="36362" x="773113" y="1266825"/>
          <p14:tracePt t="36372" x="671513" y="1257300"/>
          <p14:tracePt t="36380" x="603250" y="1249363"/>
          <p14:tracePt t="36388" x="527050" y="1249363"/>
          <p14:tracePt t="36396" x="441325" y="1223963"/>
          <p14:tracePt t="36406" x="390525" y="1206500"/>
          <p14:tracePt t="36413" x="339725" y="1189038"/>
          <p14:tracePt t="36419" x="296863" y="1181100"/>
          <p14:tracePt t="36431" x="263525" y="1163638"/>
          <p14:tracePt t="36435" x="238125" y="1138238"/>
          <p14:tracePt t="36447" x="220663" y="1122363"/>
          <p14:tracePt t="36452" x="195263" y="1104900"/>
          <p14:tracePt t="36460" x="161925" y="1087438"/>
          <p14:tracePt t="36467" x="144463" y="1069975"/>
          <p14:tracePt t="36476" x="119063" y="1054100"/>
          <p14:tracePt t="36484" x="101600" y="1044575"/>
          <p14:tracePt t="36491" x="68263" y="1028700"/>
          <p14:tracePt t="36498" x="42863" y="985838"/>
          <p14:tracePt t="36506" x="17463" y="9683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利他行為ゲーム②</a:t>
            </a:r>
          </a:p>
        </p:txBody>
      </p:sp>
      <p:sp>
        <p:nvSpPr>
          <p:cNvPr id="67" name="Google Shape;235;p5">
            <a:extLst>
              <a:ext uri="{FF2B5EF4-FFF2-40B4-BE49-F238E27FC236}">
                <a16:creationId xmlns:a16="http://schemas.microsoft.com/office/drawing/2014/main" id="{5E4D1A1D-EAC6-4A77-89C1-D5EB6CBC7D86}"/>
              </a:ext>
            </a:extLst>
          </p:cNvPr>
          <p:cNvSpPr txBox="1"/>
          <p:nvPr/>
        </p:nvSpPr>
        <p:spPr>
          <a:xfrm>
            <a:off x="175562" y="1339504"/>
            <a:ext cx="8678914" cy="3139281"/>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b="1" u="sng" dirty="0">
                <a:solidFill>
                  <a:schemeClr val="dk1"/>
                </a:solidFill>
                <a:latin typeface="Calibri"/>
                <a:ea typeface="Calibri"/>
                <a:cs typeface="Calibri"/>
                <a:sym typeface="Calibri"/>
              </a:rPr>
              <a:t>利他行為の賭けは必ず毎日行ってください。</a:t>
            </a:r>
            <a:r>
              <a:rPr lang="ja-JP" altLang="en-US" dirty="0">
                <a:solidFill>
                  <a:schemeClr val="dk1"/>
                </a:solidFill>
                <a:latin typeface="Calibri"/>
                <a:ea typeface="Calibri"/>
                <a:cs typeface="Calibri"/>
                <a:sym typeface="Calibri"/>
              </a:rPr>
              <a:t>賭けを行わなかった場合、一律</a:t>
            </a: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で、ランダムな賭け対象が選択されます。</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利他行為をして贈るポイントは自分の所持ポイントの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です。利他行為者への評価を贈っても贈らなくても毎日自分の所持ポイントから</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分は減っていきます（毎日のポイント減少の</a:t>
            </a:r>
            <a:r>
              <a:rPr lang="en-US" altLang="ja-JP" dirty="0">
                <a:solidFill>
                  <a:schemeClr val="dk1"/>
                </a:solidFill>
                <a:latin typeface="Calibri"/>
                <a:ea typeface="Calibri"/>
                <a:cs typeface="Calibri"/>
                <a:sym typeface="Calibri"/>
              </a:rPr>
              <a:t>15%</a:t>
            </a:r>
            <a:r>
              <a:rPr lang="ja-JP" altLang="en-US" dirty="0">
                <a:solidFill>
                  <a:schemeClr val="dk1"/>
                </a:solidFill>
                <a:latin typeface="Calibri"/>
                <a:ea typeface="Calibri"/>
                <a:cs typeface="Calibri"/>
                <a:sym typeface="Calibri"/>
              </a:rPr>
              <a:t>のうち</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は利他行為の評価の分です）。どうせポイントが減少するのであれば、利他行為をしてくれた人に対してありがとうの気持ちでポイントを贈りましょう！</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p:txBody>
      </p:sp>
      <p:pic>
        <p:nvPicPr>
          <p:cNvPr id="2" name="オーディオ 1">
            <a:hlinkClick r:id="" action="ppaction://media"/>
            <a:extLst>
              <a:ext uri="{FF2B5EF4-FFF2-40B4-BE49-F238E27FC236}">
                <a16:creationId xmlns:a16="http://schemas.microsoft.com/office/drawing/2014/main" id="{025D9894-F54C-49B4-B850-A791B33BB7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8698551"/>
      </p:ext>
    </p:extLst>
  </p:cSld>
  <p:clrMapOvr>
    <a:masterClrMapping/>
  </p:clrMapOvr>
  <mc:AlternateContent xmlns:mc="http://schemas.openxmlformats.org/markup-compatibility/2006" xmlns:p14="http://schemas.microsoft.com/office/powerpoint/2010/main">
    <mc:Choice Requires="p14">
      <p:transition spd="slow" p14:dur="2000" advTm="53601"/>
    </mc:Choice>
    <mc:Fallback xmlns="">
      <p:transition spd="slow" advTm="5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21" x="5489575" y="4224338"/>
          <p14:tracePt t="1929" x="5489575" y="4206875"/>
          <p14:tracePt t="2111" x="5472113" y="4197350"/>
          <p14:tracePt t="2144" x="5489575" y="4171950"/>
          <p14:tracePt t="2152" x="5524500" y="4156075"/>
          <p14:tracePt t="2159" x="5565775" y="4130675"/>
          <p14:tracePt t="2167" x="5626100" y="4113213"/>
          <p14:tracePt t="2176" x="5659438" y="4087813"/>
          <p14:tracePt t="2184" x="5719763" y="4070350"/>
          <p14:tracePt t="2193" x="5753100" y="4052888"/>
          <p14:tracePt t="2200" x="5803900" y="4044950"/>
          <p14:tracePt t="2207" x="5838825" y="4019550"/>
          <p14:tracePt t="2215" x="5854700" y="4011613"/>
          <p14:tracePt t="2224" x="5864225" y="4011613"/>
          <p14:tracePt t="2232" x="5880100" y="4002088"/>
          <p14:tracePt t="2295" x="5880100" y="3994150"/>
          <p14:tracePt t="2312" x="5872163" y="3986213"/>
          <p14:tracePt t="2320" x="5838825" y="3976688"/>
          <p14:tracePt t="2328" x="5761038" y="3960813"/>
          <p14:tracePt t="2335" x="5676900" y="3943350"/>
          <p14:tracePt t="2343" x="5557838" y="3917950"/>
          <p14:tracePt t="2352" x="5421313" y="3908425"/>
          <p14:tracePt t="2360" x="5327650" y="3883025"/>
          <p14:tracePt t="2368" x="5099050" y="3824288"/>
          <p14:tracePt t="2377" x="4784725" y="3738563"/>
          <p14:tracePt t="2383" x="4376738" y="3603625"/>
          <p14:tracePt t="2392" x="3892550" y="3459163"/>
          <p14:tracePt t="2399" x="3340100" y="3297238"/>
          <p14:tracePt t="2407" x="2820988" y="3127375"/>
          <p14:tracePt t="2415" x="2336800" y="3008313"/>
          <p14:tracePt t="2422" x="1878013" y="2889250"/>
          <p14:tracePt t="2430" x="1504950" y="2795588"/>
          <p14:tracePt t="2437" x="1163638" y="2719388"/>
          <p14:tracePt t="2446" x="823913" y="2651125"/>
          <p14:tracePt t="2454" x="569913" y="2582863"/>
          <p14:tracePt t="2462" x="339725" y="2524125"/>
          <p14:tracePt t="2470" x="169863" y="2481263"/>
          <p14:tracePt t="2478" x="25400" y="2447925"/>
          <p14:tracePt t="2824" x="357188" y="2311400"/>
          <p14:tracePt t="2831" x="620713" y="2311400"/>
          <p14:tracePt t="2840" x="755650" y="2311400"/>
          <p14:tracePt t="2847" x="858838" y="2311400"/>
          <p14:tracePt t="2857" x="884238" y="2311400"/>
          <p14:tracePt t="2864" x="892175" y="2311400"/>
          <p14:tracePt t="2874" x="917575" y="2303463"/>
          <p14:tracePt t="2892" x="935038" y="2293938"/>
          <p14:tracePt t="2895" x="942975" y="2293938"/>
          <p14:tracePt t="2906" x="960438" y="2293938"/>
          <p14:tracePt t="2912" x="977900" y="2286000"/>
          <p14:tracePt t="2920" x="1003300" y="2278063"/>
          <p14:tracePt t="2929" x="1028700" y="2260600"/>
          <p14:tracePt t="2935" x="1062038" y="2252663"/>
          <p14:tracePt t="2943" x="1087438" y="2227263"/>
          <p14:tracePt t="2952" x="1087438" y="2217738"/>
          <p14:tracePt t="2959" x="1122363" y="2209800"/>
          <p14:tracePt t="2975" x="1138238" y="2192338"/>
          <p14:tracePt t="2993" x="1138238" y="2174875"/>
          <p14:tracePt t="3000" x="1147763" y="2166938"/>
          <p14:tracePt t="3015" x="1147763" y="2159000"/>
          <p14:tracePt t="3024" x="1155700" y="2149475"/>
          <p14:tracePt t="3032" x="1155700" y="2141538"/>
          <p14:tracePt t="3240" x="1163638" y="2116138"/>
          <p14:tracePt t="3247" x="1173163" y="2108200"/>
          <p14:tracePt t="3256" x="1181100" y="2090738"/>
          <p14:tracePt t="3263" x="1206500" y="2065338"/>
          <p14:tracePt t="3274" x="1249363" y="2039938"/>
          <p14:tracePt t="3279" x="1292225" y="2005013"/>
          <p14:tracePt t="3289" x="1343025" y="1963738"/>
          <p14:tracePt t="3295" x="1360488" y="1954213"/>
          <p14:tracePt t="3307" x="1393825" y="1920875"/>
          <p14:tracePt t="3311" x="1419225" y="1903413"/>
          <p14:tracePt t="3320" x="1436688" y="1885950"/>
          <p14:tracePt t="3328" x="1452563" y="1878013"/>
          <p14:tracePt t="3335" x="1452563" y="1870075"/>
          <p14:tracePt t="3352" x="1470025" y="1870075"/>
          <p14:tracePt t="3359" x="1477963" y="1870075"/>
          <p14:tracePt t="3375" x="1495425" y="1870075"/>
          <p14:tracePt t="3384" x="1504950" y="1870075"/>
          <p14:tracePt t="3391" x="1512888" y="1860550"/>
          <p14:tracePt t="3400" x="1520825" y="1860550"/>
          <p14:tracePt t="3416" x="1530350" y="1860550"/>
          <p14:tracePt t="3424" x="1538288" y="1860550"/>
          <p14:tracePt t="3432" x="1546225" y="1852613"/>
          <p14:tracePt t="3440" x="1555750" y="1852613"/>
          <p14:tracePt t="3457" x="1563688" y="1852613"/>
          <p14:tracePt t="3464" x="1581150" y="1852613"/>
          <p14:tracePt t="3473" x="1589088" y="1852613"/>
          <p14:tracePt t="3479" x="1597025" y="1852613"/>
          <p14:tracePt t="3490" x="1606550" y="1852613"/>
          <p14:tracePt t="3495" x="1622425" y="1852613"/>
          <p14:tracePt t="3506" x="1631950" y="1852613"/>
          <p14:tracePt t="3511" x="1639888" y="1852613"/>
          <p14:tracePt t="3520" x="1657350" y="1852613"/>
          <p14:tracePt t="3527" x="1682750" y="1835150"/>
          <p14:tracePt t="3536" x="1700213" y="1827213"/>
          <p14:tracePt t="3543" x="1716088" y="1819275"/>
          <p14:tracePt t="3552" x="1758950" y="1809750"/>
          <p14:tracePt t="3559" x="1766888" y="1809750"/>
          <p14:tracePt t="3567" x="1776413" y="1801813"/>
          <p14:tracePt t="3576" x="1793875" y="1793875"/>
          <p14:tracePt t="3592" x="1809750" y="1784350"/>
          <p14:tracePt t="3752" x="1819275" y="1784350"/>
          <p14:tracePt t="3767" x="1827213" y="1793875"/>
          <p14:tracePt t="3784" x="1835150" y="1793875"/>
          <p14:tracePt t="3800" x="1835150" y="1801813"/>
          <p14:tracePt t="3807" x="1870075" y="1809750"/>
          <p14:tracePt t="3816" x="1885950" y="1809750"/>
          <p14:tracePt t="3823" x="1903413" y="1809750"/>
          <p14:tracePt t="3832" x="1938338" y="1809750"/>
          <p14:tracePt t="3840" x="1979613" y="1827213"/>
          <p14:tracePt t="3847" x="2014538" y="1835150"/>
          <p14:tracePt t="3857" x="2047875" y="1835150"/>
          <p14:tracePt t="3864" x="2082800" y="1844675"/>
          <p14:tracePt t="3874" x="2098675" y="1852613"/>
          <p14:tracePt t="3890" x="2174875" y="1860550"/>
          <p14:tracePt t="3897" x="2192338" y="1860550"/>
          <p14:tracePt t="3906" x="2217738" y="1860550"/>
          <p14:tracePt t="3911" x="2268538" y="1870075"/>
          <p14:tracePt t="3920" x="2311400" y="1878013"/>
          <p14:tracePt t="3927" x="2354263" y="1878013"/>
          <p14:tracePt t="3935" x="2387600" y="1885950"/>
          <p14:tracePt t="3943" x="2447925" y="1885950"/>
          <p14:tracePt t="3952" x="2506663" y="1885950"/>
          <p14:tracePt t="3959" x="2549525" y="1895475"/>
          <p14:tracePt t="3968" x="2574925" y="1895475"/>
          <p14:tracePt t="3975" x="2617788" y="1895475"/>
          <p14:tracePt t="3984" x="2633663" y="1895475"/>
          <p14:tracePt t="3992" x="2660650" y="1895475"/>
          <p14:tracePt t="3999" x="2686050" y="1895475"/>
          <p14:tracePt t="4007" x="2701925" y="1895475"/>
          <p14:tracePt t="4015" x="2736850" y="1895475"/>
          <p14:tracePt t="4023" x="2770188" y="1895475"/>
          <p14:tracePt t="4033" x="2795588" y="1895475"/>
          <p14:tracePt t="4040" x="2813050" y="1895475"/>
          <p14:tracePt t="4047" x="2838450" y="1885950"/>
          <p14:tracePt t="4057" x="2871788" y="1878013"/>
          <p14:tracePt t="4064" x="2881313" y="1878013"/>
          <p14:tracePt t="4073" x="2897188" y="1870075"/>
          <p14:tracePt t="4080" x="2906713" y="1870075"/>
          <p14:tracePt t="4090" x="2914650" y="1870075"/>
          <p14:tracePt t="4107" x="2922588" y="1870075"/>
          <p14:tracePt t="4113" x="2932113" y="1870075"/>
          <p14:tracePt t="4128" x="2940050" y="1870075"/>
          <p14:tracePt t="4137" x="2974975" y="1870075"/>
          <p14:tracePt t="4144" x="2990850" y="1885950"/>
          <p14:tracePt t="4153" x="3025775" y="1903413"/>
          <p14:tracePt t="4160" x="3033713" y="1911350"/>
          <p14:tracePt t="4169" x="3067050" y="1920875"/>
          <p14:tracePt t="4176" x="3084513" y="1928813"/>
          <p14:tracePt t="4184" x="3119438" y="1946275"/>
          <p14:tracePt t="4194" x="3127375" y="1946275"/>
          <p14:tracePt t="4201" x="3144838" y="1963738"/>
          <p14:tracePt t="4208" x="3144838" y="1971675"/>
          <p14:tracePt t="4216" x="3152775" y="1971675"/>
          <p14:tracePt t="4240" x="3160713" y="1971675"/>
          <p14:tracePt t="4264" x="3170238" y="1971675"/>
          <p14:tracePt t="4281" x="3186113" y="1971675"/>
          <p14:tracePt t="4304" x="3203575" y="1971675"/>
          <p14:tracePt t="4313" x="3228975" y="1963738"/>
          <p14:tracePt t="4322" x="3254375" y="1946275"/>
          <p14:tracePt t="4330" x="3279775" y="1928813"/>
          <p14:tracePt t="4336" x="3305175" y="1911350"/>
          <p14:tracePt t="4344" x="3340100" y="1903413"/>
          <p14:tracePt t="4353" x="3365500" y="1895475"/>
          <p14:tracePt t="4360" x="3382963" y="1878013"/>
          <p14:tracePt t="4368" x="3398838" y="1878013"/>
          <p14:tracePt t="4376" x="3408363" y="1878013"/>
          <p14:tracePt t="4384" x="3424238" y="1878013"/>
          <p14:tracePt t="4392" x="3424238" y="1870075"/>
          <p14:tracePt t="4401" x="3433763" y="1860550"/>
          <p14:tracePt t="4424" x="3441700" y="1860550"/>
          <p14:tracePt t="4440" x="3475038" y="1860550"/>
          <p14:tracePt t="4448" x="3492500" y="1878013"/>
          <p14:tracePt t="4457" x="3509963" y="1885950"/>
          <p14:tracePt t="4464" x="3535363" y="1903413"/>
          <p14:tracePt t="4474" x="3543300" y="1920875"/>
          <p14:tracePt t="4480" x="3560763" y="1928813"/>
          <p14:tracePt t="4490" x="3578225" y="1938338"/>
          <p14:tracePt t="4496" x="3594100" y="1946275"/>
          <p14:tracePt t="4507" x="3611563" y="1963738"/>
          <p14:tracePt t="4523" x="3619500" y="1963738"/>
          <p14:tracePt t="4529" x="3629025" y="1963738"/>
          <p14:tracePt t="4537" x="3636963" y="1963738"/>
          <p14:tracePt t="4553" x="3646488" y="1963738"/>
          <p14:tracePt t="4561" x="3662363" y="1963738"/>
          <p14:tracePt t="4568" x="3662363" y="1954213"/>
          <p14:tracePt t="4576" x="3671888" y="1954213"/>
          <p14:tracePt t="4584" x="3679825" y="1954213"/>
          <p14:tracePt t="4592" x="3687763" y="1946275"/>
          <p14:tracePt t="4600" x="3697288" y="1946275"/>
          <p14:tracePt t="4609" x="3705225" y="1938338"/>
          <p14:tracePt t="5048" x="3713163" y="1938338"/>
          <p14:tracePt t="5056" x="3722688" y="1938338"/>
          <p14:tracePt t="5064" x="3730625" y="1938338"/>
          <p14:tracePt t="5088" x="3738563" y="1928813"/>
          <p14:tracePt t="5129" x="3756025" y="1928813"/>
          <p14:tracePt t="5144" x="3781425" y="1928813"/>
          <p14:tracePt t="5153" x="3806825" y="1946275"/>
          <p14:tracePt t="5169" x="3816350" y="1946275"/>
          <p14:tracePt t="5177" x="3832225" y="1946275"/>
          <p14:tracePt t="5192" x="3841750" y="1946275"/>
          <p14:tracePt t="5201" x="3857625" y="1954213"/>
          <p14:tracePt t="5224" x="3867150" y="1954213"/>
          <p14:tracePt t="5232" x="3875088" y="1954213"/>
          <p14:tracePt t="5241" x="3883025" y="1954213"/>
          <p14:tracePt t="5249" x="3900488" y="1971675"/>
          <p14:tracePt t="5256" x="3917950" y="1979613"/>
          <p14:tracePt t="5273" x="3935413" y="1997075"/>
          <p14:tracePt t="5281" x="3951288" y="1997075"/>
          <p14:tracePt t="5296" x="3968750" y="1997075"/>
          <p14:tracePt t="5313" x="3976688" y="2005013"/>
          <p14:tracePt t="5409" x="3976688" y="2014538"/>
          <p14:tracePt t="5479" x="3986213" y="2022475"/>
          <p14:tracePt t="5521" x="3994150" y="2022475"/>
          <p14:tracePt t="5697" x="4002088" y="2022475"/>
          <p14:tracePt t="5705" x="4011613" y="2030413"/>
          <p14:tracePt t="5728" x="4019550" y="2039938"/>
          <p14:tracePt t="6088" x="4027488" y="2039938"/>
          <p14:tracePt t="6103" x="4037013" y="2039938"/>
          <p14:tracePt t="6113" x="4052888" y="2039938"/>
          <p14:tracePt t="6120" x="4062413" y="2039938"/>
          <p14:tracePt t="6128" x="4070350" y="2039938"/>
          <p14:tracePt t="6138" x="4079875" y="2039938"/>
          <p14:tracePt t="6145" x="4095750" y="2039938"/>
          <p14:tracePt t="6155" x="4113213" y="2039938"/>
          <p14:tracePt t="6162" x="4138613" y="2039938"/>
          <p14:tracePt t="6170" x="4181475" y="2039938"/>
          <p14:tracePt t="6177" x="4214813" y="2039938"/>
          <p14:tracePt t="6186" x="4240213" y="2039938"/>
          <p14:tracePt t="6194" x="4291013" y="2047875"/>
          <p14:tracePt t="6201" x="4359275" y="2065338"/>
          <p14:tracePt t="6209" x="4402138" y="2065338"/>
          <p14:tracePt t="6218" x="4503738" y="2073275"/>
          <p14:tracePt t="6225" x="4605338" y="2082800"/>
          <p14:tracePt t="6234" x="4691063" y="2116138"/>
          <p14:tracePt t="6241" x="4784725" y="2116138"/>
          <p14:tracePt t="6250" x="4878388" y="2124075"/>
          <p14:tracePt t="6259" x="4937125" y="2124075"/>
          <p14:tracePt t="6265" x="5013325" y="2141538"/>
          <p14:tracePt t="6273" x="5099050" y="2149475"/>
          <p14:tracePt t="6282" x="5132388" y="2159000"/>
          <p14:tracePt t="6290" x="5167313" y="2166938"/>
          <p14:tracePt t="6298" x="5226050" y="2174875"/>
          <p14:tracePt t="6306" x="5243513" y="2174875"/>
          <p14:tracePt t="6314" x="5268913" y="2184400"/>
          <p14:tracePt t="6322" x="5294313" y="2192338"/>
          <p14:tracePt t="6330" x="5319713" y="2200275"/>
          <p14:tracePt t="6339" x="5362575" y="2209800"/>
          <p14:tracePt t="6346" x="5380038" y="2217738"/>
          <p14:tracePt t="6355" x="5395913" y="2227263"/>
          <p14:tracePt t="6362" x="5413375" y="2227263"/>
          <p14:tracePt t="6370" x="5430838" y="2235200"/>
          <p14:tracePt t="6385" x="5446713" y="2235200"/>
          <p14:tracePt t="6393" x="5456238" y="2252663"/>
          <p14:tracePt t="6442" x="5472113" y="2252663"/>
          <p14:tracePt t="6466" x="5481638" y="2260600"/>
          <p14:tracePt t="6489" x="5489575" y="2260600"/>
          <p14:tracePt t="6499" x="5497513" y="2260600"/>
          <p14:tracePt t="6577" x="5497513" y="2268538"/>
          <p14:tracePt t="6593" x="5507038" y="2278063"/>
          <p14:tracePt t="6601" x="5514975" y="2278063"/>
          <p14:tracePt t="6610" x="5524500" y="2278063"/>
          <p14:tracePt t="6624" x="5532438" y="2278063"/>
          <p14:tracePt t="6648" x="5540375" y="2278063"/>
          <p14:tracePt t="6705" x="5549900" y="2278063"/>
          <p14:tracePt t="6714" x="5557838" y="2286000"/>
          <p14:tracePt t="6737" x="5565775" y="2286000"/>
          <p14:tracePt t="6890" x="5565775" y="2303463"/>
          <p14:tracePt t="6898" x="5575300" y="2311400"/>
          <p14:tracePt t="6922" x="5575300" y="2328863"/>
          <p14:tracePt t="6929" x="5575300" y="2336800"/>
          <p14:tracePt t="6945" x="5575300" y="2344738"/>
          <p14:tracePt t="6955" x="5575300" y="2362200"/>
          <p14:tracePt t="6961" x="5575300" y="2371725"/>
          <p14:tracePt t="6978" x="5575300" y="2379663"/>
          <p14:tracePt t="6986" x="5575300" y="2387600"/>
          <p14:tracePt t="6994" x="5575300" y="2397125"/>
          <p14:tracePt t="7010" x="5575300" y="2405063"/>
          <p14:tracePt t="7042" x="5575300" y="2413000"/>
          <p14:tracePt t="7082" x="5575300" y="2422525"/>
          <p14:tracePt t="7874" x="5575300" y="2430463"/>
          <p14:tracePt t="7898" x="5565775" y="2430463"/>
          <p14:tracePt t="7914" x="5557838" y="2430463"/>
          <p14:tracePt t="7921" x="5557838" y="2438400"/>
          <p14:tracePt t="7938" x="5549900" y="2438400"/>
          <p14:tracePt t="7955" x="5540375" y="2438400"/>
          <p14:tracePt t="7970" x="5532438" y="2438400"/>
          <p14:tracePt t="7994" x="5524500" y="2438400"/>
          <p14:tracePt t="8009" x="5514975" y="2438400"/>
          <p14:tracePt t="8057" x="5507038" y="2438400"/>
          <p14:tracePt t="8178" x="5497513" y="2438400"/>
          <p14:tracePt t="8188" x="5497513" y="2447925"/>
          <p14:tracePt t="8211" x="5481638" y="2447925"/>
          <p14:tracePt t="8218" x="5472113" y="2455863"/>
          <p14:tracePt t="8243" x="5464175" y="2463800"/>
          <p14:tracePt t="8251" x="5456238" y="2463800"/>
          <p14:tracePt t="8258" x="5446713" y="2473325"/>
          <p14:tracePt t="8283" x="5438775" y="2481263"/>
          <p14:tracePt t="8298" x="5430838" y="2481263"/>
          <p14:tracePt t="8683" x="5421313" y="2481263"/>
          <p14:tracePt t="8802" x="5413375" y="2481263"/>
          <p14:tracePt t="9011" x="5405438" y="2489200"/>
          <p14:tracePt t="9283" x="5395913" y="2498725"/>
          <p14:tracePt t="9841" x="5387975" y="2498725"/>
          <p14:tracePt t="9874" x="5380038" y="2506663"/>
          <p14:tracePt t="9890" x="5370513" y="2506663"/>
          <p14:tracePt t="9898" x="5362575" y="2516188"/>
          <p14:tracePt t="9923" x="5362575" y="2524125"/>
          <p14:tracePt t="9930" x="5353050" y="2524125"/>
          <p14:tracePt t="9979" x="5345113" y="2524125"/>
          <p14:tracePt t="9988" x="5337175" y="2532063"/>
          <p14:tracePt t="10003" x="5327650" y="2541588"/>
          <p14:tracePt t="10010" x="5319713" y="2541588"/>
          <p14:tracePt t="10026" x="5311775" y="2541588"/>
          <p14:tracePt t="10034" x="5311775" y="2549525"/>
          <p14:tracePt t="10124" x="5302250" y="2549525"/>
          <p14:tracePt t="10147" x="5286375" y="2549525"/>
          <p14:tracePt t="10187" x="5286375" y="2541588"/>
          <p14:tracePt t="10291" x="5286375" y="2532063"/>
          <p14:tracePt t="10307" x="5268913" y="2532063"/>
          <p14:tracePt t="10332" x="5260975" y="2541588"/>
          <p14:tracePt t="10339" x="5251450" y="2541588"/>
          <p14:tracePt t="10355" x="5243513" y="2549525"/>
          <p14:tracePt t="10364" x="5243513" y="2557463"/>
          <p14:tracePt t="10467" x="5235575" y="2557463"/>
          <p14:tracePt t="10475" x="5226050" y="2557463"/>
          <p14:tracePt t="10532" x="5208588" y="2557463"/>
          <p14:tracePt t="10555" x="5200650" y="2557463"/>
          <p14:tracePt t="11850" x="5208588" y="2557463"/>
          <p14:tracePt t="12036" x="5226050" y="2549525"/>
          <p14:tracePt t="12044" x="5226050" y="2541588"/>
          <p14:tracePt t="12054" x="5235575" y="2532063"/>
          <p14:tracePt t="12060" x="5235575" y="2524125"/>
          <p14:tracePt t="12164" x="5235575" y="2532063"/>
          <p14:tracePt t="12172" x="5235575" y="2549525"/>
          <p14:tracePt t="12213" x="5235575" y="2557463"/>
          <p14:tracePt t="13476" x="5243513" y="2557463"/>
          <p14:tracePt t="13500" x="5243513" y="2549525"/>
          <p14:tracePt t="13788" x="5251450" y="2532063"/>
          <p14:tracePt t="13900" x="5251450" y="2524125"/>
          <p14:tracePt t="13948" x="5251450" y="2532063"/>
          <p14:tracePt t="13957" x="5243513" y="2549525"/>
          <p14:tracePt t="14013" x="5243513" y="2524125"/>
          <p14:tracePt t="14021" x="5243513" y="2516188"/>
          <p14:tracePt t="14029" x="5243513" y="2489200"/>
          <p14:tracePt t="14038" x="5243513" y="2481263"/>
          <p14:tracePt t="14045" x="5243513" y="2447925"/>
          <p14:tracePt t="14055" x="5243513" y="2438400"/>
          <p14:tracePt t="14062" x="5243513" y="2430463"/>
          <p14:tracePt t="14077" x="5243513" y="2413000"/>
          <p14:tracePt t="14087" x="5251450" y="2405063"/>
          <p14:tracePt t="14205" x="5251450" y="2413000"/>
          <p14:tracePt t="14421" x="5243513" y="2422525"/>
          <p14:tracePt t="14430" x="5243513" y="2430463"/>
          <p14:tracePt t="14445" x="5235575" y="2438400"/>
          <p14:tracePt t="14462" x="5226050" y="2447925"/>
          <p14:tracePt t="14477" x="5226050" y="2455863"/>
          <p14:tracePt t="14494" x="5226050" y="2463800"/>
          <p14:tracePt t="14670" x="5226050" y="2455863"/>
          <p14:tracePt t="14686" x="5226050" y="2447925"/>
          <p14:tracePt t="14703" x="5226050" y="2438400"/>
          <p14:tracePt t="14902" x="5226050" y="2447925"/>
          <p14:tracePt t="14910" x="5226050" y="2455863"/>
          <p14:tracePt t="14925" x="5226050" y="2463800"/>
          <p14:tracePt t="14935" x="5226050" y="2473325"/>
          <p14:tracePt t="14941" x="5226050" y="2481263"/>
          <p14:tracePt t="14950" x="5226050" y="2489200"/>
          <p14:tracePt t="14957" x="5226050" y="2498725"/>
          <p14:tracePt t="14973" x="5226050" y="2506663"/>
          <p14:tracePt t="14989" x="5226050" y="2516188"/>
          <p14:tracePt t="14997" x="5226050" y="2524125"/>
          <p14:tracePt t="15173" x="5226050" y="2532063"/>
          <p14:tracePt t="15198" x="5226050" y="2541588"/>
          <p14:tracePt t="15205" x="5218113" y="2557463"/>
          <p14:tracePt t="15309" x="5208588" y="2557463"/>
          <p14:tracePt t="15318" x="5200650" y="2566988"/>
          <p14:tracePt t="15326" x="5200650" y="2574925"/>
          <p14:tracePt t="15334" x="5192713" y="2582863"/>
          <p14:tracePt t="15341" x="5175250" y="2600325"/>
          <p14:tracePt t="15357" x="5157788" y="2608263"/>
          <p14:tracePt t="15365" x="5157788" y="2625725"/>
          <p14:tracePt t="15374" x="5149850" y="2625725"/>
          <p14:tracePt t="15454" x="5149850" y="2617788"/>
          <p14:tracePt t="15461" x="5149850" y="2582863"/>
          <p14:tracePt t="15470" x="5149850" y="2557463"/>
          <p14:tracePt t="15477" x="5149850" y="2532063"/>
          <p14:tracePt t="15488" x="5149850" y="2506663"/>
          <p14:tracePt t="15494" x="5149850" y="2498725"/>
          <p14:tracePt t="15504" x="5149850" y="2481263"/>
          <p14:tracePt t="15509" x="5149850" y="2473325"/>
          <p14:tracePt t="15518" x="5157788" y="2455863"/>
          <p14:tracePt t="15597" x="5157788" y="2481263"/>
          <p14:tracePt t="15605" x="5157788" y="2498725"/>
          <p14:tracePt t="15614" x="5157788" y="2506663"/>
          <p14:tracePt t="15621" x="5157788" y="2524125"/>
          <p14:tracePt t="15629" x="5157788" y="2549525"/>
          <p14:tracePt t="15645" x="5141913" y="2574925"/>
          <p14:tracePt t="15662" x="5141913" y="2582863"/>
          <p14:tracePt t="15854" x="5132388" y="2592388"/>
          <p14:tracePt t="15861" x="5132388" y="2600325"/>
          <p14:tracePt t="15869" x="5124450" y="2608263"/>
          <p14:tracePt t="15887" x="5116513" y="2608263"/>
          <p14:tracePt t="15894" x="5116513" y="2617788"/>
          <p14:tracePt t="15904" x="5099050" y="2625725"/>
          <p14:tracePt t="15950" x="5091113" y="2633663"/>
          <p14:tracePt t="16759" x="5091113" y="2643188"/>
          <p14:tracePt t="16766" x="5091113" y="2651125"/>
          <p14:tracePt t="16774" x="5099050" y="2660650"/>
          <p14:tracePt t="16782" x="5099050" y="2676525"/>
          <p14:tracePt t="16790" x="5116513" y="2701925"/>
          <p14:tracePt t="16798" x="5124450" y="2719388"/>
          <p14:tracePt t="16807" x="5124450" y="2727325"/>
          <p14:tracePt t="16814" x="5149850" y="2744788"/>
          <p14:tracePt t="16825" x="5175250" y="2787650"/>
          <p14:tracePt t="16831" x="5175250" y="2795588"/>
          <p14:tracePt t="16840" x="5192713" y="2830513"/>
          <p14:tracePt t="16846" x="5200650" y="2838450"/>
          <p14:tracePt t="16854" x="5200650" y="2846388"/>
          <p14:tracePt t="16862" x="5218113" y="2863850"/>
          <p14:tracePt t="16870" x="5226050" y="2863850"/>
          <p14:tracePt t="16889" x="5235575" y="2863850"/>
          <p14:tracePt t="16982" x="5243513" y="2863850"/>
          <p14:tracePt t="17213" x="5243513" y="2846388"/>
          <p14:tracePt t="17221" x="5226050" y="2838450"/>
          <p14:tracePt t="17231" x="5218113" y="2838450"/>
          <p14:tracePt t="17238" x="5200650" y="2838450"/>
          <p14:tracePt t="17246" x="5192713" y="2838450"/>
          <p14:tracePt t="17254" x="5175250" y="2838450"/>
          <p14:tracePt t="17295" x="5157788" y="2820988"/>
          <p14:tracePt t="17310" x="5157788" y="2813050"/>
          <p14:tracePt t="17320" x="5157788" y="2805113"/>
          <p14:tracePt t="17351" x="5157788" y="2795588"/>
          <p14:tracePt t="17359" x="5149850" y="2787650"/>
          <p14:tracePt t="17374" x="5141913" y="2778125"/>
          <p14:tracePt t="17439" x="5132388" y="2778125"/>
          <p14:tracePt t="17454" x="5124450" y="2778125"/>
          <p14:tracePt t="17463" x="5116513" y="2770188"/>
          <p14:tracePt t="17486" x="5106988" y="2770188"/>
          <p14:tracePt t="17494" x="5099050" y="2770188"/>
          <p14:tracePt t="17503" x="5091113" y="2770188"/>
          <p14:tracePt t="17519" x="5081588" y="2770188"/>
          <p14:tracePt t="17526" x="5064125" y="2770188"/>
          <p14:tracePt t="17534" x="5048250" y="2770188"/>
          <p14:tracePt t="17543" x="5030788" y="2770188"/>
          <p14:tracePt t="17558" x="5013325" y="2770188"/>
          <p14:tracePt t="17566" x="5005388" y="2770188"/>
          <p14:tracePt t="17574" x="4987925" y="2770188"/>
          <p14:tracePt t="17583" x="4972050" y="2770188"/>
          <p14:tracePt t="17590" x="4954588" y="2770188"/>
          <p14:tracePt t="17599" x="4937125" y="2770188"/>
          <p14:tracePt t="17607" x="4929188" y="2770188"/>
          <p14:tracePt t="17615" x="4919663" y="2770188"/>
          <p14:tracePt t="17622" x="4911725" y="2770188"/>
          <p14:tracePt t="17630" x="4903788" y="2770188"/>
          <p14:tracePt t="17638" x="4894263" y="2770188"/>
          <p14:tracePt t="17646" x="4878388" y="2770188"/>
          <p14:tracePt t="17654" x="4868863" y="2770188"/>
          <p14:tracePt t="17663" x="4852988" y="2770188"/>
          <p14:tracePt t="17671" x="4818063" y="2770188"/>
          <p14:tracePt t="17679" x="4802188" y="2770188"/>
          <p14:tracePt t="17687" x="4775200" y="2770188"/>
          <p14:tracePt t="17695" x="4741863" y="2770188"/>
          <p14:tracePt t="17704" x="4733925" y="2770188"/>
          <p14:tracePt t="17711" x="4673600" y="2762250"/>
          <p14:tracePt t="17726" x="4657725" y="2752725"/>
          <p14:tracePt t="17736" x="4630738" y="2752725"/>
          <p14:tracePt t="17742" x="4614863" y="2744788"/>
          <p14:tracePt t="17751" x="4597400" y="2744788"/>
          <p14:tracePt t="17758" x="4564063" y="2736850"/>
          <p14:tracePt t="17767" x="4554538" y="2736850"/>
          <p14:tracePt t="17774" x="4538663" y="2736850"/>
          <p14:tracePt t="17783" x="4513263" y="2736850"/>
          <p14:tracePt t="17800" x="4478338" y="2736850"/>
          <p14:tracePt t="17806" x="4470400" y="2736850"/>
          <p14:tracePt t="17814" x="4435475" y="2736850"/>
          <p14:tracePt t="17822" x="4402138" y="2736850"/>
          <p14:tracePt t="17831" x="4384675" y="2736850"/>
          <p14:tracePt t="17838" x="4351338" y="2736850"/>
          <p14:tracePt t="17846" x="4316413" y="2736850"/>
          <p14:tracePt t="17854" x="4300538" y="2736850"/>
          <p14:tracePt t="17864" x="4291013" y="2736850"/>
          <p14:tracePt t="17871" x="4283075" y="2736850"/>
          <p14:tracePt t="17889" x="4275138" y="2736850"/>
          <p14:tracePt t="17959" x="4265613" y="2736850"/>
          <p14:tracePt t="17966" x="4257675" y="2736850"/>
          <p14:tracePt t="17974" x="4257675" y="2727325"/>
          <p14:tracePt t="17983" x="4257675" y="2719388"/>
          <p14:tracePt t="17991" x="4249738" y="2711450"/>
          <p14:tracePt t="18023" x="4240213" y="2701925"/>
          <p14:tracePt t="18071" x="4232275" y="2686050"/>
          <p14:tracePt t="18087" x="4206875" y="2693988"/>
          <p14:tracePt t="18095" x="4197350" y="2693988"/>
          <p14:tracePt t="18103" x="4181475" y="2701925"/>
          <p14:tracePt t="18112" x="4156075" y="2701925"/>
          <p14:tracePt t="18120" x="4138613" y="2701925"/>
          <p14:tracePt t="18127" x="4121150" y="2711450"/>
          <p14:tracePt t="18136" x="4095750" y="2711450"/>
          <p14:tracePt t="18143" x="4062413" y="2711450"/>
          <p14:tracePt t="18154" x="4037013" y="2711450"/>
          <p14:tracePt t="18160" x="4011613" y="2711450"/>
          <p14:tracePt t="18167" x="3986213" y="2711450"/>
          <p14:tracePt t="18175" x="3968750" y="2711450"/>
          <p14:tracePt t="18185" x="3935413" y="2711450"/>
          <p14:tracePt t="18191" x="3908425" y="2711450"/>
          <p14:tracePt t="18200" x="3892550" y="2711450"/>
          <p14:tracePt t="18207" x="3867150" y="2711450"/>
          <p14:tracePt t="18215" x="3841750" y="2719388"/>
          <p14:tracePt t="18223" x="3798888" y="2719388"/>
          <p14:tracePt t="18232" x="3790950" y="2719388"/>
          <p14:tracePt t="18239" x="3763963" y="2719388"/>
          <p14:tracePt t="18247" x="3738563" y="2719388"/>
          <p14:tracePt t="18256" x="3722688" y="2719388"/>
          <p14:tracePt t="18263" x="3679825" y="2719388"/>
          <p14:tracePt t="18270" x="3654425" y="2719388"/>
          <p14:tracePt t="18278" x="3629025" y="2719388"/>
          <p14:tracePt t="18286" x="3611563" y="2719388"/>
          <p14:tracePt t="18294" x="3578225" y="2719388"/>
          <p14:tracePt t="18302" x="3535363" y="2727325"/>
          <p14:tracePt t="18310" x="3509963" y="2727325"/>
          <p14:tracePt t="18318" x="3475038" y="2727325"/>
          <p14:tracePt t="18327" x="3441700" y="2736850"/>
          <p14:tracePt t="18336" x="3390900" y="2736850"/>
          <p14:tracePt t="18343" x="3340100" y="2736850"/>
          <p14:tracePt t="18353" x="3297238" y="2752725"/>
          <p14:tracePt t="18359" x="3228975" y="2752725"/>
          <p14:tracePt t="18367" x="3170238" y="2752725"/>
          <p14:tracePt t="18375" x="3109913" y="2752725"/>
          <p14:tracePt t="18384" x="3041650" y="2752725"/>
          <p14:tracePt t="18391" x="2990850" y="2752725"/>
          <p14:tracePt t="18399" x="2940050" y="2752725"/>
          <p14:tracePt t="18407" x="2881313" y="2752725"/>
          <p14:tracePt t="18415" x="2846388" y="2752725"/>
          <p14:tracePt t="18423" x="2795588" y="2762250"/>
          <p14:tracePt t="18432" x="2752725" y="2762250"/>
          <p14:tracePt t="18439" x="2701925" y="2770188"/>
          <p14:tracePt t="18447" x="2676525" y="2778125"/>
          <p14:tracePt t="18456" x="2651125" y="2778125"/>
          <p14:tracePt t="18464" x="2592388" y="2787650"/>
          <p14:tracePt t="18473" x="2582863" y="2787650"/>
          <p14:tracePt t="18480" x="2574925" y="2787650"/>
          <p14:tracePt t="18488" x="2557463" y="2787650"/>
          <p14:tracePt t="18503" x="2549525" y="2787650"/>
          <p14:tracePt t="18512" x="2541588" y="2787650"/>
          <p14:tracePt t="18760" x="2532063" y="2787650"/>
          <p14:tracePt t="18775" x="2532063" y="2778125"/>
          <p14:tracePt t="18784" x="2532063" y="2770188"/>
          <p14:tracePt t="18791" x="2532063" y="2752725"/>
          <p14:tracePt t="18799" x="2532063" y="2736850"/>
          <p14:tracePt t="18815" x="2541588" y="2719388"/>
          <p14:tracePt t="18823" x="2541588" y="2711450"/>
          <p14:tracePt t="18832" x="2549525" y="2693988"/>
          <p14:tracePt t="18839" x="2557463" y="2686050"/>
          <p14:tracePt t="18847" x="2557463" y="2676525"/>
          <p14:tracePt t="18855" x="2566988" y="2676525"/>
          <p14:tracePt t="18864" x="2574925" y="2668588"/>
          <p14:tracePt t="18873" x="2574925" y="2660650"/>
          <p14:tracePt t="18880" x="2582863" y="2660650"/>
          <p14:tracePt t="18887" x="2592388" y="2660650"/>
          <p14:tracePt t="18895" x="2608263" y="2651125"/>
          <p14:tracePt t="18912" x="2625725" y="2651125"/>
          <p14:tracePt t="18927" x="2633663" y="2651125"/>
          <p14:tracePt t="18937" x="2643188" y="2651125"/>
          <p14:tracePt t="18944" x="2651125" y="2651125"/>
          <p14:tracePt t="18954" x="2660650" y="2651125"/>
          <p14:tracePt t="18972" x="2668588" y="2651125"/>
          <p14:tracePt t="18991" x="2686050" y="2651125"/>
          <p14:tracePt t="19015" x="2693988" y="2651125"/>
          <p14:tracePt t="19023" x="2701925" y="2660650"/>
          <p14:tracePt t="19039" x="2711450" y="2668588"/>
          <p14:tracePt t="19071" x="2727325" y="2668588"/>
          <p14:tracePt t="19080" x="2744788" y="2668588"/>
          <p14:tracePt t="19087" x="2744788" y="2660650"/>
          <p14:tracePt t="19095" x="2770188" y="2643188"/>
          <p14:tracePt t="19104" x="2805113" y="2617788"/>
          <p14:tracePt t="19112" x="2830513" y="2608263"/>
          <p14:tracePt t="19120" x="2897188" y="2574925"/>
          <p14:tracePt t="19127" x="2932113" y="2557463"/>
          <p14:tracePt t="19137" x="2965450" y="2549525"/>
          <p14:tracePt t="19144" x="3000375" y="2532063"/>
          <p14:tracePt t="19154" x="3041650" y="2516188"/>
          <p14:tracePt t="19160" x="3051175" y="2516188"/>
          <p14:tracePt t="19168" x="3059113" y="2516188"/>
          <p14:tracePt t="19176" x="3067050" y="2516188"/>
          <p14:tracePt t="19200" x="3084513" y="2516188"/>
          <p14:tracePt t="19207" x="3094038" y="2516188"/>
          <p14:tracePt t="19215" x="3101975" y="2524125"/>
          <p14:tracePt t="19224" x="3127375" y="2541588"/>
          <p14:tracePt t="19232" x="3152775" y="2574925"/>
          <p14:tracePt t="19240" x="3170238" y="2592388"/>
          <p14:tracePt t="19247" x="3186113" y="2600325"/>
          <p14:tracePt t="19258" x="3195638" y="2608263"/>
          <p14:tracePt t="19263" x="3203575" y="2617788"/>
          <p14:tracePt t="19273" x="3211513" y="2625725"/>
          <p14:tracePt t="19326" x="3221038" y="2625725"/>
          <p14:tracePt t="19342" x="3228975" y="2633663"/>
          <p14:tracePt t="19367" x="3238500" y="2643188"/>
          <p14:tracePt t="19415" x="3246438" y="2643188"/>
          <p14:tracePt t="19431" x="3254375" y="2643188"/>
          <p14:tracePt t="19447" x="3263900" y="2643188"/>
          <p14:tracePt t="19575" x="3271838" y="2651125"/>
          <p14:tracePt t="19591" x="3297238" y="2651125"/>
          <p14:tracePt t="19600" x="3305175" y="2651125"/>
          <p14:tracePt t="19607" x="3314700" y="2660650"/>
          <p14:tracePt t="19615" x="3340100" y="2660650"/>
          <p14:tracePt t="19623" x="3382963" y="2693988"/>
          <p14:tracePt t="19632" x="3408363" y="2693988"/>
          <p14:tracePt t="19639" x="3424238" y="2693988"/>
          <p14:tracePt t="19647" x="3441700" y="2701925"/>
          <p14:tracePt t="19655" x="3459163" y="2701925"/>
          <p14:tracePt t="19663" x="3467100" y="2701925"/>
          <p14:tracePt t="19671" x="3484563" y="2701925"/>
          <p14:tracePt t="19679" x="3509963" y="2701925"/>
          <p14:tracePt t="19687" x="3535363" y="2701925"/>
          <p14:tracePt t="19695" x="3568700" y="2719388"/>
          <p14:tracePt t="19703" x="3603625" y="2719388"/>
          <p14:tracePt t="19712" x="3646488" y="2736850"/>
          <p14:tracePt t="19719" x="3662363" y="2736850"/>
          <p14:tracePt t="19727" x="3687763" y="2744788"/>
          <p14:tracePt t="19736" x="3697288" y="2744788"/>
          <p14:tracePt t="19743" x="3713163" y="2752725"/>
          <p14:tracePt t="19753" x="3730625" y="2762250"/>
          <p14:tracePt t="19759" x="3738563" y="2762250"/>
          <p14:tracePt t="19769" x="3763963" y="2762250"/>
          <p14:tracePt t="19775" x="3781425" y="2762250"/>
          <p14:tracePt t="19786" x="3798888" y="2762250"/>
          <p14:tracePt t="19791" x="3816350" y="2762250"/>
          <p14:tracePt t="19801" x="3832225" y="2762250"/>
          <p14:tracePt t="19807" x="3841750" y="2770188"/>
          <p14:tracePt t="19815" x="3857625" y="2770188"/>
          <p14:tracePt t="19823" x="3875088" y="2778125"/>
          <p14:tracePt t="19831" x="3892550" y="2778125"/>
          <p14:tracePt t="19839" x="3900488" y="2778125"/>
          <p14:tracePt t="19848" x="3908425" y="2778125"/>
          <p14:tracePt t="19855" x="3925888" y="2778125"/>
          <p14:tracePt t="19863" x="3935413" y="2778125"/>
          <p14:tracePt t="19885" x="3951288" y="2778125"/>
          <p14:tracePt t="19889" x="3968750" y="2778125"/>
          <p14:tracePt t="19895" x="3976688" y="2778125"/>
          <p14:tracePt t="19903" x="4002088" y="2778125"/>
          <p14:tracePt t="19919" x="4019550" y="2778125"/>
          <p14:tracePt t="19927" x="4027488" y="2778125"/>
          <p14:tracePt t="19951" x="4037013" y="2778125"/>
          <p14:tracePt t="19959" x="4052888" y="2778125"/>
          <p14:tracePt t="19976" x="4062413" y="2778125"/>
          <p14:tracePt t="19991" x="4070350" y="2778125"/>
          <p14:tracePt t="20009" x="4079875" y="2778125"/>
          <p14:tracePt t="20016" x="4095750" y="2778125"/>
          <p14:tracePt t="20024" x="4105275" y="2778125"/>
          <p14:tracePt t="20032" x="4121150" y="2778125"/>
          <p14:tracePt t="20040" x="4130675" y="2778125"/>
          <p14:tracePt t="20048" x="4138613" y="2778125"/>
          <p14:tracePt t="20056" x="4146550" y="2778125"/>
          <p14:tracePt t="20072" x="4156075" y="2778125"/>
          <p14:tracePt t="20088" x="4164013" y="2778125"/>
          <p14:tracePt t="20096" x="4171950" y="2778125"/>
          <p14:tracePt t="20120" x="4181475" y="2778125"/>
          <p14:tracePt t="20128" x="4189413" y="2778125"/>
          <p14:tracePt t="20136" x="4197350" y="2770188"/>
          <p14:tracePt t="20144" x="4214813" y="2770188"/>
          <p14:tracePt t="20153" x="4224338" y="2770188"/>
          <p14:tracePt t="20160" x="4232275" y="2770188"/>
          <p14:tracePt t="20169" x="4240213" y="2770188"/>
          <p14:tracePt t="20176" x="4249738" y="2770188"/>
          <p14:tracePt t="20201" x="4265613" y="2770188"/>
          <p14:tracePt t="20216" x="4275138" y="2770188"/>
          <p14:tracePt t="20224" x="4283075" y="2770188"/>
          <p14:tracePt t="20232" x="4291013" y="2770188"/>
          <p14:tracePt t="20240" x="4300538" y="2770188"/>
          <p14:tracePt t="20264" x="4308475" y="2770188"/>
          <p14:tracePt t="20272" x="4325938" y="2770188"/>
          <p14:tracePt t="20295" x="4341813" y="2762250"/>
          <p14:tracePt t="20302" x="4351338" y="2752725"/>
          <p14:tracePt t="20311" x="4368800" y="2744788"/>
          <p14:tracePt t="20319" x="4376738" y="2744788"/>
          <p14:tracePt t="20327" x="4384675" y="2744788"/>
          <p14:tracePt t="20336" x="4402138" y="2727325"/>
          <p14:tracePt t="20344" x="4419600" y="2701925"/>
          <p14:tracePt t="20353" x="4452938" y="2701925"/>
          <p14:tracePt t="20360" x="4470400" y="2686050"/>
          <p14:tracePt t="20369" x="4521200" y="2660650"/>
          <p14:tracePt t="20376" x="4554538" y="2660650"/>
          <p14:tracePt t="20385" x="4597400" y="2643188"/>
          <p14:tracePt t="20392" x="4630738" y="2643188"/>
          <p14:tracePt t="20402" x="4673600" y="2625725"/>
          <p14:tracePt t="20408" x="4708525" y="2617788"/>
          <p14:tracePt t="20416" x="4749800" y="2608263"/>
          <p14:tracePt t="20424" x="4784725" y="2600325"/>
          <p14:tracePt t="20432" x="4810125" y="2592388"/>
          <p14:tracePt t="20440" x="4818063" y="2582863"/>
          <p14:tracePt t="20448" x="4878388" y="2582863"/>
          <p14:tracePt t="20456" x="4903788" y="2574925"/>
          <p14:tracePt t="20464" x="4919663" y="2557463"/>
          <p14:tracePt t="20472" x="4929188" y="2557463"/>
          <p14:tracePt t="20480" x="4946650" y="2557463"/>
          <p14:tracePt t="20496" x="4954588" y="2557463"/>
          <p14:tracePt t="20513" x="4962525" y="2549525"/>
          <p14:tracePt t="20536" x="4972050" y="2549525"/>
          <p14:tracePt t="20544" x="4979988" y="2549525"/>
          <p14:tracePt t="20553" x="4997450" y="2541588"/>
          <p14:tracePt t="20560" x="5005388" y="2541588"/>
          <p14:tracePt t="20570" x="5022850" y="2532063"/>
          <p14:tracePt t="20576" x="5038725" y="2524125"/>
          <p14:tracePt t="20586" x="5073650" y="2516188"/>
          <p14:tracePt t="20592" x="5132388" y="2506663"/>
          <p14:tracePt t="20602" x="5157788" y="2506663"/>
          <p14:tracePt t="20608" x="5175250" y="2498725"/>
          <p14:tracePt t="20616" x="5208588" y="2481263"/>
          <p14:tracePt t="20624" x="5235575" y="2473325"/>
          <p14:tracePt t="20632" x="5251450" y="2463800"/>
          <p14:tracePt t="20640" x="5286375" y="2463800"/>
          <p14:tracePt t="20648" x="5294313" y="2463800"/>
          <p14:tracePt t="20656" x="5327650" y="2463800"/>
          <p14:tracePt t="20664" x="5370513" y="2447925"/>
          <p14:tracePt t="20672" x="5413375" y="2447925"/>
          <p14:tracePt t="20680" x="5472113" y="2447925"/>
          <p14:tracePt t="20688" x="5532438" y="2447925"/>
          <p14:tracePt t="20696" x="5575300" y="2447925"/>
          <p14:tracePt t="20704" x="5608638" y="2447925"/>
          <p14:tracePt t="20712" x="5651500" y="2447925"/>
          <p14:tracePt t="20720" x="5676900" y="2447925"/>
          <p14:tracePt t="20728" x="5710238" y="2447925"/>
          <p14:tracePt t="20736" x="5735638" y="2455863"/>
          <p14:tracePt t="20744" x="5761038" y="2463800"/>
          <p14:tracePt t="20753" x="5813425" y="2463800"/>
          <p14:tracePt t="20760" x="5864225" y="2473325"/>
          <p14:tracePt t="20769" x="5905500" y="2481263"/>
          <p14:tracePt t="20776" x="5948363" y="2481263"/>
          <p14:tracePt t="20786" x="6008688" y="2498725"/>
          <p14:tracePt t="20792" x="6059488" y="2506663"/>
          <p14:tracePt t="20802" x="6076950" y="2506663"/>
          <p14:tracePt t="20808" x="6092825" y="2516188"/>
          <p14:tracePt t="20816" x="6110288" y="2516188"/>
          <p14:tracePt t="20824" x="6127750" y="2516188"/>
          <p14:tracePt t="20832" x="6153150" y="2516188"/>
          <p14:tracePt t="20840" x="6169025" y="2516188"/>
          <p14:tracePt t="20848" x="6178550" y="2516188"/>
          <p14:tracePt t="20856" x="6203950" y="2516188"/>
          <p14:tracePt t="20864" x="6221413" y="2516188"/>
          <p14:tracePt t="20885" x="6254750" y="2516188"/>
          <p14:tracePt t="20889" x="6262688" y="2516188"/>
          <p14:tracePt t="20896" x="6280150" y="2506663"/>
          <p14:tracePt t="20904" x="6288088" y="2506663"/>
          <p14:tracePt t="20912" x="6297613" y="2506663"/>
          <p14:tracePt t="20929" x="6305550" y="2498725"/>
          <p14:tracePt t="20945" x="6313488" y="2498725"/>
          <p14:tracePt t="21233" x="6305550" y="2506663"/>
          <p14:tracePt t="21249" x="6297613" y="2516188"/>
          <p14:tracePt t="21296" x="6288088" y="2524125"/>
          <p14:tracePt t="21328" x="6272213" y="2524125"/>
          <p14:tracePt t="21368" x="6262688" y="2532063"/>
          <p14:tracePt t="21408" x="6254750" y="2549525"/>
          <p14:tracePt t="21984" x="6280150" y="2549525"/>
          <p14:tracePt t="21994" x="6288088" y="2549525"/>
          <p14:tracePt t="22002" x="6305550" y="2549525"/>
          <p14:tracePt t="22009" x="6323013" y="2549525"/>
          <p14:tracePt t="22019" x="6348413" y="2549525"/>
          <p14:tracePt t="22025" x="6373813" y="2549525"/>
          <p14:tracePt t="22033" x="6391275" y="2549525"/>
          <p14:tracePt t="22041" x="6424613" y="2549525"/>
          <p14:tracePt t="22049" x="6457950" y="2549525"/>
          <p14:tracePt t="22058" x="6483350" y="2549525"/>
          <p14:tracePt t="22066" x="6500813" y="2549525"/>
          <p14:tracePt t="22073" x="6526213" y="2549525"/>
          <p14:tracePt t="22082" x="6551613" y="2549525"/>
          <p14:tracePt t="22089" x="6569075" y="2549525"/>
          <p14:tracePt t="22097" x="6594475" y="2549525"/>
          <p14:tracePt t="22105" x="6611938" y="2549525"/>
          <p14:tracePt t="22114" x="6627813" y="2549525"/>
          <p14:tracePt t="22121" x="6637338" y="2549525"/>
          <p14:tracePt t="22130" x="6662738" y="2541588"/>
          <p14:tracePt t="22138" x="6670675" y="2541588"/>
          <p14:tracePt t="22145" x="6680200" y="2541588"/>
          <p14:tracePt t="22153" x="6696075" y="2532063"/>
          <p14:tracePt t="22161" x="6731000" y="2532063"/>
          <p14:tracePt t="22170" x="6738938" y="2532063"/>
          <p14:tracePt t="22178" x="6746875" y="2532063"/>
          <p14:tracePt t="22186" x="6772275" y="2532063"/>
          <p14:tracePt t="22194" x="6799263" y="2532063"/>
          <p14:tracePt t="22203" x="6815138" y="2532063"/>
          <p14:tracePt t="22210" x="6832600" y="2532063"/>
          <p14:tracePt t="22220" x="6850063" y="2532063"/>
          <p14:tracePt t="22234" x="6858000" y="2532063"/>
          <p14:tracePt t="22242" x="6875463" y="2532063"/>
          <p14:tracePt t="22249" x="6883400" y="2549525"/>
          <p14:tracePt t="22266" x="6891338" y="2549525"/>
          <p14:tracePt t="22842" x="6900863" y="2549525"/>
          <p14:tracePt t="22945" x="6900863" y="2541588"/>
          <p14:tracePt t="22953" x="6908800" y="2541588"/>
          <p14:tracePt t="22969" x="6908800" y="2532063"/>
          <p14:tracePt t="22978" x="6908800" y="2524125"/>
          <p14:tracePt t="22988" x="6908800" y="2516188"/>
          <p14:tracePt t="22993" x="6908800" y="2506663"/>
          <p14:tracePt t="23009" x="6908800" y="2498725"/>
          <p14:tracePt t="23017" x="6916738" y="2498725"/>
          <p14:tracePt t="23024" x="6926263" y="2489200"/>
          <p14:tracePt t="23088" x="6926263" y="2481263"/>
          <p14:tracePt t="23113" x="6934200" y="2473325"/>
          <p14:tracePt t="23136" x="6943725" y="2463800"/>
          <p14:tracePt t="23153" x="6951663" y="2447925"/>
          <p14:tracePt t="23177" x="6959600" y="2438400"/>
          <p14:tracePt t="23193" x="6959600" y="2430463"/>
          <p14:tracePt t="23200" x="6969125" y="2422525"/>
          <p14:tracePt t="23209" x="6977063" y="2422525"/>
          <p14:tracePt t="23217" x="6977063" y="2413000"/>
          <p14:tracePt t="23225" x="6977063" y="2405063"/>
          <p14:tracePt t="23237" x="6985000" y="2397125"/>
          <p14:tracePt t="23241" x="7002463" y="2387600"/>
          <p14:tracePt t="23298" x="7010400" y="2379663"/>
          <p14:tracePt t="23305" x="7010400" y="2371725"/>
          <p14:tracePt t="23434" x="6994525" y="2371725"/>
          <p14:tracePt t="23441" x="6977063" y="2387600"/>
          <p14:tracePt t="23450" x="6916738" y="2422525"/>
          <p14:tracePt t="23457" x="6824663" y="2455863"/>
          <p14:tracePt t="23466" x="6680200" y="2498725"/>
          <p14:tracePt t="23474" x="6594475" y="2516188"/>
          <p14:tracePt t="23482" x="6450013" y="2532063"/>
          <p14:tracePt t="23490" x="6254750" y="2566988"/>
          <p14:tracePt t="23497" x="5973763" y="2592388"/>
          <p14:tracePt t="23506" x="5770563" y="2608263"/>
          <p14:tracePt t="23513" x="5507038" y="2608263"/>
          <p14:tracePt t="23520" x="5243513" y="2608263"/>
          <p14:tracePt t="23528" x="4979988" y="2608263"/>
          <p14:tracePt t="23536" x="4749800" y="2608263"/>
          <p14:tracePt t="23544" x="4546600" y="2608263"/>
          <p14:tracePt t="23552" x="4394200" y="2608263"/>
          <p14:tracePt t="23560" x="4249738" y="2608263"/>
          <p14:tracePt t="23568" x="4113213" y="2608263"/>
          <p14:tracePt t="23576" x="3986213" y="2608263"/>
          <p14:tracePt t="23585" x="3875088" y="2608263"/>
          <p14:tracePt t="23593" x="3773488" y="2592388"/>
          <p14:tracePt t="23601" x="3697288" y="2592388"/>
          <p14:tracePt t="23608" x="3671888" y="2592388"/>
          <p14:tracePt t="23617" x="3636963" y="2582863"/>
          <p14:tracePt t="23625" x="3603625" y="2582863"/>
          <p14:tracePt t="23634" x="3568700" y="2582863"/>
          <p14:tracePt t="23647" x="3552825" y="2582863"/>
          <p14:tracePt t="23672" x="3543300" y="2582863"/>
          <p14:tracePt t="23687" x="3527425" y="2582863"/>
          <p14:tracePt t="23696" x="3492500" y="2582863"/>
          <p14:tracePt t="23705" x="3475038" y="2582863"/>
          <p14:tracePt t="23712" x="3416300" y="2582863"/>
          <p14:tracePt t="23721" x="3398838" y="2582863"/>
          <p14:tracePt t="23728" x="3365500" y="2582863"/>
          <p14:tracePt t="23737" x="3330575" y="2582863"/>
          <p14:tracePt t="23744" x="3289300" y="2592388"/>
          <p14:tracePt t="23753" x="3263900" y="2600325"/>
          <p14:tracePt t="23760" x="3246438" y="2600325"/>
          <p14:tracePt t="23768" x="3228975" y="2608263"/>
          <p14:tracePt t="23777" x="3211513" y="2608263"/>
          <p14:tracePt t="23784" x="3195638" y="2608263"/>
          <p14:tracePt t="23793" x="3178175" y="2608263"/>
          <p14:tracePt t="23803" x="3152775" y="2617788"/>
          <p14:tracePt t="23809" x="3127375" y="2617788"/>
          <p14:tracePt t="23819" x="3101975" y="2617788"/>
          <p14:tracePt t="23825" x="3067050" y="2617788"/>
          <p14:tracePt t="23836" x="3033713" y="2617788"/>
          <p14:tracePt t="23841" x="3000375" y="2617788"/>
          <p14:tracePt t="23850" x="2974975" y="2617788"/>
          <p14:tracePt t="23858" x="2949575" y="2617788"/>
          <p14:tracePt t="23866" x="2906713" y="2617788"/>
          <p14:tracePt t="23874" x="2889250" y="2617788"/>
          <p14:tracePt t="23889" x="2838450" y="2617788"/>
          <p14:tracePt t="23898" x="2813050" y="2617788"/>
          <p14:tracePt t="23905" x="2778125" y="2625725"/>
          <p14:tracePt t="23914" x="2752725" y="2633663"/>
          <p14:tracePt t="23921" x="2727325" y="2633663"/>
          <p14:tracePt t="23929" x="2686050" y="2643188"/>
          <p14:tracePt t="23939" x="2625725" y="2668588"/>
          <p14:tracePt t="23946" x="2582863" y="2693988"/>
          <p14:tracePt t="23955" x="2541588" y="2701925"/>
          <p14:tracePt t="23961" x="2516188" y="2701925"/>
          <p14:tracePt t="23971" x="2481263" y="2711450"/>
          <p14:tracePt t="23977" x="2463800" y="2719388"/>
          <p14:tracePt t="23985" x="2447925" y="2719388"/>
          <p14:tracePt t="23994" x="2422525" y="2727325"/>
          <p14:tracePt t="24002" x="2397125" y="2736850"/>
          <p14:tracePt t="24011" x="2379663" y="2744788"/>
          <p14:tracePt t="24019" x="2344738" y="2752725"/>
          <p14:tracePt t="24026" x="2319338" y="2762250"/>
          <p14:tracePt t="24035" x="2286000" y="2787650"/>
          <p14:tracePt t="24042" x="2260600" y="2787650"/>
          <p14:tracePt t="24053" x="2252663" y="2795588"/>
          <p14:tracePt t="24058" x="2217738" y="2795588"/>
          <p14:tracePt t="24067" x="2200275" y="2805113"/>
          <p14:tracePt t="24074" x="2192338" y="2805113"/>
          <p14:tracePt t="24083" x="2174875" y="2820988"/>
          <p14:tracePt t="24091" x="2159000" y="2830513"/>
          <p14:tracePt t="24098" x="2149475" y="2830513"/>
          <p14:tracePt t="24107" x="2133600" y="2838450"/>
          <p14:tracePt t="24122" x="2116138" y="2838450"/>
          <p14:tracePt t="24138" x="2098675" y="2838450"/>
          <p14:tracePt t="24146" x="2082800" y="2846388"/>
          <p14:tracePt t="24162" x="2065338" y="2846388"/>
          <p14:tracePt t="24170" x="2047875" y="2846388"/>
          <p14:tracePt t="24178" x="2039938" y="2846388"/>
          <p14:tracePt t="24186" x="2022475" y="2846388"/>
          <p14:tracePt t="24194" x="2014538" y="2846388"/>
          <p14:tracePt t="24203" x="1997075" y="2846388"/>
          <p14:tracePt t="24211" x="1971675" y="2855913"/>
          <p14:tracePt t="24226" x="1963738" y="2855913"/>
          <p14:tracePt t="24236" x="1946275" y="2863850"/>
          <p14:tracePt t="24252" x="1938338" y="2863850"/>
          <p14:tracePt t="24258" x="1928813" y="2863850"/>
          <p14:tracePt t="24267" x="1920875" y="2863850"/>
          <p14:tracePt t="24274" x="1911350" y="2863850"/>
          <p14:tracePt t="24283" x="1903413" y="2871788"/>
          <p14:tracePt t="24339" x="1911350" y="2871788"/>
          <p14:tracePt t="24346" x="1954213" y="2871788"/>
          <p14:tracePt t="24354" x="2014538" y="2863850"/>
          <p14:tracePt t="24363" x="2073275" y="2855913"/>
          <p14:tracePt t="24370" x="2133600" y="2838450"/>
          <p14:tracePt t="24378" x="2209800" y="2830513"/>
          <p14:tracePt t="24385" x="2278063" y="2813050"/>
          <p14:tracePt t="24394" x="2362200" y="2813050"/>
          <p14:tracePt t="24402" x="2422525" y="2813050"/>
          <p14:tracePt t="24410" x="2481263" y="2813050"/>
          <p14:tracePt t="24418" x="2549525" y="2813050"/>
          <p14:tracePt t="24426" x="2625725" y="2813050"/>
          <p14:tracePt t="24436" x="2693988" y="2813050"/>
          <p14:tracePt t="24442" x="2727325" y="2813050"/>
          <p14:tracePt t="24452" x="2778125" y="2813050"/>
          <p14:tracePt t="24459" x="2855913" y="2813050"/>
          <p14:tracePt t="24467" x="2871788" y="2813050"/>
          <p14:tracePt t="24474" x="2906713" y="2813050"/>
          <p14:tracePt t="24483" x="2922588" y="2813050"/>
          <p14:tracePt t="24490" x="2932113" y="2813050"/>
          <p14:tracePt t="24498" x="2949575" y="2813050"/>
          <p14:tracePt t="24506" x="2965450" y="2820988"/>
          <p14:tracePt t="24514" x="2974975" y="2830513"/>
          <p14:tracePt t="24530" x="2990850" y="2838450"/>
          <p14:tracePt t="24545" x="3000375" y="2838450"/>
          <p14:tracePt t="24603" x="3008313" y="2838450"/>
          <p14:tracePt t="24635" x="3016250" y="2838450"/>
          <p14:tracePt t="24642" x="3025775" y="2838450"/>
          <p14:tracePt t="24667" x="3033713" y="2838450"/>
          <p14:tracePt t="24674" x="3041650" y="2838450"/>
          <p14:tracePt t="24683" x="3051175" y="2838450"/>
          <p14:tracePt t="24691" x="3059113" y="2838450"/>
          <p14:tracePt t="24698" x="3067050" y="2838450"/>
          <p14:tracePt t="24706" x="3101975" y="2838450"/>
          <p14:tracePt t="24714" x="3119438" y="2838450"/>
          <p14:tracePt t="24722" x="3135313" y="2838450"/>
          <p14:tracePt t="24730" x="3160713" y="2838450"/>
          <p14:tracePt t="24738" x="3195638" y="2838450"/>
          <p14:tracePt t="24746" x="3228975" y="2846388"/>
          <p14:tracePt t="24754" x="3254375" y="2855913"/>
          <p14:tracePt t="24762" x="3271838" y="2855913"/>
          <p14:tracePt t="24770" x="3297238" y="2855913"/>
          <p14:tracePt t="24779" x="3322638" y="2863850"/>
          <p14:tracePt t="24785" x="3365500" y="2871788"/>
          <p14:tracePt t="24795" x="3373438" y="2871788"/>
          <p14:tracePt t="24802" x="3416300" y="2871788"/>
          <p14:tracePt t="24811" x="3449638" y="2871788"/>
          <p14:tracePt t="24819" x="3475038" y="2871788"/>
          <p14:tracePt t="24827" x="3502025" y="2871788"/>
          <p14:tracePt t="24836" x="3517900" y="2871788"/>
          <p14:tracePt t="24842" x="3543300" y="2871788"/>
          <p14:tracePt t="24852" x="3552825" y="2871788"/>
          <p14:tracePt t="24858" x="3568700" y="2871788"/>
          <p14:tracePt t="24869" x="3586163" y="2881313"/>
          <p14:tracePt t="24887" x="3611563" y="2881313"/>
          <p14:tracePt t="24899" x="3619500" y="2881313"/>
          <p14:tracePt t="24915" x="3629025" y="2881313"/>
          <p14:tracePt t="24923" x="3646488" y="2881313"/>
          <p14:tracePt t="24939" x="3662363" y="2881313"/>
          <p14:tracePt t="24946" x="3671888" y="2881313"/>
          <p14:tracePt t="24954" x="3687763" y="2889250"/>
          <p14:tracePt t="24963" x="3705225" y="2889250"/>
          <p14:tracePt t="24971" x="3738563" y="2897188"/>
          <p14:tracePt t="24979" x="3756025" y="2906713"/>
          <p14:tracePt t="24986" x="3763963" y="2906713"/>
          <p14:tracePt t="25002" x="3773488" y="2906713"/>
          <p14:tracePt t="25027" x="3781425" y="2906713"/>
          <p14:tracePt t="25043" x="3798888" y="2906713"/>
          <p14:tracePt t="25058" x="3816350" y="2906713"/>
          <p14:tracePt t="25068" x="3832225" y="2906713"/>
          <p14:tracePt t="25074" x="3849688" y="2906713"/>
          <p14:tracePt t="25084" x="3857625" y="2906713"/>
          <p14:tracePt t="25090" x="3867150" y="2906713"/>
          <p14:tracePt t="25098" x="3875088" y="2906713"/>
          <p14:tracePt t="25106" x="3883025" y="2906713"/>
          <p14:tracePt t="25122" x="3892550" y="2897188"/>
          <p14:tracePt t="25179" x="3900488" y="2897188"/>
          <p14:tracePt t="25195" x="3908425" y="2889250"/>
          <p14:tracePt t="25211" x="3917950" y="2889250"/>
          <p14:tracePt t="25234" x="3925888" y="2889250"/>
          <p14:tracePt t="25259" x="3935413" y="2889250"/>
          <p14:tracePt t="25283" x="3951288" y="2889250"/>
          <p14:tracePt t="25291" x="3960813" y="2889250"/>
          <p14:tracePt t="25323" x="3968750" y="2889250"/>
          <p14:tracePt t="25331" x="3976688" y="2889250"/>
          <p14:tracePt t="25346" x="3986213" y="2889250"/>
          <p14:tracePt t="25354" x="3994150" y="2889250"/>
          <p14:tracePt t="25363" x="4002088" y="2889250"/>
          <p14:tracePt t="25379" x="4019550" y="2889250"/>
          <p14:tracePt t="25386" x="4027488" y="2889250"/>
          <p14:tracePt t="25395" x="4062413" y="2889250"/>
          <p14:tracePt t="25402" x="4070350" y="2889250"/>
          <p14:tracePt t="25411" x="4079875" y="2889250"/>
          <p14:tracePt t="25418" x="4095750" y="2889250"/>
          <p14:tracePt t="25426" x="4105275" y="2889250"/>
          <p14:tracePt t="25458" x="4113213" y="2889250"/>
          <p14:tracePt t="25474" x="4121150" y="2889250"/>
          <p14:tracePt t="25490" x="4130675" y="2889250"/>
          <p14:tracePt t="25498" x="4138613" y="2889250"/>
          <p14:tracePt t="25506" x="4146550" y="2889250"/>
          <p14:tracePt t="25514" x="4156075" y="2889250"/>
          <p14:tracePt t="25522" x="4171950" y="2889250"/>
          <p14:tracePt t="25538" x="4189413" y="2889250"/>
          <p14:tracePt t="25554" x="4197350" y="2889250"/>
          <p14:tracePt t="25577" x="4214813" y="2889250"/>
          <p14:tracePt t="25592" x="4224338" y="2889250"/>
          <p14:tracePt t="25601" x="4232275" y="2889250"/>
          <p14:tracePt t="25609" x="4240213" y="2889250"/>
          <p14:tracePt t="25618" x="4249738" y="2889250"/>
          <p14:tracePt t="25626" x="4265613" y="2889250"/>
          <p14:tracePt t="25643" x="4283075" y="2881313"/>
          <p14:tracePt t="25674" x="4291013" y="2881313"/>
          <p14:tracePt t="25691" x="4300538" y="2881313"/>
          <p14:tracePt t="25698" x="4308475" y="2881313"/>
          <p14:tracePt t="25722" x="4325938" y="2871788"/>
          <p14:tracePt t="25778" x="4333875" y="2871788"/>
          <p14:tracePt t="25794" x="4341813" y="2863850"/>
          <p14:tracePt t="25803" x="4351338" y="2855913"/>
          <p14:tracePt t="25818" x="4359275" y="2855913"/>
          <p14:tracePt t="25885" x="4376738" y="2855913"/>
          <p14:tracePt t="25906" x="4384675" y="2846388"/>
          <p14:tracePt t="25915" x="4394200" y="2846388"/>
          <p14:tracePt t="25931" x="4402138" y="2846388"/>
          <p14:tracePt t="25938" x="4410075" y="2846388"/>
          <p14:tracePt t="25954" x="4419600" y="2846388"/>
          <p14:tracePt t="25963" x="4427538" y="2846388"/>
          <p14:tracePt t="26012" x="4435475" y="2846388"/>
          <p14:tracePt t="26051" x="4445000" y="2846388"/>
          <p14:tracePt t="26075" x="4452938" y="2846388"/>
          <p14:tracePt t="26092" x="4460875" y="2846388"/>
          <p14:tracePt t="26107" x="4470400" y="2846388"/>
          <p14:tracePt t="26124" x="4478338" y="2838450"/>
          <p14:tracePt t="26139" x="4495800" y="2838450"/>
          <p14:tracePt t="26147" x="4503738" y="2838450"/>
          <p14:tracePt t="26164" x="4513263" y="2838450"/>
          <p14:tracePt t="26171" x="4521200" y="2838450"/>
          <p14:tracePt t="26180" x="4538663" y="2838450"/>
          <p14:tracePt t="26187" x="4554538" y="2838450"/>
          <p14:tracePt t="26203" x="4572000" y="2838450"/>
          <p14:tracePt t="26212" x="4579938" y="2838450"/>
          <p14:tracePt t="26219" x="4589463" y="2838450"/>
          <p14:tracePt t="26228" x="4614863" y="2838450"/>
          <p14:tracePt t="26244" x="4630738" y="2838450"/>
          <p14:tracePt t="26252" x="4640263" y="2838450"/>
          <p14:tracePt t="26260" x="4648200" y="2838450"/>
          <p14:tracePt t="26269" x="4657725" y="2838450"/>
          <p14:tracePt t="26275" x="4665663" y="2838450"/>
          <p14:tracePt t="26285" x="4665663" y="2820988"/>
          <p14:tracePt t="26291" x="4673600" y="2820988"/>
          <p14:tracePt t="26300" x="4683125" y="2820988"/>
          <p14:tracePt t="26315" x="4691063" y="2820988"/>
          <p14:tracePt t="26324" x="4724400" y="2820988"/>
          <p14:tracePt t="26332" x="4749800" y="2820988"/>
          <p14:tracePt t="26347" x="4767263" y="2820988"/>
          <p14:tracePt t="26355" x="4775200" y="2820988"/>
          <p14:tracePt t="26364" x="4784725" y="2820988"/>
          <p14:tracePt t="26371" x="4802188" y="2820988"/>
          <p14:tracePt t="26387" x="4810125" y="2820988"/>
          <p14:tracePt t="26419" x="4835525" y="2820988"/>
          <p14:tracePt t="26435" x="4843463" y="2820988"/>
          <p14:tracePt t="26444" x="4852988" y="2820988"/>
          <p14:tracePt t="26452" x="4860925" y="2820988"/>
          <p14:tracePt t="26460" x="4868863" y="2820988"/>
          <p14:tracePt t="26469" x="4878388" y="2820988"/>
          <p14:tracePt t="26475" x="4894263" y="2820988"/>
          <p14:tracePt t="26485" x="4903788" y="2820988"/>
          <p14:tracePt t="26492" x="4911725" y="2820988"/>
          <p14:tracePt t="26499" x="4929188" y="2820988"/>
          <p14:tracePt t="26515" x="4954588" y="2820988"/>
          <p14:tracePt t="26531" x="4962525" y="2820988"/>
          <p14:tracePt t="26547" x="4979988" y="2820988"/>
          <p14:tracePt t="26564" x="4997450" y="2820988"/>
          <p14:tracePt t="26571" x="5005388" y="2820988"/>
          <p14:tracePt t="26586" x="5013325" y="2820988"/>
          <p14:tracePt t="26594" x="5030788" y="2820988"/>
          <p14:tracePt t="26602" x="5056188" y="2813050"/>
          <p14:tracePt t="26610" x="5081588" y="2805113"/>
          <p14:tracePt t="26620" x="5099050" y="2805113"/>
          <p14:tracePt t="26627" x="5124450" y="2805113"/>
          <p14:tracePt t="26635" x="5157788" y="2795588"/>
          <p14:tracePt t="26644" x="5200650" y="2795588"/>
          <p14:tracePt t="26651" x="5251450" y="2795588"/>
          <p14:tracePt t="26660" x="5302250" y="2795588"/>
          <p14:tracePt t="26669" x="5380038" y="2795588"/>
          <p14:tracePt t="26676" x="5464175" y="2795588"/>
          <p14:tracePt t="26685" x="5532438" y="2795588"/>
          <p14:tracePt t="26692" x="5608638" y="2795588"/>
          <p14:tracePt t="26700" x="5659438" y="2795588"/>
          <p14:tracePt t="26707" x="5735638" y="2795588"/>
          <p14:tracePt t="26715" x="5770563" y="2795588"/>
          <p14:tracePt t="26724" x="5795963" y="2795588"/>
          <p14:tracePt t="26732" x="5821363" y="2795588"/>
          <p14:tracePt t="26739" x="5864225" y="2795588"/>
          <p14:tracePt t="26747" x="5880100" y="2795588"/>
          <p14:tracePt t="26755" x="5897563" y="2795588"/>
          <p14:tracePt t="26764" x="5915025" y="2795588"/>
          <p14:tracePt t="26771" x="5940425" y="2795588"/>
          <p14:tracePt t="26780" x="5957888" y="2795588"/>
          <p14:tracePt t="26786" x="5973763" y="2795588"/>
          <p14:tracePt t="26795" x="5983288" y="2795588"/>
          <p14:tracePt t="26812" x="5991225" y="2795588"/>
          <p14:tracePt t="27084" x="5999163" y="2795588"/>
          <p14:tracePt t="27107" x="6016625" y="2795588"/>
          <p14:tracePt t="27115" x="6034088" y="2795588"/>
          <p14:tracePt t="27123" x="6049963" y="2795588"/>
          <p14:tracePt t="27131" x="6067425" y="2795588"/>
          <p14:tracePt t="27140" x="6102350" y="2795588"/>
          <p14:tracePt t="27147" x="6127750" y="2787650"/>
          <p14:tracePt t="27155" x="6135688" y="2778125"/>
          <p14:tracePt t="27164" x="6153150" y="2770188"/>
          <p14:tracePt t="27171" x="6169025" y="2770188"/>
          <p14:tracePt t="27179" x="6178550" y="2762250"/>
          <p14:tracePt t="27188" x="6221413" y="2752725"/>
          <p14:tracePt t="27195" x="6246813" y="2752725"/>
          <p14:tracePt t="27204" x="6272213" y="2744788"/>
          <p14:tracePt t="27212" x="6288088" y="2744788"/>
          <p14:tracePt t="27218" x="6313488" y="2744788"/>
          <p14:tracePt t="27227" x="6356350" y="2744788"/>
          <p14:tracePt t="27235" x="6381750" y="2744788"/>
          <p14:tracePt t="27244" x="6416675" y="2744788"/>
          <p14:tracePt t="27252" x="6432550" y="2744788"/>
          <p14:tracePt t="27260" x="6457950" y="2744788"/>
          <p14:tracePt t="27269" x="6510338" y="2727325"/>
          <p14:tracePt t="27275" x="6526213" y="2727325"/>
          <p14:tracePt t="27285" x="6561138" y="2719388"/>
          <p14:tracePt t="27292" x="6586538" y="2711450"/>
          <p14:tracePt t="27302" x="6602413" y="2711450"/>
          <p14:tracePt t="27308" x="6627813" y="2693988"/>
          <p14:tracePt t="27316" x="6670675" y="2686050"/>
          <p14:tracePt t="27324" x="6688138" y="2676525"/>
          <p14:tracePt t="27332" x="6705600" y="2676525"/>
          <p14:tracePt t="27339" x="6731000" y="2668588"/>
          <p14:tracePt t="27348" x="6746875" y="2660650"/>
          <p14:tracePt t="27355" x="6781800" y="2651125"/>
          <p14:tracePt t="27364" x="6799263" y="2651125"/>
          <p14:tracePt t="27371" x="6807200" y="2651125"/>
          <p14:tracePt t="27380" x="6815138" y="2651125"/>
          <p14:tracePt t="27387" x="6824663" y="2643188"/>
          <p14:tracePt t="27404" x="6832600" y="2643188"/>
          <p14:tracePt t="27412" x="6840538" y="2643188"/>
          <p14:tracePt t="27420" x="6850063" y="2643188"/>
          <p14:tracePt t="27435" x="6858000" y="2643188"/>
          <p14:tracePt t="27444" x="6883400" y="2643188"/>
          <p14:tracePt t="27451" x="6900863" y="2643188"/>
          <p14:tracePt t="27460" x="6916738" y="2643188"/>
          <p14:tracePt t="27469" x="6926263" y="2643188"/>
          <p14:tracePt t="27475" x="6934200" y="2651125"/>
          <p14:tracePt t="27487" x="6951663" y="2651125"/>
          <p14:tracePt t="27492" x="6969125" y="2660650"/>
          <p14:tracePt t="27503" x="6985000" y="2660650"/>
          <p14:tracePt t="27508" x="7002463" y="2660650"/>
          <p14:tracePt t="27516" x="7019925" y="2660650"/>
          <p14:tracePt t="27524" x="7027863" y="2660650"/>
          <p14:tracePt t="27532" x="7035800" y="2660650"/>
          <p14:tracePt t="27539" x="7045325" y="2660650"/>
          <p14:tracePt t="27555" x="7053263" y="2660650"/>
          <p14:tracePt t="27570" x="7061200" y="2660650"/>
          <p14:tracePt t="27578" x="7070725" y="2660650"/>
          <p14:tracePt t="27586" x="7078663" y="2660650"/>
          <p14:tracePt t="27610" x="7088188" y="2660650"/>
          <p14:tracePt t="27692" x="7104063" y="2660650"/>
          <p14:tracePt t="27707" x="7113588" y="2660650"/>
          <p14:tracePt t="27715" x="7121525" y="2660650"/>
          <p14:tracePt t="27740" x="7129463" y="2660650"/>
          <p14:tracePt t="27804" x="7138988" y="2660650"/>
          <p14:tracePt t="27812" x="7146925" y="2660650"/>
          <p14:tracePt t="28053" x="7154863" y="2660650"/>
          <p14:tracePt t="28068" x="7164388" y="2660650"/>
          <p14:tracePt t="28085" x="7172325" y="2668588"/>
          <p14:tracePt t="28093" x="7172325" y="2676525"/>
          <p14:tracePt t="28101" x="7180263" y="2686050"/>
          <p14:tracePt t="28109" x="7189788" y="2701925"/>
          <p14:tracePt t="28118" x="7189788" y="2711450"/>
          <p14:tracePt t="28125" x="7197725" y="2727325"/>
          <p14:tracePt t="28135" x="7205663" y="2744788"/>
          <p14:tracePt t="28149" x="7223125" y="2770188"/>
          <p14:tracePt t="28156" x="7223125" y="2778125"/>
          <p14:tracePt t="28165" x="7232650" y="2795588"/>
          <p14:tracePt t="28228" x="7240588" y="2787650"/>
          <p14:tracePt t="28236" x="7258050" y="2762250"/>
          <p14:tracePt t="28252" x="7265988" y="2752725"/>
          <p14:tracePt t="28261" x="7265988" y="2736850"/>
          <p14:tracePt t="28268" x="7273925" y="2727325"/>
          <p14:tracePt t="28349" x="7283450" y="2727325"/>
          <p14:tracePt t="28356" x="7283450" y="2736850"/>
          <p14:tracePt t="28365" x="7283450" y="2762250"/>
          <p14:tracePt t="28373" x="7291388" y="2770188"/>
          <p14:tracePt t="28381" x="7291388" y="2813050"/>
          <p14:tracePt t="28388" x="7291388" y="2838450"/>
          <p14:tracePt t="28397" x="7291388" y="2863850"/>
          <p14:tracePt t="28404" x="7291388" y="2881313"/>
          <p14:tracePt t="28413" x="7291388" y="2889250"/>
          <p14:tracePt t="28420" x="7291388" y="2906713"/>
          <p14:tracePt t="28492" x="7283450" y="2889250"/>
          <p14:tracePt t="28501" x="7265988" y="2863850"/>
          <p14:tracePt t="28508" x="7240588" y="2855913"/>
          <p14:tracePt t="28517" x="7197725" y="2820988"/>
          <p14:tracePt t="28524" x="7172325" y="2787650"/>
          <p14:tracePt t="28535" x="7121525" y="2770188"/>
          <p14:tracePt t="28540" x="7088188" y="2752725"/>
          <p14:tracePt t="28549" x="7035800" y="2727325"/>
          <p14:tracePt t="28557" x="7002463" y="2711450"/>
          <p14:tracePt t="28565" x="6969125" y="2711450"/>
          <p14:tracePt t="28573" x="6926263" y="2711450"/>
          <p14:tracePt t="28581" x="6900863" y="2711450"/>
          <p14:tracePt t="28589" x="6858000" y="2711450"/>
          <p14:tracePt t="28596" x="6781800" y="2711450"/>
          <p14:tracePt t="28604" x="6713538" y="2711450"/>
          <p14:tracePt t="28613" x="6619875" y="2736850"/>
          <p14:tracePt t="28621" x="6535738" y="2770188"/>
          <p14:tracePt t="28629" x="6457950" y="2805113"/>
          <p14:tracePt t="28636" x="6407150" y="2838450"/>
          <p14:tracePt t="28644" x="6348413" y="2846388"/>
          <p14:tracePt t="28652" x="6330950" y="2855913"/>
          <p14:tracePt t="28661" x="6297613" y="2871788"/>
          <p14:tracePt t="28668" x="6288088" y="2871788"/>
          <p14:tracePt t="28676" x="6262688" y="2871788"/>
          <p14:tracePt t="28684" x="6221413" y="2881313"/>
          <p14:tracePt t="28692" x="6186488" y="2881313"/>
          <p14:tracePt t="28702" x="6153150" y="2889250"/>
          <p14:tracePt t="28708" x="6135688" y="2889250"/>
          <p14:tracePt t="28718" x="6102350" y="2889250"/>
          <p14:tracePt t="28724" x="6084888" y="2889250"/>
          <p14:tracePt t="28735" x="6076950" y="2889250"/>
          <p14:tracePt t="28740" x="6059488" y="2889250"/>
          <p14:tracePt t="28756" x="6034088" y="2889250"/>
          <p14:tracePt t="28764" x="5999163" y="2889250"/>
          <p14:tracePt t="28772" x="5965825" y="2871788"/>
          <p14:tracePt t="28780" x="5932488" y="2863850"/>
          <p14:tracePt t="28788" x="5889625" y="2846388"/>
          <p14:tracePt t="28796" x="5872163" y="2838450"/>
          <p14:tracePt t="28803" x="5803900" y="2830513"/>
          <p14:tracePt t="28811" x="5770563" y="2830513"/>
          <p14:tracePt t="28820" x="5753100" y="2813050"/>
          <p14:tracePt t="28828" x="5719763" y="2813050"/>
          <p14:tracePt t="28836" x="5676900" y="2813050"/>
          <p14:tracePt t="28844" x="5641975" y="2813050"/>
          <p14:tracePt t="28853" x="5634038" y="2813050"/>
          <p14:tracePt t="28860" x="5600700" y="2813050"/>
          <p14:tracePt t="28868" x="5557838" y="2813050"/>
          <p14:tracePt t="28885" x="5532438" y="2813050"/>
          <p14:tracePt t="28892" x="5514975" y="2813050"/>
          <p14:tracePt t="28902" x="5489575" y="2813050"/>
          <p14:tracePt t="28918" x="5481638" y="2813050"/>
          <p14:tracePt t="28924" x="5472113" y="2813050"/>
          <p14:tracePt t="28935" x="5464175" y="2813050"/>
          <p14:tracePt t="28964" x="5464175" y="2820988"/>
          <p14:tracePt t="29005" x="5464175" y="2830513"/>
          <p14:tracePt t="29021" x="5464175" y="2838450"/>
          <p14:tracePt t="29029" x="5464175" y="2846388"/>
          <p14:tracePt t="29061" x="5472113" y="2846388"/>
          <p14:tracePt t="29189" x="5472113" y="2855913"/>
          <p14:tracePt t="29253" x="5481638" y="2871788"/>
          <p14:tracePt t="29260" x="5507038" y="2881313"/>
          <p14:tracePt t="29269" x="5524500" y="2897188"/>
          <p14:tracePt t="29276" x="5540375" y="2922588"/>
          <p14:tracePt t="29285" x="5600700" y="2965450"/>
          <p14:tracePt t="29292" x="5626100" y="2990850"/>
          <p14:tracePt t="29317" x="5634038" y="2990850"/>
          <p14:tracePt t="29325" x="5659438" y="2990850"/>
          <p14:tracePt t="29336" x="5668963" y="2990850"/>
          <p14:tracePt t="29350" x="5694363" y="2990850"/>
          <p14:tracePt t="29356" x="5735638" y="2974975"/>
          <p14:tracePt t="29365" x="5788025" y="2990850"/>
          <p14:tracePt t="29373" x="5795963" y="3000375"/>
          <p14:tracePt t="29589" x="5795963" y="2990850"/>
          <p14:tracePt t="29596" x="5795963" y="2982913"/>
          <p14:tracePt t="29661" x="5803900" y="2982913"/>
          <p14:tracePt t="29764" x="5761038" y="2982913"/>
          <p14:tracePt t="29773" x="5735638" y="2990850"/>
          <p14:tracePt t="29780" x="5710238" y="3000375"/>
          <p14:tracePt t="29788" x="5641975" y="3000375"/>
          <p14:tracePt t="29795" x="5616575" y="3000375"/>
          <p14:tracePt t="29803" x="5557838" y="3000375"/>
          <p14:tracePt t="29811" x="5489575" y="3000375"/>
          <p14:tracePt t="29819" x="5456238" y="3000375"/>
          <p14:tracePt t="29827" x="5405438" y="3000375"/>
          <p14:tracePt t="29836" x="5345113" y="3000375"/>
          <p14:tracePt t="29843" x="5276850" y="3000375"/>
          <p14:tracePt t="29851" x="5243513" y="3000375"/>
          <p14:tracePt t="29860" x="5200650" y="3000375"/>
          <p14:tracePt t="29868" x="5167313" y="3000375"/>
          <p14:tracePt t="29884" x="5081588" y="3008313"/>
          <p14:tracePt t="29892" x="5005388" y="3016250"/>
          <p14:tracePt t="29901" x="4919663" y="3041650"/>
          <p14:tracePt t="29908" x="4818063" y="3051175"/>
          <p14:tracePt t="29917" x="4691063" y="3067050"/>
          <p14:tracePt t="29924" x="4579938" y="3076575"/>
          <p14:tracePt t="29933" x="4495800" y="3076575"/>
          <p14:tracePt t="29939" x="4351338" y="3076575"/>
          <p14:tracePt t="29948" x="4224338" y="3076575"/>
          <p14:tracePt t="29957" x="4087813" y="3076575"/>
          <p14:tracePt t="29965" x="3986213" y="3084513"/>
          <p14:tracePt t="29973" x="3908425" y="3101975"/>
          <p14:tracePt t="29982" x="3849688" y="3109913"/>
          <p14:tracePt t="29989" x="3806825" y="3119438"/>
          <p14:tracePt t="29997" x="3748088" y="3119438"/>
          <p14:tracePt t="30005" x="3687763" y="3135313"/>
          <p14:tracePt t="30013" x="3646488" y="3135313"/>
          <p14:tracePt t="30021" x="3568700" y="3152775"/>
          <p14:tracePt t="30029" x="3502025" y="3160713"/>
          <p14:tracePt t="30037" x="3408363" y="3170238"/>
          <p14:tracePt t="30045" x="3348038" y="3178175"/>
          <p14:tracePt t="30053" x="3305175" y="3186113"/>
          <p14:tracePt t="30061" x="3263900" y="3186113"/>
          <p14:tracePt t="30069" x="3228975" y="3195638"/>
          <p14:tracePt t="30077" x="3195638" y="3203575"/>
          <p14:tracePt t="30086" x="3178175" y="3203575"/>
          <p14:tracePt t="30092" x="3135313" y="3211513"/>
          <p14:tracePt t="30103" x="3127375" y="3221038"/>
          <p14:tracePt t="30109" x="3101975" y="3221038"/>
          <p14:tracePt t="30116" x="3084513" y="3228975"/>
          <p14:tracePt t="30125" x="3076575" y="3228975"/>
          <p14:tracePt t="30134" x="3051175" y="3238500"/>
          <p14:tracePt t="30141" x="3008313" y="3254375"/>
          <p14:tracePt t="30150" x="2957513" y="3254375"/>
          <p14:tracePt t="30157" x="2914650" y="3263900"/>
          <p14:tracePt t="30166" x="2871788" y="3263900"/>
          <p14:tracePt t="30173" x="2813050" y="3263900"/>
          <p14:tracePt t="30181" x="2770188" y="3263900"/>
          <p14:tracePt t="30189" x="2719388" y="3271838"/>
          <p14:tracePt t="30197" x="2668588" y="3271838"/>
          <p14:tracePt t="30205" x="2643188" y="3279775"/>
          <p14:tracePt t="30213" x="2617788" y="3279775"/>
          <p14:tracePt t="30221" x="2600325" y="3289300"/>
          <p14:tracePt t="30229" x="2582863" y="3289300"/>
          <p14:tracePt t="30237" x="2549525" y="3297238"/>
          <p14:tracePt t="30244" x="2541588" y="3297238"/>
          <p14:tracePt t="30253" x="2532063" y="3297238"/>
          <p14:tracePt t="30261" x="2498725" y="3305175"/>
          <p14:tracePt t="30269" x="2463800" y="3305175"/>
          <p14:tracePt t="30277" x="2447925" y="3305175"/>
          <p14:tracePt t="30285" x="2413000" y="3305175"/>
          <p14:tracePt t="30294" x="2397125" y="3305175"/>
          <p14:tracePt t="30302" x="2379663" y="3305175"/>
          <p14:tracePt t="30310" x="2362200" y="3305175"/>
          <p14:tracePt t="30318" x="2354263" y="3305175"/>
          <p14:tracePt t="30326" x="2344738" y="3305175"/>
          <p14:tracePt t="30335" x="2328863" y="3305175"/>
          <p14:tracePt t="30342" x="2319338" y="3305175"/>
          <p14:tracePt t="30352" x="2303463" y="3305175"/>
          <p14:tracePt t="30358" x="2286000" y="3305175"/>
          <p14:tracePt t="30368" x="2278063" y="3305175"/>
          <p14:tracePt t="30374" x="2252663" y="3314700"/>
          <p14:tracePt t="30384" x="2243138" y="3314700"/>
          <p14:tracePt t="30390" x="2235200" y="3314700"/>
          <p14:tracePt t="30398" x="2217738" y="3314700"/>
          <p14:tracePt t="30405" x="2184400" y="3322638"/>
          <p14:tracePt t="30414" x="2174875" y="3322638"/>
          <p14:tracePt t="30421" x="2149475" y="3330575"/>
          <p14:tracePt t="30430" x="2124075" y="3330575"/>
          <p14:tracePt t="30438" x="2116138" y="3340100"/>
          <p14:tracePt t="30445" x="2098675" y="3340100"/>
          <p14:tracePt t="30454" x="2055813" y="3340100"/>
          <p14:tracePt t="30462" x="2022475" y="3348038"/>
          <p14:tracePt t="30471" x="1997075" y="3348038"/>
          <p14:tracePt t="30478" x="1971675" y="3348038"/>
          <p14:tracePt t="30485" x="1946275" y="3348038"/>
          <p14:tracePt t="30494" x="1920875" y="3348038"/>
          <p14:tracePt t="30503" x="1903413" y="3348038"/>
          <p14:tracePt t="30511" x="1885950" y="3348038"/>
          <p14:tracePt t="30518" x="1878013" y="3348038"/>
          <p14:tracePt t="30526" x="1870075" y="3348038"/>
          <p14:tracePt t="30535" x="1835150" y="3348038"/>
          <p14:tracePt t="30542" x="1819275" y="3348038"/>
          <p14:tracePt t="30552" x="1784350" y="3348038"/>
          <p14:tracePt t="30558" x="1766888" y="3348038"/>
          <p14:tracePt t="30567" x="1751013" y="3348038"/>
          <p14:tracePt t="30574" x="1716088" y="3348038"/>
          <p14:tracePt t="30583" x="1690688" y="3348038"/>
          <p14:tracePt t="30590" x="1657350" y="3348038"/>
          <p14:tracePt t="30598" x="1631950" y="3348038"/>
          <p14:tracePt t="30606" x="1589088" y="3322638"/>
          <p14:tracePt t="30614" x="1538288" y="3305175"/>
          <p14:tracePt t="30622" x="1495425" y="3297238"/>
          <p14:tracePt t="30630" x="1462088" y="3297238"/>
          <p14:tracePt t="30637" x="1427163" y="3279775"/>
          <p14:tracePt t="30646" x="1401763" y="3271838"/>
          <p14:tracePt t="30655" x="1368425" y="3254375"/>
          <p14:tracePt t="30726" x="1360488" y="3254375"/>
          <p14:tracePt t="30782" x="1350963" y="3254375"/>
          <p14:tracePt t="30789" x="1343025" y="3254375"/>
          <p14:tracePt t="30797" x="1343025" y="3263900"/>
          <p14:tracePt t="30812" x="1343025" y="3271838"/>
          <p14:tracePt t="30828" x="1343025" y="3289300"/>
          <p14:tracePt t="30853" x="1350963" y="3305175"/>
          <p14:tracePt t="30861" x="1385888" y="3322638"/>
          <p14:tracePt t="30884" x="1419225" y="3348038"/>
          <p14:tracePt t="31029" x="1427163" y="3348038"/>
          <p14:tracePt t="31214" x="1427163" y="3340100"/>
          <p14:tracePt t="31334" x="1444625" y="3340100"/>
          <p14:tracePt t="31901" x="1444625" y="3348038"/>
          <p14:tracePt t="31959" x="1444625" y="3365500"/>
          <p14:tracePt t="32039" x="1452563" y="3365500"/>
          <p14:tracePt t="32047" x="1462088" y="3365500"/>
          <p14:tracePt t="32102" x="1477963" y="3373438"/>
          <p14:tracePt t="32110" x="1538288" y="3373438"/>
          <p14:tracePt t="32118" x="1622425" y="3373438"/>
          <p14:tracePt t="32126" x="1751013" y="3373438"/>
          <p14:tracePt t="32134" x="1835150" y="3373438"/>
          <p14:tracePt t="32143" x="1938338" y="3373438"/>
          <p14:tracePt t="32151" x="2005013" y="3373438"/>
          <p14:tracePt t="32158" x="2108200" y="3373438"/>
          <p14:tracePt t="32168" x="2174875" y="3373438"/>
          <p14:tracePt t="32174" x="2303463" y="3373438"/>
          <p14:tracePt t="32184" x="2354263" y="3348038"/>
          <p14:tracePt t="32190" x="2422525" y="3340100"/>
          <p14:tracePt t="32201" x="2481263" y="3330575"/>
          <p14:tracePt t="32206" x="2557463" y="3297238"/>
          <p14:tracePt t="32215" x="2617788" y="3289300"/>
          <p14:tracePt t="32222" x="2711450" y="3263900"/>
          <p14:tracePt t="32231" x="2813050" y="3228975"/>
          <p14:tracePt t="32238" x="2889250" y="3186113"/>
          <p14:tracePt t="32247" x="2974975" y="3170238"/>
          <p14:tracePt t="32254" x="3033713" y="3144838"/>
          <p14:tracePt t="32263" x="3094038" y="3135313"/>
          <p14:tracePt t="32270" x="3186113" y="3109913"/>
          <p14:tracePt t="32279" x="3221038" y="3101975"/>
          <p14:tracePt t="32286" x="3254375" y="3084513"/>
          <p14:tracePt t="32294" x="3297238" y="3076575"/>
          <p14:tracePt t="32303" x="3330575" y="3067050"/>
          <p14:tracePt t="32311" x="3365500" y="3059113"/>
          <p14:tracePt t="32321" x="3390900" y="3059113"/>
          <p14:tracePt t="32326" x="3398838" y="3059113"/>
          <p14:tracePt t="32334" x="3416300" y="3059113"/>
          <p14:tracePt t="32343" x="3433763" y="3059113"/>
          <p14:tracePt t="32351" x="3449638" y="3059113"/>
          <p14:tracePt t="32359" x="3467100" y="3059113"/>
          <p14:tracePt t="32367" x="3484563" y="3059113"/>
          <p14:tracePt t="32374" x="3492500" y="3059113"/>
          <p14:tracePt t="32385" x="3509963" y="3067050"/>
          <p14:tracePt t="32401" x="3509963" y="3076575"/>
          <p14:tracePt t="32454" x="3517900" y="3076575"/>
          <p14:tracePt t="32470" x="3527425" y="3084513"/>
          <p14:tracePt t="32494" x="3527425" y="3094038"/>
          <p14:tracePt t="32583" x="3543300" y="3094038"/>
          <p14:tracePt t="32600" x="3552825" y="3094038"/>
          <p14:tracePt t="32692" x="3560763" y="3094038"/>
          <p14:tracePt t="33278" x="3568700" y="3101975"/>
          <p14:tracePt t="33301" x="3568700" y="3109913"/>
          <p14:tracePt t="33317" x="3568700" y="3119438"/>
          <p14:tracePt t="33333" x="3578225" y="3119438"/>
          <p14:tracePt t="33405" x="3586163" y="3135313"/>
          <p14:tracePt t="33717" x="3578225" y="3135313"/>
          <p14:tracePt t="33725" x="3560763" y="3135313"/>
          <p14:tracePt t="33733" x="3535363" y="3144838"/>
          <p14:tracePt t="33742" x="3517900" y="3160713"/>
          <p14:tracePt t="33750" x="3502025" y="3178175"/>
          <p14:tracePt t="33765" x="3492500" y="3186113"/>
          <p14:tracePt t="33862" x="3492500" y="3170238"/>
          <p14:tracePt t="33870" x="3502025" y="3160713"/>
          <p14:tracePt t="33877" x="3502025" y="3152775"/>
          <p14:tracePt t="33885" x="3502025" y="3144838"/>
          <p14:tracePt t="34127" x="3509963" y="3135313"/>
          <p14:tracePt t="34136" x="3527425" y="3135313"/>
          <p14:tracePt t="34144" x="3560763" y="3135313"/>
          <p14:tracePt t="34151" x="3586163" y="3135313"/>
          <p14:tracePt t="34159" x="3619500" y="3144838"/>
          <p14:tracePt t="34167" x="3646488" y="3160713"/>
          <p14:tracePt t="34176" x="3679825" y="3160713"/>
          <p14:tracePt t="34185" x="3748088" y="3186113"/>
          <p14:tracePt t="34192" x="3763963" y="3186113"/>
          <p14:tracePt t="34201" x="3832225" y="3186113"/>
          <p14:tracePt t="34207" x="3875088" y="3195638"/>
          <p14:tracePt t="34217" x="3908425" y="3195638"/>
          <p14:tracePt t="34223" x="3943350" y="3195638"/>
          <p14:tracePt t="34234" x="3986213" y="3195638"/>
          <p14:tracePt t="34239" x="4011613" y="3195638"/>
          <p14:tracePt t="34248" x="4027488" y="3195638"/>
          <p14:tracePt t="34255" x="4062413" y="3195638"/>
          <p14:tracePt t="34264" x="4087813" y="3195638"/>
          <p14:tracePt t="34272" x="4164013" y="3195638"/>
          <p14:tracePt t="34280" x="4189413" y="3195638"/>
          <p14:tracePt t="34288" x="4224338" y="3203575"/>
          <p14:tracePt t="34295" x="4249738" y="3203575"/>
          <p14:tracePt t="34304" x="4283075" y="3203575"/>
          <p14:tracePt t="34311" x="4300538" y="3211513"/>
          <p14:tracePt t="34318" x="4316413" y="3211513"/>
          <p14:tracePt t="34327" x="4341813" y="3211513"/>
          <p14:tracePt t="34334" x="4384675" y="3221038"/>
          <p14:tracePt t="34342" x="4410075" y="3221038"/>
          <p14:tracePt t="34350" x="4435475" y="3221038"/>
          <p14:tracePt t="34358" x="4452938" y="3221038"/>
          <p14:tracePt t="34366" x="4486275" y="3221038"/>
          <p14:tracePt t="34374" x="4495800" y="3221038"/>
          <p14:tracePt t="34382" x="4554538" y="3228975"/>
          <p14:tracePt t="34390" x="4572000" y="3228975"/>
          <p14:tracePt t="34398" x="4597400" y="3228975"/>
          <p14:tracePt t="34405" x="4622800" y="3228975"/>
          <p14:tracePt t="34414" x="4630738" y="3228975"/>
          <p14:tracePt t="34421" x="4665663" y="3228975"/>
          <p14:tracePt t="34430" x="4691063" y="3228975"/>
          <p14:tracePt t="34437" x="4699000" y="3228975"/>
          <p14:tracePt t="34445" x="4724400" y="3228975"/>
          <p14:tracePt t="34453" x="4741863" y="3228975"/>
          <p14:tracePt t="34470" x="4775200" y="3228975"/>
          <p14:tracePt t="34478" x="4784725" y="3228975"/>
          <p14:tracePt t="34485" x="4802188" y="3228975"/>
          <p14:tracePt t="34493" x="4810125" y="3228975"/>
          <p14:tracePt t="34501" x="4827588" y="3228975"/>
          <p14:tracePt t="34510" x="4843463" y="3228975"/>
          <p14:tracePt t="34520" x="4852988" y="3228975"/>
          <p14:tracePt t="34536" x="4860925" y="3228975"/>
          <p14:tracePt t="34543" x="4868863" y="3228975"/>
          <p14:tracePt t="35304" x="4894263" y="3228975"/>
          <p14:tracePt t="35360" x="4903788" y="3228975"/>
          <p14:tracePt t="35383" x="4911725" y="3228975"/>
          <p14:tracePt t="35391" x="4919663" y="3228975"/>
          <p14:tracePt t="35407" x="4937125" y="3221038"/>
          <p14:tracePt t="35415" x="4946650" y="3211513"/>
          <p14:tracePt t="35439" x="4954588" y="3211513"/>
          <p14:tracePt t="35448" x="4962525" y="3203575"/>
          <p14:tracePt t="35480" x="4972050" y="3195638"/>
          <p14:tracePt t="35487" x="4979988" y="3195638"/>
          <p14:tracePt t="35680" x="4997450" y="3195638"/>
          <p14:tracePt t="35687" x="5005388" y="3178175"/>
          <p14:tracePt t="35728" x="5013325" y="3178175"/>
          <p14:tracePt t="35751" x="5022850" y="3170238"/>
          <p14:tracePt t="35760" x="5030788" y="3170238"/>
          <p14:tracePt t="35767" x="5038725" y="3160713"/>
          <p14:tracePt t="35782" x="5056188" y="3160713"/>
          <p14:tracePt t="35799" x="5064125" y="3152775"/>
          <p14:tracePt t="35824" x="5064125" y="3144838"/>
          <p14:tracePt t="35840" x="5073650" y="3144838"/>
          <p14:tracePt t="35847" x="5081588" y="3135313"/>
          <p14:tracePt t="35902" x="5099050" y="3135313"/>
          <p14:tracePt t="35969" x="5106988" y="3135313"/>
          <p14:tracePt t="36273" x="5099050" y="3135313"/>
          <p14:tracePt t="36288" x="5081588" y="3135313"/>
          <p14:tracePt t="36304" x="5064125" y="3144838"/>
          <p14:tracePt t="36313" x="5056188" y="3152775"/>
          <p14:tracePt t="36344" x="5048250" y="3152775"/>
          <p14:tracePt t="36481" x="5038725" y="3152775"/>
          <p14:tracePt t="36833" x="5030788" y="3152775"/>
          <p14:tracePt t="36969" x="5022850" y="3152775"/>
          <p14:tracePt t="36976" x="5013325" y="3144838"/>
          <p14:tracePt t="36993" x="5013325" y="3135313"/>
          <p14:tracePt t="37168" x="4997450" y="3135313"/>
          <p14:tracePt t="37193" x="4997450" y="3144838"/>
          <p14:tracePt t="37200" x="4997450" y="3152775"/>
          <p14:tracePt t="37208" x="4997450" y="3170238"/>
          <p14:tracePt t="37272" x="4997450" y="3178175"/>
          <p14:tracePt t="37289" x="5005388" y="3178175"/>
          <p14:tracePt t="37304" x="5022850" y="3178175"/>
          <p14:tracePt t="37328" x="5030788" y="3178175"/>
          <p14:tracePt t="37352" x="5038725" y="3178175"/>
          <p14:tracePt t="37384" x="5048250" y="3178175"/>
          <p14:tracePt t="37489" x="5056188" y="3186113"/>
          <p14:tracePt t="37496" x="5064125" y="3203575"/>
          <p14:tracePt t="37504" x="5073650" y="3203575"/>
          <p14:tracePt t="37512" x="5081588" y="3221038"/>
          <p14:tracePt t="37520" x="5099050" y="3228975"/>
          <p14:tracePt t="37528" x="5106988" y="3238500"/>
          <p14:tracePt t="37536" x="5116513" y="3238500"/>
          <p14:tracePt t="37625" x="5124450" y="3238500"/>
          <p14:tracePt t="37632" x="5132388" y="3228975"/>
          <p14:tracePt t="37641" x="5132388" y="3221038"/>
          <p14:tracePt t="37688" x="5141913" y="3221038"/>
          <p14:tracePt t="41859" x="5149850" y="3211513"/>
          <p14:tracePt t="41866" x="5175250" y="3203575"/>
          <p14:tracePt t="41882" x="5362575" y="3195638"/>
          <p14:tracePt t="41890" x="5472113" y="3195638"/>
          <p14:tracePt t="41899" x="5591175" y="3195638"/>
          <p14:tracePt t="41907" x="5676900" y="3195638"/>
          <p14:tracePt t="41916" x="5795963" y="3195638"/>
          <p14:tracePt t="41923" x="5922963" y="3195638"/>
          <p14:tracePt t="41933" x="6042025" y="3195638"/>
          <p14:tracePt t="41939" x="6135688" y="3195638"/>
          <p14:tracePt t="41948" x="6169025" y="3195638"/>
          <p14:tracePt t="41956" x="6178550" y="3178175"/>
          <p14:tracePt t="41966" x="6194425" y="3170238"/>
          <p14:tracePt t="41971" x="6203950" y="3170238"/>
          <p14:tracePt t="41981" x="6221413" y="3170238"/>
          <p14:tracePt t="41987" x="6246813" y="3160713"/>
          <p14:tracePt t="41996" x="6288088" y="3152775"/>
          <p14:tracePt t="42004" x="6338888" y="3152775"/>
          <p14:tracePt t="42012" x="6391275" y="3135313"/>
          <p14:tracePt t="42019" x="6432550" y="3135313"/>
          <p14:tracePt t="42027" x="6510338" y="3127375"/>
          <p14:tracePt t="42035" x="6569075" y="3119438"/>
          <p14:tracePt t="42044" x="6645275" y="3101975"/>
          <p14:tracePt t="42052" x="6688138" y="3094038"/>
          <p14:tracePt t="42060" x="6731000" y="3084513"/>
          <p14:tracePt t="42069" x="6789738" y="3076575"/>
          <p14:tracePt t="42075" x="6850063" y="3076575"/>
          <p14:tracePt t="42082" x="6891338" y="3076575"/>
          <p14:tracePt t="42091" x="6934200" y="3076575"/>
          <p14:tracePt t="42100" x="6994525" y="3067050"/>
          <p14:tracePt t="42107" x="7045325" y="3067050"/>
          <p14:tracePt t="42115" x="7096125" y="3067050"/>
          <p14:tracePt t="42122" x="7146925" y="3067050"/>
          <p14:tracePt t="42130" x="7189788" y="3067050"/>
          <p14:tracePt t="42138" x="7232650" y="3067050"/>
          <p14:tracePt t="42146" x="7265988" y="3067050"/>
          <p14:tracePt t="42154" x="7283450" y="3067050"/>
          <p14:tracePt t="42163" x="7342188" y="3059113"/>
          <p14:tracePt t="42171" x="7385050" y="3059113"/>
          <p14:tracePt t="42180" x="7418388" y="3059113"/>
          <p14:tracePt t="42187" x="7443788" y="3051175"/>
          <p14:tracePt t="42196" x="7461250" y="3051175"/>
          <p14:tracePt t="42204" x="7504113" y="3041650"/>
          <p14:tracePt t="42212" x="7521575" y="3041650"/>
          <p14:tracePt t="42219" x="7546975" y="3041650"/>
          <p14:tracePt t="42227" x="7572375" y="3041650"/>
          <p14:tracePt t="42235" x="7605713" y="3041650"/>
          <p14:tracePt t="42244" x="7639050" y="3025775"/>
          <p14:tracePt t="42251" x="7666038" y="3025775"/>
          <p14:tracePt t="42260" x="7681913" y="3016250"/>
          <p14:tracePt t="42556" x="7691438" y="3008313"/>
          <p14:tracePt t="42572" x="7691438" y="3000375"/>
          <p14:tracePt t="42581" x="7691438" y="2990850"/>
          <p14:tracePt t="42587" x="7691438" y="2982913"/>
          <p14:tracePt t="42619" x="7691438" y="2974975"/>
          <p14:tracePt t="42835" x="7681913" y="2965450"/>
          <p14:tracePt t="42877" x="7673975" y="2965450"/>
          <p14:tracePt t="42899" x="7656513" y="2949575"/>
          <p14:tracePt t="42907" x="7648575" y="2949575"/>
          <p14:tracePt t="42915" x="7639050" y="2932113"/>
          <p14:tracePt t="42924" x="7631113" y="2932113"/>
          <p14:tracePt t="42933" x="7613650" y="2932113"/>
          <p14:tracePt t="42940" x="7605713" y="2914650"/>
          <p14:tracePt t="42948" x="7588250" y="2914650"/>
          <p14:tracePt t="42955" x="7554913" y="2914650"/>
          <p14:tracePt t="42965" x="7512050" y="2914650"/>
          <p14:tracePt t="42971" x="7469188" y="2914650"/>
          <p14:tracePt t="42982" x="7427913" y="2914650"/>
          <p14:tracePt t="42987" x="7342188" y="2914650"/>
          <p14:tracePt t="42996" x="7273925" y="2914650"/>
          <p14:tracePt t="43003" x="7146925" y="2914650"/>
          <p14:tracePt t="43012" x="7045325" y="2914650"/>
          <p14:tracePt t="43019" x="6943725" y="2914650"/>
          <p14:tracePt t="43028" x="6832600" y="2914650"/>
          <p14:tracePt t="43035" x="6688138" y="2914650"/>
          <p14:tracePt t="43043" x="6619875" y="2914650"/>
          <p14:tracePt t="43051" x="6492875" y="2914650"/>
          <p14:tracePt t="43060" x="6323013" y="2914650"/>
          <p14:tracePt t="43067" x="6118225" y="2914650"/>
          <p14:tracePt t="43075" x="5940425" y="2914650"/>
          <p14:tracePt t="43084" x="5727700" y="2932113"/>
          <p14:tracePt t="43091" x="5456238" y="2965450"/>
          <p14:tracePt t="43100" x="5208588" y="3000375"/>
          <p14:tracePt t="43107" x="4929188" y="3025775"/>
          <p14:tracePt t="43115" x="4630738" y="3059113"/>
          <p14:tracePt t="43124" x="4376738" y="3109913"/>
          <p14:tracePt t="43132" x="4130675" y="3152775"/>
          <p14:tracePt t="43140" x="3857625" y="3186113"/>
          <p14:tracePt t="43148" x="3662363" y="3211513"/>
          <p14:tracePt t="43156" x="3416300" y="3263900"/>
          <p14:tracePt t="43166" x="3221038" y="3289300"/>
          <p14:tracePt t="43172" x="3076575" y="3314700"/>
          <p14:tracePt t="43182" x="2922588" y="3340100"/>
          <p14:tracePt t="43188" x="2778125" y="3373438"/>
          <p14:tracePt t="43196" x="2660650" y="3408363"/>
          <p14:tracePt t="43204" x="2557463" y="3433763"/>
          <p14:tracePt t="43211" x="2473325" y="3449638"/>
          <p14:tracePt t="43219" x="2387600" y="3475038"/>
          <p14:tracePt t="43227" x="2293938" y="3502025"/>
          <p14:tracePt t="43235" x="2235200" y="3517900"/>
          <p14:tracePt t="43243" x="2133600" y="3527425"/>
          <p14:tracePt t="43252" x="2005013" y="3552825"/>
          <p14:tracePt t="43259" x="1920875" y="3578225"/>
          <p14:tracePt t="43269" x="1819275" y="3586163"/>
          <p14:tracePt t="43275" x="1741488" y="3611563"/>
          <p14:tracePt t="43285" x="1682750" y="3611563"/>
          <p14:tracePt t="43291" x="1614488" y="3619500"/>
          <p14:tracePt t="43301" x="1563688" y="3629025"/>
          <p14:tracePt t="43307" x="1530350" y="3629025"/>
          <p14:tracePt t="43315" x="1487488" y="3636963"/>
          <p14:tracePt t="43323" x="1477963" y="3636963"/>
          <p14:tracePt t="43331" x="1452563" y="3636963"/>
          <p14:tracePt t="43339" x="1436688" y="3636963"/>
          <p14:tracePt t="43345" x="1427163" y="3636963"/>
          <p14:tracePt t="43354" x="1411288" y="3636963"/>
          <p14:tracePt t="43500" x="1401763" y="3636963"/>
          <p14:tracePt t="43515" x="1393825" y="3629025"/>
          <p14:tracePt t="43524" x="1376363" y="3619500"/>
          <p14:tracePt t="43531" x="1368425" y="3603625"/>
          <p14:tracePt t="43547" x="1368425" y="3594100"/>
          <p14:tracePt t="43555" x="1360488" y="3578225"/>
          <p14:tracePt t="43566" x="1350963" y="3578225"/>
          <p14:tracePt t="43587" x="1350963" y="3560763"/>
          <p14:tracePt t="43652" x="1343025" y="3560763"/>
          <p14:tracePt t="43733" x="1343025" y="3552825"/>
          <p14:tracePt t="43739" x="1343025" y="3543300"/>
          <p14:tracePt t="43747" x="1333500" y="3535363"/>
          <p14:tracePt t="43771" x="1333500" y="3527425"/>
          <p14:tracePt t="43781" x="1325563" y="3517900"/>
          <p14:tracePt t="43797" x="1325563" y="3509963"/>
          <p14:tracePt t="43819" x="1317625" y="3509963"/>
          <p14:tracePt t="43981" x="1317625" y="3484563"/>
          <p14:tracePt t="43997" x="1317625" y="3467100"/>
          <p14:tracePt t="44004" x="1317625" y="3449638"/>
          <p14:tracePt t="44014" x="1317625" y="3441700"/>
          <p14:tracePt t="44029" x="1317625" y="3424238"/>
          <p14:tracePt t="44061" x="1317625" y="3416300"/>
          <p14:tracePt t="44084" x="1325563" y="3416300"/>
          <p14:tracePt t="44092" x="1333500" y="3416300"/>
          <p14:tracePt t="44236" x="1343025" y="3416300"/>
          <p14:tracePt t="44252" x="1350963" y="3416300"/>
          <p14:tracePt t="44355" x="1360488" y="3416300"/>
          <p14:tracePt t="44362" x="1368425" y="3416300"/>
          <p14:tracePt t="44387" x="1376363" y="3416300"/>
          <p14:tracePt t="44396" x="1385888" y="3416300"/>
          <p14:tracePt t="44413" x="1393825" y="3416300"/>
          <p14:tracePt t="44419" x="1401763" y="3416300"/>
          <p14:tracePt t="44436" x="1411288" y="3416300"/>
          <p14:tracePt t="44444" x="1419225" y="3416300"/>
          <p14:tracePt t="44452" x="1427163" y="3424238"/>
          <p14:tracePt t="44460" x="1452563" y="3433763"/>
          <p14:tracePt t="44468" x="1470025" y="3441700"/>
          <p14:tracePt t="44476" x="1495425" y="3449638"/>
          <p14:tracePt t="44484" x="1512888" y="3475038"/>
          <p14:tracePt t="44493" x="1538288" y="3484563"/>
          <p14:tracePt t="44500" x="1571625" y="3502025"/>
          <p14:tracePt t="44508" x="1597025" y="3509963"/>
          <p14:tracePt t="44518" x="1631950" y="3509963"/>
          <p14:tracePt t="44524" x="1657350" y="3509963"/>
          <p14:tracePt t="44533" x="1682750" y="3509963"/>
          <p14:tracePt t="44540" x="1708150" y="3509963"/>
          <p14:tracePt t="44548" x="1716088" y="3509963"/>
          <p14:tracePt t="44556" x="1733550" y="3509963"/>
          <p14:tracePt t="44565" x="1758950" y="3509963"/>
          <p14:tracePt t="44572" x="1766888" y="3509963"/>
          <p14:tracePt t="44581" x="1784350" y="3509963"/>
          <p14:tracePt t="44588" x="1809750" y="3517900"/>
          <p14:tracePt t="44598" x="1827213" y="3517900"/>
          <p14:tracePt t="44614" x="1860550" y="3517900"/>
          <p14:tracePt t="44620" x="1885950" y="3517900"/>
          <p14:tracePt t="44636" x="1895475" y="3517900"/>
          <p14:tracePt t="44645" x="1911350" y="3517900"/>
          <p14:tracePt t="44661" x="1928813" y="3517900"/>
          <p14:tracePt t="44668" x="1938338" y="3517900"/>
          <p14:tracePt t="44676" x="1938338" y="3527425"/>
          <p14:tracePt t="44684" x="1954213" y="3527425"/>
          <p14:tracePt t="44700" x="1963738" y="3527425"/>
          <p14:tracePt t="44708" x="1971675" y="3535363"/>
          <p14:tracePt t="44716" x="1979613" y="3535363"/>
          <p14:tracePt t="44724" x="1989138" y="3535363"/>
          <p14:tracePt t="44732" x="1997075" y="3535363"/>
          <p14:tracePt t="44740" x="2005013" y="3535363"/>
          <p14:tracePt t="44764" x="2014538" y="3535363"/>
          <p14:tracePt t="44773" x="2022475" y="3535363"/>
          <p14:tracePt t="44797" x="2039938" y="3535363"/>
          <p14:tracePt t="44814" x="2055813" y="3535363"/>
          <p14:tracePt t="44829" x="2065338" y="3527425"/>
          <p14:tracePt t="44844" x="2082800" y="3517900"/>
          <p14:tracePt t="44861" x="2098675" y="3517900"/>
          <p14:tracePt t="44893" x="2108200" y="3509963"/>
          <p14:tracePt t="44932" x="2116138" y="3509963"/>
          <p14:tracePt t="44940" x="2124075" y="3502025"/>
          <p14:tracePt t="44948" x="2124075" y="3492500"/>
          <p14:tracePt t="44956" x="2141538" y="3492500"/>
          <p14:tracePt t="44964" x="2149475" y="3484563"/>
          <p14:tracePt t="44972" x="2166938" y="3475038"/>
          <p14:tracePt t="44981" x="2184400" y="3459163"/>
          <p14:tracePt t="44988" x="2200275" y="3441700"/>
          <p14:tracePt t="44997" x="2235200" y="3433763"/>
          <p14:tracePt t="45004" x="2243138" y="3416300"/>
          <p14:tracePt t="45014" x="2260600" y="3408363"/>
          <p14:tracePt t="45020" x="2278063" y="3398838"/>
          <p14:tracePt t="45029" x="2286000" y="3382963"/>
          <p14:tracePt t="45036" x="2286000" y="3373438"/>
          <p14:tracePt t="45052" x="2293938" y="3373438"/>
          <p14:tracePt t="45061" x="2303463" y="3365500"/>
          <p14:tracePt t="45100" x="2311400" y="3365500"/>
          <p14:tracePt t="45269" x="2311400" y="3355975"/>
          <p14:tracePt t="45564" x="2303463" y="3355975"/>
          <p14:tracePt t="45580" x="2293938" y="3355975"/>
          <p14:tracePt t="45604" x="2286000" y="3355975"/>
          <p14:tracePt t="45620" x="2278063" y="3365500"/>
          <p14:tracePt t="45636" x="2260600" y="3373438"/>
          <p14:tracePt t="45644" x="2252663" y="3373438"/>
          <p14:tracePt t="45654" x="2217738" y="3382963"/>
          <p14:tracePt t="45660" x="2200275" y="3390900"/>
          <p14:tracePt t="45668" x="2184400" y="3390900"/>
          <p14:tracePt t="45677" x="2159000" y="3398838"/>
          <p14:tracePt t="45684" x="2141538" y="3398838"/>
          <p14:tracePt t="45693" x="2124075" y="3408363"/>
          <p14:tracePt t="45700" x="2108200" y="3408363"/>
          <p14:tracePt t="45709" x="2098675" y="3408363"/>
          <p14:tracePt t="45717" x="2090738" y="3408363"/>
          <p14:tracePt t="45804" x="2082800" y="3408363"/>
          <p14:tracePt t="45845" x="2073275" y="3398838"/>
          <p14:tracePt t="45876" x="2073275" y="3382963"/>
          <p14:tracePt t="46102" x="2065338" y="3382963"/>
          <p14:tracePt t="46117" x="2065338" y="3390900"/>
          <p14:tracePt t="46125" x="2065338" y="3398838"/>
          <p14:tracePt t="46133" x="2065338" y="3416300"/>
          <p14:tracePt t="46142" x="2065338" y="3433763"/>
          <p14:tracePt t="46149" x="2065338" y="3467100"/>
          <p14:tracePt t="46157" x="2082800" y="3475038"/>
          <p14:tracePt t="46166" x="2124075" y="3535363"/>
          <p14:tracePt t="46174" x="2149475" y="3578225"/>
          <p14:tracePt t="46182" x="2174875" y="3594100"/>
          <p14:tracePt t="46190" x="2200275" y="3611563"/>
          <p14:tracePt t="46198" x="2243138" y="3646488"/>
          <p14:tracePt t="46206" x="2278063" y="3662363"/>
          <p14:tracePt t="46216" x="2328863" y="3679825"/>
          <p14:tracePt t="46221" x="2362200" y="3697288"/>
          <p14:tracePt t="46232" x="2397125" y="3713163"/>
          <p14:tracePt t="46237" x="2455863" y="3722688"/>
          <p14:tracePt t="46245" x="2498725" y="3730625"/>
          <p14:tracePt t="46253" x="2557463" y="3730625"/>
          <p14:tracePt t="46263" x="2608263" y="3738563"/>
          <p14:tracePt t="46270" x="2651125" y="3738563"/>
          <p14:tracePt t="46278" x="2676525" y="3738563"/>
          <p14:tracePt t="46285" x="2701925" y="3738563"/>
          <p14:tracePt t="46294" x="2744788" y="3738563"/>
          <p14:tracePt t="46301" x="2778125" y="3738563"/>
          <p14:tracePt t="46309" x="2805113" y="3738563"/>
          <p14:tracePt t="46317" x="2863850" y="3738563"/>
          <p14:tracePt t="46325" x="2897188" y="3738563"/>
          <p14:tracePt t="46334" x="2949575" y="3730625"/>
          <p14:tracePt t="46341" x="3041650" y="3730625"/>
          <p14:tracePt t="46348" x="3067050" y="3722688"/>
          <p14:tracePt t="46356" x="3101975" y="3722688"/>
          <p14:tracePt t="46364" x="3135313" y="3705225"/>
          <p14:tracePt t="46372" x="3170238" y="3705225"/>
          <p14:tracePt t="46381" x="3178175" y="3705225"/>
          <p14:tracePt t="46389" x="3195638" y="3705225"/>
          <p14:tracePt t="46397" x="3203575" y="3705225"/>
          <p14:tracePt t="46414" x="3211513" y="3697288"/>
          <p14:tracePt t="46421" x="3228975" y="3679825"/>
          <p14:tracePt t="46430" x="3254375" y="3662363"/>
          <p14:tracePt t="46437" x="3271838" y="3654425"/>
          <p14:tracePt t="46445" x="3305175" y="3629025"/>
          <p14:tracePt t="46453" x="3305175" y="3619500"/>
          <p14:tracePt t="46462" x="3322638" y="3611563"/>
          <p14:tracePt t="46469" x="3340100" y="3603625"/>
          <p14:tracePt t="46477" x="3348038" y="3586163"/>
          <p14:tracePt t="46485" x="3365500" y="3568700"/>
          <p14:tracePt t="46493" x="3373438" y="3568700"/>
          <p14:tracePt t="46501" x="3390900" y="3543300"/>
          <p14:tracePt t="46525" x="3398838" y="3535363"/>
          <p14:tracePt t="46533" x="3398838" y="3527425"/>
          <p14:tracePt t="46557" x="3416300" y="3517900"/>
          <p14:tracePt t="46564" x="3416300" y="3509963"/>
          <p14:tracePt t="46573" x="3424238" y="3502025"/>
          <p14:tracePt t="46580" x="3433763" y="3492500"/>
          <p14:tracePt t="46613" x="3441700" y="3484563"/>
          <p14:tracePt t="46630" x="3449638" y="3475038"/>
          <p14:tracePt t="46646" x="3459163" y="3475038"/>
          <p14:tracePt t="46653" x="3459163" y="3467100"/>
          <p14:tracePt t="46669" x="3467100" y="3459163"/>
          <p14:tracePt t="46685" x="3475038" y="3449638"/>
          <p14:tracePt t="47998" x="3484563" y="3449638"/>
          <p14:tracePt t="48046" x="3492500" y="3449638"/>
          <p14:tracePt t="48064" x="3502025" y="3449638"/>
          <p14:tracePt t="48191" x="3517900" y="3459163"/>
          <p14:tracePt t="48198" x="3527425" y="3467100"/>
          <p14:tracePt t="48214" x="3527425" y="3475038"/>
          <p14:tracePt t="48223" x="3527425" y="3484563"/>
          <p14:tracePt t="48239" x="3535363" y="3492500"/>
          <p14:tracePt t="48255" x="3543300" y="3502025"/>
          <p14:tracePt t="48342" x="3552825" y="3517900"/>
          <p14:tracePt t="48351" x="3552825" y="3527425"/>
          <p14:tracePt t="48366" x="3568700" y="3543300"/>
          <p14:tracePt t="48382" x="3578225" y="3552825"/>
          <p14:tracePt t="48391" x="3578225" y="3560763"/>
          <p14:tracePt t="48414" x="3594100" y="3560763"/>
          <p14:tracePt t="48439" x="3611563" y="3568700"/>
          <p14:tracePt t="48455" x="3629025" y="3568700"/>
          <p14:tracePt t="48463" x="3636963" y="3568700"/>
          <p14:tracePt t="48471" x="3654425" y="3586163"/>
          <p14:tracePt t="48479" x="3671888" y="3594100"/>
          <p14:tracePt t="48487" x="3687763" y="3603625"/>
          <p14:tracePt t="48494" x="3697288" y="3619500"/>
          <p14:tracePt t="48501" x="3713163" y="3619500"/>
          <p14:tracePt t="48509" x="3738563" y="3629025"/>
          <p14:tracePt t="48517" x="3773488" y="3646488"/>
          <p14:tracePt t="48525" x="3781425" y="3654425"/>
          <p14:tracePt t="48533" x="3806825" y="3671888"/>
          <p14:tracePt t="48543" x="3816350" y="3671888"/>
          <p14:tracePt t="48550" x="3832225" y="3671888"/>
          <p14:tracePt t="48558" x="3841750" y="3679825"/>
          <p14:tracePt t="48566" x="3849688" y="3679825"/>
          <p14:tracePt t="48583" x="3875088" y="3679825"/>
          <p14:tracePt t="48598" x="3892550" y="3679825"/>
          <p14:tracePt t="48606" x="3900488" y="3679825"/>
          <p14:tracePt t="48614" x="3908425" y="3679825"/>
          <p14:tracePt t="48623" x="3917950" y="3679825"/>
          <p14:tracePt t="48631" x="3925888" y="3679825"/>
          <p14:tracePt t="48639" x="3951288" y="3671888"/>
          <p14:tracePt t="48647" x="3968750" y="3671888"/>
          <p14:tracePt t="48655" x="4002088" y="3654425"/>
          <p14:tracePt t="48664" x="4011613" y="3654425"/>
          <p14:tracePt t="48671" x="4011613" y="3646488"/>
          <p14:tracePt t="48681" x="4019550" y="3636963"/>
          <p14:tracePt t="48687" x="4027488" y="3636963"/>
          <p14:tracePt t="48719" x="4037013" y="3636963"/>
          <p14:tracePt t="48726" x="4044950" y="3629025"/>
          <p14:tracePt t="48758" x="4052888" y="3619500"/>
          <p14:tracePt t="48966" x="4062413" y="3611563"/>
          <p14:tracePt t="49055" x="4062413" y="3603625"/>
          <p14:tracePt t="49126" x="4062413" y="3594100"/>
          <p14:tracePt t="49142" x="4062413" y="3586163"/>
          <p14:tracePt t="49287" x="4052888" y="3586163"/>
          <p14:tracePt t="49303" x="4037013" y="3594100"/>
          <p14:tracePt t="49327" x="4027488" y="3603625"/>
          <p14:tracePt t="49342" x="4027488" y="3611563"/>
          <p14:tracePt t="49406" x="4019550" y="3611563"/>
          <p14:tracePt t="49414" x="4011613" y="3603625"/>
          <p14:tracePt t="49423" x="4011613" y="3594100"/>
          <p14:tracePt t="49431" x="4011613" y="3586163"/>
          <p14:tracePt t="49438" x="4011613" y="3578225"/>
          <p14:tracePt t="49448" x="4002088" y="3560763"/>
          <p14:tracePt t="49464" x="3994150" y="3543300"/>
          <p14:tracePt t="49502" x="3994150" y="3535363"/>
          <p14:tracePt t="49598" x="3986213" y="3535363"/>
          <p14:tracePt t="49694" x="3976688" y="3535363"/>
          <p14:tracePt t="49711" x="3968750" y="3535363"/>
          <p14:tracePt t="49721" x="3960813" y="3527425"/>
          <p14:tracePt t="49742" x="3935413" y="3502025"/>
          <p14:tracePt t="49750" x="3925888" y="3502025"/>
          <p14:tracePt t="49765" x="3917950" y="3492500"/>
          <p14:tracePt t="49831" x="3908425" y="3492500"/>
          <p14:tracePt t="49838" x="3900488" y="3492500"/>
          <p14:tracePt t="49862" x="3892550" y="3492500"/>
          <p14:tracePt t="49872" x="3875088" y="3492500"/>
          <p14:tracePt t="49881" x="3867150" y="3484563"/>
          <p14:tracePt t="49887" x="3867150" y="3475038"/>
          <p14:tracePt t="49903" x="3849688" y="3475038"/>
          <p14:tracePt t="49914" x="3832225" y="3467100"/>
          <p14:tracePt t="49919" x="3832225" y="3449638"/>
          <p14:tracePt t="49927" x="3832225" y="3441700"/>
          <p14:tracePt t="49943" x="3816350" y="3424238"/>
          <p14:tracePt t="49959" x="3806825" y="3408363"/>
          <p14:tracePt t="50024" x="3798888" y="3408363"/>
          <p14:tracePt t="50031" x="3790950" y="3408363"/>
          <p14:tracePt t="50039" x="3773488" y="3416300"/>
          <p14:tracePt t="50047" x="3773488" y="3424238"/>
          <p14:tracePt t="50152" x="3763963" y="3424238"/>
          <p14:tracePt t="50224" x="3756025" y="3424238"/>
          <p14:tracePt t="50247" x="3748088" y="3424238"/>
          <p14:tracePt t="50263" x="3738563" y="3424238"/>
          <p14:tracePt t="50327" x="3730625" y="3424238"/>
          <p14:tracePt t="50384" x="3730625" y="3441700"/>
          <p14:tracePt t="50391" x="3730625" y="3449638"/>
          <p14:tracePt t="50407" x="3730625" y="3467100"/>
          <p14:tracePt t="50415" x="3730625" y="3484563"/>
          <p14:tracePt t="50423" x="3730625" y="3502025"/>
          <p14:tracePt t="50439" x="3730625" y="3527425"/>
          <p14:tracePt t="50455" x="3748088" y="3543300"/>
          <p14:tracePt t="50464" x="3756025" y="3560763"/>
          <p14:tracePt t="50471" x="3781425" y="3578225"/>
          <p14:tracePt t="50480" x="3798888" y="3586163"/>
          <p14:tracePt t="50487" x="3806825" y="3594100"/>
          <p14:tracePt t="50494" x="3832225" y="3611563"/>
          <p14:tracePt t="50502" x="3841750" y="3629025"/>
          <p14:tracePt t="50511" x="3857625" y="3654425"/>
          <p14:tracePt t="50518" x="3867150" y="3662363"/>
          <p14:tracePt t="50526" x="3875088" y="3671888"/>
          <p14:tracePt t="50534" x="3892550" y="3687763"/>
          <p14:tracePt t="50542" x="3917950" y="3705225"/>
          <p14:tracePt t="50567" x="3925888" y="3713163"/>
          <p14:tracePt t="50575" x="3935413" y="3713163"/>
          <p14:tracePt t="50591" x="3943350" y="3722688"/>
          <p14:tracePt t="50599" x="3951288" y="3722688"/>
          <p14:tracePt t="50663" x="3960813" y="3722688"/>
          <p14:tracePt t="50695" x="3968750" y="3730625"/>
          <p14:tracePt t="51048" x="3968750" y="3738563"/>
          <p14:tracePt t="51063" x="3968750" y="3748088"/>
          <p14:tracePt t="51087" x="3960813" y="3748088"/>
          <p14:tracePt t="51104" x="3943350" y="3756025"/>
          <p14:tracePt t="51112" x="3935413" y="3756025"/>
          <p14:tracePt t="51119" x="3935413" y="3763963"/>
          <p14:tracePt t="51128" x="3925888" y="3773488"/>
          <p14:tracePt t="51135" x="3908425" y="3773488"/>
          <p14:tracePt t="51151" x="3900488" y="3781425"/>
          <p14:tracePt t="51160" x="3883025" y="3798888"/>
          <p14:tracePt t="51176" x="3875088" y="3806825"/>
          <p14:tracePt t="51183" x="3867150" y="3816350"/>
          <p14:tracePt t="51192" x="3849688" y="3824288"/>
          <p14:tracePt t="51199" x="3849688" y="3832225"/>
          <p14:tracePt t="51208" x="3832225" y="3849688"/>
          <p14:tracePt t="51215" x="3816350" y="3867150"/>
          <p14:tracePt t="51240" x="3790950" y="3883025"/>
          <p14:tracePt t="51247" x="3781425" y="3892550"/>
          <p14:tracePt t="51255" x="3781425" y="3908425"/>
          <p14:tracePt t="51265" x="3773488" y="3917950"/>
          <p14:tracePt t="51272" x="3756025" y="3925888"/>
          <p14:tracePt t="51280" x="3748088" y="3943350"/>
          <p14:tracePt t="51288" x="3705225" y="3994150"/>
          <p14:tracePt t="51297" x="3697288" y="3994150"/>
          <p14:tracePt t="51304" x="3687763" y="4011613"/>
          <p14:tracePt t="51320" x="3671888" y="4019550"/>
          <p14:tracePt t="51328" x="3662363" y="4027488"/>
          <p14:tracePt t="51336" x="3654425" y="4037013"/>
          <p14:tracePt t="51351" x="3654425" y="4044950"/>
          <p14:tracePt t="51360" x="3646488" y="4052888"/>
          <p14:tracePt t="51367" x="3636963" y="4052888"/>
          <p14:tracePt t="51375" x="3629025" y="4052888"/>
          <p14:tracePt t="51383" x="3603625" y="4052888"/>
          <p14:tracePt t="51391" x="3578225" y="4052888"/>
          <p14:tracePt t="51399" x="3552825" y="4052888"/>
          <p14:tracePt t="51407" x="3502025" y="4011613"/>
          <p14:tracePt t="51415" x="3467100" y="3968750"/>
          <p14:tracePt t="51424" x="3408363" y="3917950"/>
          <p14:tracePt t="51433" x="3355975" y="3867150"/>
          <p14:tracePt t="51439" x="3305175" y="3824288"/>
          <p14:tracePt t="51447" x="3211513" y="3748088"/>
          <p14:tracePt t="51455" x="3135313" y="3705225"/>
          <p14:tracePt t="51464" x="3016250" y="3603625"/>
          <p14:tracePt t="51471" x="2897188" y="3543300"/>
          <p14:tracePt t="51478" x="2846388" y="3502025"/>
          <p14:tracePt t="51486" x="2752725" y="3424238"/>
          <p14:tracePt t="51495" x="2701925" y="3382963"/>
          <p14:tracePt t="51502" x="2651125" y="3340100"/>
          <p14:tracePt t="51511" x="2600325" y="3289300"/>
          <p14:tracePt t="51518" x="2557463" y="3246438"/>
          <p14:tracePt t="51526" x="2541588" y="3228975"/>
          <p14:tracePt t="51535" x="2506663" y="3178175"/>
          <p14:tracePt t="51543" x="2481263" y="3127375"/>
          <p14:tracePt t="51551" x="2438400" y="3094038"/>
          <p14:tracePt t="51559" x="2413000" y="3041650"/>
          <p14:tracePt t="51567" x="2362200" y="2949575"/>
          <p14:tracePt t="51575" x="2319338" y="2889250"/>
          <p14:tracePt t="51583" x="2252663" y="2813050"/>
          <p14:tracePt t="51591" x="2200275" y="2727325"/>
          <p14:tracePt t="51599" x="2149475" y="2676525"/>
          <p14:tracePt t="51608" x="2090738" y="2625725"/>
          <p14:tracePt t="51615" x="2047875" y="2566988"/>
          <p14:tracePt t="51623" x="2014538" y="2516188"/>
          <p14:tracePt t="51633" x="1954213" y="2455863"/>
          <p14:tracePt t="51639" x="1885950" y="2379663"/>
          <p14:tracePt t="51647" x="1835150" y="2336800"/>
          <p14:tracePt t="51655" x="1793875" y="2311400"/>
          <p14:tracePt t="51663" x="1708150" y="2252663"/>
          <p14:tracePt t="51672" x="1649413" y="2209800"/>
          <p14:tracePt t="51680" x="1571625" y="2159000"/>
          <p14:tracePt t="51687" x="1477963" y="2133600"/>
          <p14:tracePt t="51695" x="1419225" y="2116138"/>
          <p14:tracePt t="51703" x="1343025" y="2082800"/>
          <p14:tracePt t="51713" x="1257300" y="2030413"/>
          <p14:tracePt t="51719" x="1206500" y="2022475"/>
          <p14:tracePt t="51727" x="1087438" y="1989138"/>
          <p14:tracePt t="51736" x="977900" y="1954213"/>
          <p14:tracePt t="51744" x="874713" y="1920875"/>
          <p14:tracePt t="51751" x="739775" y="1885950"/>
          <p14:tracePt t="51759" x="628650" y="1819275"/>
          <p14:tracePt t="51767" x="492125" y="1766888"/>
          <p14:tracePt t="51775" x="390525" y="1758950"/>
          <p14:tracePt t="51783" x="263525" y="1708150"/>
          <p14:tracePt t="51791" x="169863" y="1665288"/>
          <p14:tracePt t="51800" x="50800" y="16065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45720" y="1165872"/>
            <a:ext cx="8969433" cy="5322211"/>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dirty="0">
                <a:solidFill>
                  <a:schemeClr val="dk1"/>
                </a:solidFill>
                <a:cs typeface="Calibri"/>
                <a:sym typeface="Calibri"/>
              </a:rPr>
              <a:t>・</a:t>
            </a:r>
            <a:r>
              <a:rPr lang="en-US" altLang="ja-JP" dirty="0">
                <a:solidFill>
                  <a:schemeClr val="dk1"/>
                </a:solidFill>
                <a:cs typeface="Calibri"/>
                <a:sym typeface="Calibri"/>
              </a:rPr>
              <a:t>Slack</a:t>
            </a:r>
            <a:r>
              <a:rPr lang="ja-JP" altLang="en-US" dirty="0">
                <a:solidFill>
                  <a:schemeClr val="dk1"/>
                </a:solidFill>
                <a:cs typeface="Calibri"/>
                <a:sym typeface="Calibri"/>
              </a:rPr>
              <a:t>のワークスペースに参加（前回実験と同じものを使用します）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・自分のスマホやスマートウォッチで取得している歩数データが歩数通知の</a:t>
            </a:r>
            <a:r>
              <a:rPr lang="en-US" altLang="ja-JP" dirty="0">
                <a:solidFill>
                  <a:schemeClr val="dk1"/>
                </a:solidFill>
                <a:cs typeface="Calibri"/>
                <a:sym typeface="Calibri"/>
              </a:rPr>
              <a:t>slack</a:t>
            </a:r>
            <a:r>
              <a:rPr lang="ja-JP" altLang="en-US" dirty="0">
                <a:solidFill>
                  <a:schemeClr val="dk1"/>
                </a:solidFill>
                <a:cs typeface="Calibri"/>
                <a:sym typeface="Calibri"/>
              </a:rPr>
              <a:t>に流れるように設定（スマートウォッチと</a:t>
            </a:r>
            <a:r>
              <a:rPr lang="en-US" altLang="ja-JP" dirty="0">
                <a:solidFill>
                  <a:schemeClr val="dk1"/>
                </a:solidFill>
                <a:cs typeface="Calibri"/>
                <a:sym typeface="Calibri"/>
              </a:rPr>
              <a:t>google fit</a:t>
            </a:r>
            <a:r>
              <a:rPr lang="ja-JP" altLang="en-US" dirty="0">
                <a:solidFill>
                  <a:schemeClr val="dk1"/>
                </a:solidFill>
                <a:cs typeface="Calibri"/>
                <a:sym typeface="Calibri"/>
              </a:rPr>
              <a:t>、</a:t>
            </a:r>
            <a:r>
              <a:rPr lang="en-US" altLang="ja-JP" dirty="0">
                <a:solidFill>
                  <a:schemeClr val="dk1"/>
                </a:solidFill>
                <a:cs typeface="Calibri"/>
                <a:sym typeface="Calibri"/>
              </a:rPr>
              <a:t>Slack</a:t>
            </a:r>
            <a:r>
              <a:rPr lang="ja-JP" altLang="en-US" dirty="0">
                <a:solidFill>
                  <a:schemeClr val="dk1"/>
                </a:solidFill>
                <a:cs typeface="Calibri"/>
                <a:sym typeface="Calibri"/>
              </a:rPr>
              <a:t>に上がるデータが合わない問題は目をつむってください</a:t>
            </a:r>
            <a:r>
              <a:rPr lang="en-US" altLang="ja-JP" dirty="0">
                <a:solidFill>
                  <a:schemeClr val="dk1"/>
                </a:solidFill>
                <a:cs typeface="Calibri"/>
                <a:sym typeface="Calibri"/>
              </a:rPr>
              <a:t>...</a:t>
            </a:r>
            <a:r>
              <a:rPr lang="ja-JP" altLang="en-US" dirty="0">
                <a:solidFill>
                  <a:schemeClr val="dk1"/>
                </a:solidFill>
                <a:cs typeface="Calibri"/>
                <a:sym typeface="Calibri"/>
              </a:rPr>
              <a:t>）</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・この動画を見て</a:t>
            </a:r>
            <a:r>
              <a:rPr lang="en-US" altLang="ja-JP" dirty="0">
                <a:solidFill>
                  <a:schemeClr val="dk1"/>
                </a:solidFill>
                <a:cs typeface="Calibri"/>
                <a:sym typeface="Calibri"/>
              </a:rPr>
              <a:t>web</a:t>
            </a:r>
            <a:r>
              <a:rPr lang="ja-JP" altLang="en-US" dirty="0">
                <a:solidFill>
                  <a:schemeClr val="dk1"/>
                </a:solidFill>
                <a:cs typeface="Calibri"/>
                <a:sym typeface="Calibri"/>
              </a:rPr>
              <a:t>アプリにアクセスして、使い方を分かっていただく</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実験の流れ</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実験開始</a:t>
            </a:r>
            <a:r>
              <a:rPr lang="en-US" altLang="ja-JP" dirty="0">
                <a:solidFill>
                  <a:schemeClr val="dk1"/>
                </a:solidFill>
                <a:cs typeface="Calibri"/>
                <a:sym typeface="Calibri"/>
              </a:rPr>
              <a:t>:11/30</a:t>
            </a:r>
            <a:r>
              <a:rPr lang="ja-JP" altLang="en-US" dirty="0">
                <a:solidFill>
                  <a:schemeClr val="dk1"/>
                </a:solidFill>
                <a:cs typeface="Calibri"/>
                <a:sym typeface="Calibri"/>
              </a:rPr>
              <a:t>（火曜日）</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議論</a:t>
            </a:r>
            <a:endParaRPr lang="en-US" altLang="ja-JP" b="1" dirty="0">
              <a:solidFill>
                <a:schemeClr val="dk1"/>
              </a:solidFill>
              <a:cs typeface="Calibri"/>
              <a:sym typeface="Calibri"/>
            </a:endParaRPr>
          </a:p>
          <a:p>
            <a:pPr>
              <a:buClr>
                <a:srgbClr val="000000"/>
              </a:buClr>
              <a:buSzPts val="1800"/>
            </a:pPr>
            <a:r>
              <a:rPr lang="en-US" altLang="ja-JP" dirty="0">
                <a:solidFill>
                  <a:schemeClr val="dk1"/>
                </a:solidFill>
                <a:cs typeface="Calibri"/>
                <a:sym typeface="Calibri"/>
              </a:rPr>
              <a:t>12/1</a:t>
            </a:r>
            <a:r>
              <a:rPr lang="ja-JP" altLang="en-US" dirty="0">
                <a:solidFill>
                  <a:schemeClr val="dk1"/>
                </a:solidFill>
                <a:cs typeface="Calibri"/>
                <a:sym typeface="Calibri"/>
              </a:rPr>
              <a:t>から指定した人たちの中で議論を行っていただく。</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日程アンケートを取ります。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歩数</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火曜日から水曜日分の賭けを行ってください（リマインドします。）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利他行為</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火曜日から水曜日分の賭けを行ってください（リマインドします。）</a:t>
            </a:r>
            <a:endParaRPr lang="en-US" altLang="ja-JP"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具体的にどんなことを行えばいいのか</a:t>
            </a:r>
          </a:p>
        </p:txBody>
      </p:sp>
      <p:pic>
        <p:nvPicPr>
          <p:cNvPr id="6" name="オーディオ 5">
            <a:hlinkClick r:id="" action="ppaction://media"/>
            <a:extLst>
              <a:ext uri="{FF2B5EF4-FFF2-40B4-BE49-F238E27FC236}">
                <a16:creationId xmlns:a16="http://schemas.microsoft.com/office/drawing/2014/main" id="{9B6B057E-C423-48A6-B8FD-B957802F81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73478960"/>
      </p:ext>
    </p:extLst>
  </p:cSld>
  <p:clrMapOvr>
    <a:masterClrMapping/>
  </p:clrMapOvr>
  <mc:AlternateContent xmlns:mc="http://schemas.openxmlformats.org/markup-compatibility/2006" xmlns:p14="http://schemas.microsoft.com/office/powerpoint/2010/main">
    <mc:Choice Requires="p14">
      <p:transition spd="slow" p14:dur="2000" advTm="57449"/>
    </mc:Choice>
    <mc:Fallback xmlns="">
      <p:transition spd="slow" advTm="5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471" x="5251450" y="2073275"/>
          <p14:tracePt t="6479" x="5226050" y="2055813"/>
          <p14:tracePt t="6486" x="5200650" y="2047875"/>
          <p14:tracePt t="6494" x="5141913" y="2005013"/>
          <p14:tracePt t="6502" x="5124450" y="1989138"/>
          <p14:tracePt t="6510" x="5073650" y="1963738"/>
          <p14:tracePt t="6519" x="5048250" y="1954213"/>
          <p14:tracePt t="6526" x="5030788" y="1946275"/>
          <p14:tracePt t="6535" x="4997450" y="1938338"/>
          <p14:tracePt t="6542" x="4979988" y="1928813"/>
          <p14:tracePt t="6550" x="4937125" y="1928813"/>
          <p14:tracePt t="6559" x="4903788" y="1928813"/>
          <p14:tracePt t="6566" x="4878388" y="1920875"/>
          <p14:tracePt t="6575" x="4843463" y="1920875"/>
          <p14:tracePt t="6584" x="4802188" y="1903413"/>
          <p14:tracePt t="6591" x="4749800" y="1885950"/>
          <p14:tracePt t="6601" x="4691063" y="1870075"/>
          <p14:tracePt t="6609" x="4597400" y="1844675"/>
          <p14:tracePt t="6616" x="4513263" y="1801813"/>
          <p14:tracePt t="6623" x="4427538" y="1801813"/>
          <p14:tracePt t="6632" x="4308475" y="1776413"/>
          <p14:tracePt t="6638" x="4181475" y="1766888"/>
          <p14:tracePt t="6648" x="4037013" y="1751013"/>
          <p14:tracePt t="6654" x="3943350" y="1751013"/>
          <p14:tracePt t="6663" x="3857625" y="1741488"/>
          <p14:tracePt t="6670" x="3806825" y="1741488"/>
          <p14:tracePt t="6679" x="3738563" y="1741488"/>
          <p14:tracePt t="6687" x="3679825" y="1741488"/>
          <p14:tracePt t="6695" x="3611563" y="1741488"/>
          <p14:tracePt t="6702" x="3517900" y="1766888"/>
          <p14:tracePt t="6710" x="3467100" y="1809750"/>
          <p14:tracePt t="6719" x="3449638" y="1809750"/>
          <p14:tracePt t="6742" x="3441700" y="1809750"/>
          <p14:tracePt t="7129" x="3441700" y="1819275"/>
          <p14:tracePt t="7142" x="3441700" y="1835150"/>
          <p14:tracePt t="7159" x="3441700" y="1852613"/>
          <p14:tracePt t="7167" x="3424238" y="1878013"/>
          <p14:tracePt t="7175" x="3365500" y="1954213"/>
          <p14:tracePt t="7184" x="3289300" y="2039938"/>
          <p14:tracePt t="7191" x="3263900" y="2065338"/>
          <p14:tracePt t="7200" x="3195638" y="2124075"/>
          <p14:tracePt t="7209" x="3127375" y="2184400"/>
          <p14:tracePt t="7216" x="3094038" y="2217738"/>
          <p14:tracePt t="7225" x="3008313" y="2311400"/>
          <p14:tracePt t="7234" x="2949575" y="2371725"/>
          <p14:tracePt t="7239" x="2855913" y="2422525"/>
          <p14:tracePt t="7249" x="2813050" y="2463800"/>
          <p14:tracePt t="7257" x="2762250" y="2506663"/>
          <p14:tracePt t="7264" x="2752725" y="2516188"/>
          <p14:tracePt t="7271" x="2727325" y="2524125"/>
          <p14:tracePt t="7280" x="2701925" y="2541588"/>
          <p14:tracePt t="7287" x="2693988" y="2549525"/>
          <p14:tracePt t="7295" x="2686050" y="2566988"/>
          <p14:tracePt t="7303" x="2686050" y="2582863"/>
          <p14:tracePt t="7312" x="2686050" y="2600325"/>
          <p14:tracePt t="7319" x="2676525" y="2617788"/>
          <p14:tracePt t="7328" x="2668588" y="2625725"/>
          <p14:tracePt t="7335" x="2660650" y="2633663"/>
          <p14:tracePt t="7343" x="2643188" y="2651125"/>
          <p14:tracePt t="7350" x="2633663" y="2660650"/>
          <p14:tracePt t="7359" x="2617788" y="2668588"/>
          <p14:tracePt t="7367" x="2574925" y="2668588"/>
          <p14:tracePt t="7375" x="2532063" y="2686050"/>
          <p14:tracePt t="7384" x="2524125" y="2686050"/>
          <p14:tracePt t="7391" x="2498725" y="2686050"/>
          <p14:tracePt t="7400" x="2489200" y="2686050"/>
          <p14:tracePt t="7408" x="2447925" y="2686050"/>
          <p14:tracePt t="7416" x="2413000" y="2686050"/>
          <p14:tracePt t="7423" x="2371725" y="2686050"/>
          <p14:tracePt t="7434" x="2328863" y="2686050"/>
          <p14:tracePt t="7439" x="2268538" y="2686050"/>
          <p14:tracePt t="7450" x="2227263" y="2686050"/>
          <p14:tracePt t="7455" x="2192338" y="2686050"/>
          <p14:tracePt t="7464" x="2133600" y="2668588"/>
          <p14:tracePt t="7471" x="2073275" y="2643188"/>
          <p14:tracePt t="7480" x="2014538" y="2633663"/>
          <p14:tracePt t="7487" x="1954213" y="2625725"/>
          <p14:tracePt t="7495" x="1878013" y="2592388"/>
          <p14:tracePt t="7503" x="1801813" y="2582863"/>
          <p14:tracePt t="7511" x="1725613" y="2574925"/>
          <p14:tracePt t="7520" x="1639888" y="2549525"/>
          <p14:tracePt t="7527" x="1555750" y="2541588"/>
          <p14:tracePt t="7535" x="1477963" y="2532063"/>
          <p14:tracePt t="7544" x="1368425" y="2532063"/>
          <p14:tracePt t="7550" x="1308100" y="2516188"/>
          <p14:tracePt t="7559" x="1223963" y="2498725"/>
          <p14:tracePt t="7567" x="1163638" y="2489200"/>
          <p14:tracePt t="7575" x="1112838" y="2481263"/>
          <p14:tracePt t="7584" x="1069975" y="2481263"/>
          <p14:tracePt t="7593" x="1044575" y="2473325"/>
          <p14:tracePt t="7600" x="1019175" y="2463800"/>
          <p14:tracePt t="7608" x="1011238" y="2455863"/>
          <p14:tracePt t="7614" x="977900" y="2430463"/>
          <p14:tracePt t="7622" x="952500" y="2422525"/>
          <p14:tracePt t="7631" x="917575" y="2405063"/>
          <p14:tracePt t="7638" x="892175" y="2397125"/>
          <p14:tracePt t="7650" x="833438" y="2371725"/>
          <p14:tracePt t="7656" x="790575" y="2344738"/>
          <p14:tracePt t="7664" x="755650" y="2328863"/>
          <p14:tracePt t="7671" x="704850" y="2303463"/>
          <p14:tracePt t="7680" x="654050" y="2260600"/>
          <p14:tracePt t="7686" x="620713" y="2252663"/>
          <p14:tracePt t="7695" x="585788" y="2227263"/>
          <p14:tracePt t="7703" x="544513" y="2192338"/>
          <p14:tracePt t="7711" x="534988" y="2192338"/>
          <p14:tracePt t="7720" x="509588" y="2174875"/>
          <p14:tracePt t="7727" x="476250" y="2159000"/>
          <p14:tracePt t="7735" x="458788" y="2133600"/>
          <p14:tracePt t="7742" x="441325" y="2124075"/>
          <p14:tracePt t="7750" x="441325" y="2116138"/>
          <p14:tracePt t="7758" x="433388" y="2116138"/>
          <p14:tracePt t="7766" x="425450" y="2108200"/>
          <p14:tracePt t="7773" x="415925" y="2098675"/>
          <p14:tracePt t="7789" x="407988" y="2073275"/>
          <p14:tracePt t="7797" x="400050" y="2047875"/>
          <p14:tracePt t="7805" x="400050" y="2030413"/>
          <p14:tracePt t="7813" x="382588" y="1997075"/>
          <p14:tracePt t="7822" x="365125" y="1971675"/>
          <p14:tracePt t="7831" x="357188" y="1954213"/>
          <p14:tracePt t="7838" x="357188" y="1920875"/>
          <p14:tracePt t="7847" x="357188" y="1911350"/>
          <p14:tracePt t="7854" x="347663" y="1895475"/>
          <p14:tracePt t="7863" x="339725" y="1860550"/>
          <p14:tracePt t="7870" x="339725" y="1844675"/>
          <p14:tracePt t="7878" x="331788" y="1827213"/>
          <p14:tracePt t="7886" x="331788" y="1819275"/>
          <p14:tracePt t="7896" x="331788" y="1809750"/>
          <p14:tracePt t="7911" x="331788" y="1801813"/>
          <p14:tracePt t="7919" x="322263" y="1793875"/>
          <p14:tracePt t="7991" x="322263" y="1784350"/>
          <p14:tracePt t="8015" x="322263" y="1758950"/>
          <p14:tracePt t="8039" x="322263" y="1751013"/>
          <p14:tracePt t="8128" x="322263" y="1733550"/>
          <p14:tracePt t="8151" x="322263" y="1725613"/>
          <p14:tracePt t="8159" x="331788" y="1716088"/>
          <p14:tracePt t="8175" x="339725" y="1700213"/>
          <p14:tracePt t="8184" x="339725" y="1682750"/>
          <p14:tracePt t="8192" x="357188" y="1682750"/>
          <p14:tracePt t="8208" x="357188" y="1674813"/>
          <p14:tracePt t="8247" x="365125" y="1665288"/>
          <p14:tracePt t="8263" x="374650" y="1657350"/>
          <p14:tracePt t="8271" x="382588" y="1649413"/>
          <p14:tracePt t="8279" x="382588" y="1639888"/>
          <p14:tracePt t="8287" x="390525" y="1631950"/>
          <p14:tracePt t="8296" x="400050" y="1631950"/>
          <p14:tracePt t="8359" x="415925" y="1631950"/>
          <p14:tracePt t="8376" x="441325" y="1631950"/>
          <p14:tracePt t="8400" x="476250" y="1631950"/>
          <p14:tracePt t="8432" x="484188" y="1631950"/>
          <p14:tracePt t="8440" x="492125" y="1631950"/>
          <p14:tracePt t="8448" x="501650" y="1631950"/>
          <p14:tracePt t="8465" x="509588" y="1631950"/>
          <p14:tracePt t="8472" x="519113" y="1631950"/>
          <p14:tracePt t="8488" x="527050" y="1631950"/>
          <p14:tracePt t="8504" x="534988" y="1631950"/>
          <p14:tracePt t="8528" x="544513" y="1631950"/>
          <p14:tracePt t="8552" x="552450" y="1631950"/>
          <p14:tracePt t="8560" x="560388" y="1631950"/>
          <p14:tracePt t="8567" x="577850" y="1631950"/>
          <p14:tracePt t="8575" x="595313" y="1631950"/>
          <p14:tracePt t="8584" x="603250" y="1631950"/>
          <p14:tracePt t="8591" x="628650" y="1631950"/>
          <p14:tracePt t="8599" x="646113" y="1631950"/>
          <p14:tracePt t="8607" x="663575" y="1631950"/>
          <p14:tracePt t="8615" x="679450" y="1631950"/>
          <p14:tracePt t="8623" x="704850" y="1631950"/>
          <p14:tracePt t="8639" x="722313" y="1631950"/>
          <p14:tracePt t="8648" x="730250" y="1631950"/>
          <p14:tracePt t="8655" x="747713" y="1631950"/>
          <p14:tracePt t="8665" x="765175" y="1649413"/>
          <p14:tracePt t="8671" x="808038" y="1649413"/>
          <p14:tracePt t="8681" x="849313" y="1649413"/>
          <p14:tracePt t="8687" x="884238" y="1649413"/>
          <p14:tracePt t="8696" x="925513" y="1657350"/>
          <p14:tracePt t="8704" x="942975" y="1657350"/>
          <p14:tracePt t="8711" x="985838" y="1657350"/>
          <p14:tracePt t="8719" x="1011238" y="1657350"/>
          <p14:tracePt t="8727" x="1044575" y="1657350"/>
          <p14:tracePt t="8735" x="1054100" y="1657350"/>
          <p14:tracePt t="8743" x="1069975" y="1657350"/>
          <p14:tracePt t="8751" x="1096963" y="1657350"/>
          <p14:tracePt t="8758" x="1104900" y="1657350"/>
          <p14:tracePt t="8766" x="1130300" y="1657350"/>
          <p14:tracePt t="8774" x="1147763" y="1657350"/>
          <p14:tracePt t="8783" x="1155700" y="1657350"/>
          <p14:tracePt t="8791" x="1181100" y="1657350"/>
          <p14:tracePt t="8799" x="1189038" y="1657350"/>
          <p14:tracePt t="8807" x="1223963" y="1657350"/>
          <p14:tracePt t="8815" x="1257300" y="1649413"/>
          <p14:tracePt t="8823" x="1292225" y="1649413"/>
          <p14:tracePt t="8831" x="1325563" y="1649413"/>
          <p14:tracePt t="8839" x="1385888" y="1649413"/>
          <p14:tracePt t="8848" x="1411288" y="1649413"/>
          <p14:tracePt t="8855" x="1452563" y="1649413"/>
          <p14:tracePt t="8864" x="1487488" y="1649413"/>
          <p14:tracePt t="8871" x="1530350" y="1649413"/>
          <p14:tracePt t="8881" x="1546225" y="1649413"/>
          <p14:tracePt t="8887" x="1581150" y="1649413"/>
          <p14:tracePt t="8896" x="1622425" y="1649413"/>
          <p14:tracePt t="8905" x="1682750" y="1639888"/>
          <p14:tracePt t="8912" x="1758950" y="1631950"/>
          <p14:tracePt t="8920" x="1827213" y="1631950"/>
          <p14:tracePt t="8928" x="1895475" y="1631950"/>
          <p14:tracePt t="8936" x="1971675" y="1631950"/>
          <p14:tracePt t="8944" x="2055813" y="1631950"/>
          <p14:tracePt t="8952" x="2124075" y="1631950"/>
          <p14:tracePt t="8960" x="2200275" y="1631950"/>
          <p14:tracePt t="8968" x="2227263" y="1631950"/>
          <p14:tracePt t="8976" x="2260600" y="1631950"/>
          <p14:tracePt t="8984" x="2278063" y="1631950"/>
          <p14:tracePt t="8992" x="2311400" y="1631950"/>
          <p14:tracePt t="9000" x="2336800" y="1631950"/>
          <p14:tracePt t="9008" x="2371725" y="1631950"/>
          <p14:tracePt t="9017" x="2405063" y="1631950"/>
          <p14:tracePt t="9024" x="2455863" y="1631950"/>
          <p14:tracePt t="9033" x="2516188" y="1631950"/>
          <p14:tracePt t="9040" x="2600325" y="1631950"/>
          <p14:tracePt t="9050" x="2668588" y="1631950"/>
          <p14:tracePt t="9056" x="2744788" y="1631950"/>
          <p14:tracePt t="9067" x="2805113" y="1622425"/>
          <p14:tracePt t="9072" x="2820988" y="1614488"/>
          <p14:tracePt t="9082" x="2881313" y="1606550"/>
          <p14:tracePt t="9089" x="2914650" y="1597025"/>
          <p14:tracePt t="9097" x="2949575" y="1581150"/>
          <p14:tracePt t="9104" x="2982913" y="1563688"/>
          <p14:tracePt t="9112" x="3008313" y="1555750"/>
          <p14:tracePt t="9120" x="3033713" y="1538288"/>
          <p14:tracePt t="9128" x="3067050" y="1512888"/>
          <p14:tracePt t="9136" x="3119438" y="1477963"/>
          <p14:tracePt t="9144" x="3152775" y="1462088"/>
          <p14:tracePt t="9152" x="3170238" y="1444625"/>
          <p14:tracePt t="9160" x="3221038" y="1427163"/>
          <p14:tracePt t="9168" x="3254375" y="1411288"/>
          <p14:tracePt t="9176" x="3279775" y="1393825"/>
          <p14:tracePt t="9183" x="3297238" y="1385888"/>
          <p14:tracePt t="9192" x="3314700" y="1360488"/>
          <p14:tracePt t="9208" x="3348038" y="1360488"/>
          <p14:tracePt t="9216" x="3355975" y="1350963"/>
          <p14:tracePt t="9248" x="3365500" y="1350963"/>
          <p14:tracePt t="9288" x="3382963" y="1350963"/>
          <p14:tracePt t="9296" x="3390900" y="1368425"/>
          <p14:tracePt t="9304" x="3398838" y="1376363"/>
          <p14:tracePt t="9320" x="3408363" y="1393825"/>
          <p14:tracePt t="9328" x="3408363" y="1411288"/>
          <p14:tracePt t="9336" x="3408363" y="1419225"/>
          <p14:tracePt t="9352" x="3416300" y="1427163"/>
          <p14:tracePt t="9568" x="3433763" y="1427163"/>
          <p14:tracePt t="9585" x="3441700" y="1427163"/>
          <p14:tracePt t="9593" x="3459163" y="1427163"/>
          <p14:tracePt t="9607" x="3467100" y="1427163"/>
          <p14:tracePt t="9648" x="3484563" y="1419225"/>
          <p14:tracePt t="9824" x="3467100" y="1436688"/>
          <p14:tracePt t="9832" x="3449638" y="1477963"/>
          <p14:tracePt t="9840" x="3365500" y="1555750"/>
          <p14:tracePt t="9850" x="3289300" y="1606550"/>
          <p14:tracePt t="9857" x="3178175" y="1708150"/>
          <p14:tracePt t="9866" x="3119438" y="1758950"/>
          <p14:tracePt t="9872" x="3101975" y="1776413"/>
          <p14:tracePt t="9883" x="3094038" y="1784350"/>
          <p14:tracePt t="10329" x="3084513" y="1784350"/>
          <p14:tracePt t="10409" x="3067050" y="1784350"/>
          <p14:tracePt t="10417" x="3067050" y="1776413"/>
          <p14:tracePt t="10425" x="3059113" y="1776413"/>
          <p14:tracePt t="10433" x="3033713" y="1776413"/>
          <p14:tracePt t="10465" x="3025775" y="1776413"/>
          <p14:tracePt t="10481" x="3016250" y="1776413"/>
          <p14:tracePt t="10498" x="3000375" y="1776413"/>
          <p14:tracePt t="10505" x="2965450" y="1776413"/>
          <p14:tracePt t="10515" x="2949575" y="1776413"/>
          <p14:tracePt t="10521" x="2932113" y="1776413"/>
          <p14:tracePt t="10530" x="2889250" y="1776413"/>
          <p14:tracePt t="10537" x="2855913" y="1776413"/>
          <p14:tracePt t="10545" x="2820988" y="1766888"/>
          <p14:tracePt t="10553" x="2787650" y="1766888"/>
          <p14:tracePt t="10561" x="2762250" y="1766888"/>
          <p14:tracePt t="10569" x="2693988" y="1758950"/>
          <p14:tracePt t="10577" x="2625725" y="1758950"/>
          <p14:tracePt t="10585" x="2524125" y="1758950"/>
          <p14:tracePt t="10593" x="2422525" y="1751013"/>
          <p14:tracePt t="10601" x="2336800" y="1751013"/>
          <p14:tracePt t="10609" x="2278063" y="1733550"/>
          <p14:tracePt t="10616" x="2217738" y="1733550"/>
          <p14:tracePt t="10624" x="2159000" y="1733550"/>
          <p14:tracePt t="10632" x="2133600" y="1733550"/>
          <p14:tracePt t="10640" x="2098675" y="1733550"/>
          <p14:tracePt t="10648" x="2073275" y="1733550"/>
          <p14:tracePt t="10656" x="2022475" y="1758950"/>
          <p14:tracePt t="10665" x="1997075" y="1766888"/>
          <p14:tracePt t="10672" x="1963738" y="1784350"/>
          <p14:tracePt t="10681" x="1928813" y="1801813"/>
          <p14:tracePt t="10688" x="1878013" y="1819275"/>
          <p14:tracePt t="10698" x="1827213" y="1835150"/>
          <p14:tracePt t="10704" x="1766888" y="1878013"/>
          <p14:tracePt t="10714" x="1708150" y="1903413"/>
          <p14:tracePt t="10720" x="1657350" y="1920875"/>
          <p14:tracePt t="10728" x="1606550" y="1938338"/>
          <p14:tracePt t="10736" x="1581150" y="1946275"/>
          <p14:tracePt t="10744" x="1546225" y="1954213"/>
          <p14:tracePt t="10754" x="1520825" y="1971675"/>
          <p14:tracePt t="10760" x="1504950" y="1971675"/>
          <p14:tracePt t="10768" x="1487488" y="1979613"/>
          <p14:tracePt t="10776" x="1436688" y="1997075"/>
          <p14:tracePt t="10783" x="1427163" y="1997075"/>
          <p14:tracePt t="10792" x="1411288" y="2022475"/>
          <p14:tracePt t="10800" x="1385888" y="2030413"/>
          <p14:tracePt t="10808" x="1368425" y="2030413"/>
          <p14:tracePt t="10816" x="1360488" y="2047875"/>
          <p14:tracePt t="10824" x="1333500" y="2055813"/>
          <p14:tracePt t="10832" x="1308100" y="2065338"/>
          <p14:tracePt t="10840" x="1282700" y="2073275"/>
          <p14:tracePt t="10848" x="1274763" y="2073275"/>
          <p14:tracePt t="10856" x="1249363" y="2082800"/>
          <p14:tracePt t="10864" x="1231900" y="2090738"/>
          <p14:tracePt t="10881" x="1216025" y="2090738"/>
          <p14:tracePt t="10888" x="1198563" y="2098675"/>
          <p14:tracePt t="10913" x="1189038" y="2098675"/>
          <p14:tracePt t="10921" x="1173163" y="2098675"/>
          <p14:tracePt t="11089" x="1163638" y="2098675"/>
          <p14:tracePt t="11105" x="1181100" y="2090738"/>
          <p14:tracePt t="11115" x="1198563" y="2073275"/>
          <p14:tracePt t="11122" x="1198563" y="2065338"/>
          <p14:tracePt t="11129" x="1216025" y="2047875"/>
          <p14:tracePt t="11137" x="1231900" y="2039938"/>
          <p14:tracePt t="11146" x="1249363" y="2022475"/>
          <p14:tracePt t="11152" x="1266825" y="2005013"/>
          <p14:tracePt t="11161" x="1274763" y="1997075"/>
          <p14:tracePt t="11169" x="1292225" y="1997075"/>
          <p14:tracePt t="11177" x="1308100" y="1989138"/>
          <p14:tracePt t="11185" x="1317625" y="1979613"/>
          <p14:tracePt t="11194" x="1333500" y="1971675"/>
          <p14:tracePt t="11201" x="1350963" y="1963738"/>
          <p14:tracePt t="11208" x="1376363" y="1954213"/>
          <p14:tracePt t="11216" x="1393825" y="1954213"/>
          <p14:tracePt t="11224" x="1436688" y="1946275"/>
          <p14:tracePt t="11232" x="1470025" y="1946275"/>
          <p14:tracePt t="11240" x="1495425" y="1946275"/>
          <p14:tracePt t="11247" x="1520825" y="1946275"/>
          <p14:tracePt t="11256" x="1546225" y="1946275"/>
          <p14:tracePt t="11264" x="1581150" y="1946275"/>
          <p14:tracePt t="11272" x="1589088" y="1946275"/>
          <p14:tracePt t="11281" x="1606550" y="1946275"/>
          <p14:tracePt t="11288" x="1622425" y="1946275"/>
          <p14:tracePt t="11298" x="1631950" y="1946275"/>
          <p14:tracePt t="11304" x="1649413" y="1946275"/>
          <p14:tracePt t="11314" x="1674813" y="1938338"/>
          <p14:tracePt t="11320" x="1716088" y="1938338"/>
          <p14:tracePt t="11329" x="1741488" y="1928813"/>
          <p14:tracePt t="11336" x="1766888" y="1928813"/>
          <p14:tracePt t="11344" x="1784350" y="1928813"/>
          <p14:tracePt t="11352" x="1809750" y="1920875"/>
          <p14:tracePt t="11360" x="1827213" y="1920875"/>
          <p14:tracePt t="11368" x="1835150" y="1911350"/>
          <p14:tracePt t="11376" x="1844675" y="1911350"/>
          <p14:tracePt t="11392" x="1860550" y="1895475"/>
          <p14:tracePt t="11400" x="1878013" y="1885950"/>
          <p14:tracePt t="11408" x="1885950" y="1885950"/>
          <p14:tracePt t="11416" x="1895475" y="1885950"/>
          <p14:tracePt t="11424" x="1911350" y="1885950"/>
          <p14:tracePt t="11432" x="1920875" y="1885950"/>
          <p14:tracePt t="11440" x="1928813" y="1878013"/>
          <p14:tracePt t="11448" x="1946275" y="1878013"/>
          <p14:tracePt t="11456" x="1946275" y="1870075"/>
          <p14:tracePt t="11464" x="1954213" y="1870075"/>
          <p14:tracePt t="11472" x="1963738" y="1870075"/>
          <p14:tracePt t="11488" x="1971675" y="1870075"/>
          <p14:tracePt t="11498" x="1979613" y="1870075"/>
          <p14:tracePt t="11504" x="1989138" y="1870075"/>
          <p14:tracePt t="11528" x="2005013" y="1870075"/>
          <p14:tracePt t="11544" x="2014538" y="1870075"/>
          <p14:tracePt t="11552" x="2030413" y="1870075"/>
          <p14:tracePt t="11560" x="2055813" y="1870075"/>
          <p14:tracePt t="11568" x="2082800" y="1870075"/>
          <p14:tracePt t="11576" x="2116138" y="1870075"/>
          <p14:tracePt t="11584" x="2149475" y="1870075"/>
          <p14:tracePt t="11592" x="2192338" y="1870075"/>
          <p14:tracePt t="11600" x="2217738" y="1878013"/>
          <p14:tracePt t="11608" x="2260600" y="1878013"/>
          <p14:tracePt t="11616" x="2286000" y="1878013"/>
          <p14:tracePt t="11625" x="2336800" y="1895475"/>
          <p14:tracePt t="11632" x="2379663" y="1895475"/>
          <p14:tracePt t="11640" x="2413000" y="1903413"/>
          <p14:tracePt t="11648" x="2438400" y="1911350"/>
          <p14:tracePt t="11656" x="2489200" y="1911350"/>
          <p14:tracePt t="11664" x="2532063" y="1920875"/>
          <p14:tracePt t="11672" x="2566988" y="1928813"/>
          <p14:tracePt t="11680" x="2608263" y="1928813"/>
          <p14:tracePt t="11689" x="2651125" y="1928813"/>
          <p14:tracePt t="11698" x="2711450" y="1928813"/>
          <p14:tracePt t="11704" x="2752725" y="1928813"/>
          <p14:tracePt t="11714" x="2838450" y="1928813"/>
          <p14:tracePt t="11720" x="2897188" y="1928813"/>
          <p14:tracePt t="11729" x="3000375" y="1928813"/>
          <p14:tracePt t="11736" x="3067050" y="1928813"/>
          <p14:tracePt t="11744" x="3135313" y="1928813"/>
          <p14:tracePt t="11753" x="3211513" y="1928813"/>
          <p14:tracePt t="11760" x="3271838" y="1938338"/>
          <p14:tracePt t="11768" x="3340100" y="1954213"/>
          <p14:tracePt t="11776" x="3398838" y="1954213"/>
          <p14:tracePt t="11785" x="3449638" y="1963738"/>
          <p14:tracePt t="11792" x="3502025" y="1963738"/>
          <p14:tracePt t="11800" x="3552825" y="1963738"/>
          <p14:tracePt t="11808" x="3619500" y="1979613"/>
          <p14:tracePt t="11818" x="3697288" y="1979613"/>
          <p14:tracePt t="11824" x="3763963" y="1979613"/>
          <p14:tracePt t="11832" x="3841750" y="2005013"/>
          <p14:tracePt t="11840" x="3883025" y="2005013"/>
          <p14:tracePt t="11848" x="3943350" y="2014538"/>
          <p14:tracePt t="11856" x="4002088" y="2014538"/>
          <p14:tracePt t="11864" x="4044950" y="2022475"/>
          <p14:tracePt t="11872" x="4095750" y="2022475"/>
          <p14:tracePt t="11881" x="4138613" y="2022475"/>
          <p14:tracePt t="11889" x="4156075" y="2022475"/>
          <p14:tracePt t="11898" x="4181475" y="2030413"/>
          <p14:tracePt t="11905" x="4224338" y="2030413"/>
          <p14:tracePt t="11913" x="4249738" y="2030413"/>
          <p14:tracePt t="11920" x="4275138" y="2030413"/>
          <p14:tracePt t="11929" x="4291013" y="2030413"/>
          <p14:tracePt t="11937" x="4300538" y="2030413"/>
          <p14:tracePt t="11947" x="4308475" y="2030413"/>
          <p14:tracePt t="11953" x="4333875" y="2030413"/>
          <p14:tracePt t="11961" x="4351338" y="2030413"/>
          <p14:tracePt t="11969" x="4368800" y="2030413"/>
          <p14:tracePt t="11977" x="4394200" y="2030413"/>
          <p14:tracePt t="11985" x="4402138" y="2030413"/>
          <p14:tracePt t="11994" x="4427538" y="2030413"/>
          <p14:tracePt t="12001" x="4445000" y="2030413"/>
          <p14:tracePt t="12009" x="4452938" y="2030413"/>
          <p14:tracePt t="12017" x="4460875" y="2030413"/>
          <p14:tracePt t="12025" x="4470400" y="2030413"/>
          <p14:tracePt t="12041" x="4478338" y="2030413"/>
          <p14:tracePt t="12049" x="4486275" y="2030413"/>
          <p14:tracePt t="12057" x="4495800" y="2030413"/>
          <p14:tracePt t="12073" x="4513263" y="2030413"/>
          <p14:tracePt t="12081" x="4521200" y="2030413"/>
          <p14:tracePt t="12098" x="4529138" y="2030413"/>
          <p14:tracePt t="12105" x="4546600" y="2030413"/>
          <p14:tracePt t="12129" x="4554538" y="2030413"/>
          <p14:tracePt t="12137" x="4564063" y="2030413"/>
          <p14:tracePt t="12147" x="4572000" y="2030413"/>
          <p14:tracePt t="12162" x="4579938" y="2030413"/>
          <p14:tracePt t="12169" x="4589463" y="2030413"/>
          <p14:tracePt t="12185" x="4614863" y="2030413"/>
          <p14:tracePt t="12209" x="4622800" y="2030413"/>
          <p14:tracePt t="12217" x="4630738" y="2030413"/>
          <p14:tracePt t="12225" x="4640263" y="2030413"/>
          <p14:tracePt t="12241" x="4657725" y="2022475"/>
          <p14:tracePt t="12257" x="4673600" y="2014538"/>
          <p14:tracePt t="12281" x="4683125" y="2014538"/>
          <p14:tracePt t="12289" x="4699000" y="2014538"/>
          <p14:tracePt t="12305" x="4699000" y="2005013"/>
          <p14:tracePt t="12322" x="4708525" y="2005013"/>
          <p14:tracePt t="12337" x="4724400" y="1997075"/>
          <p14:tracePt t="12353" x="4733925" y="1989138"/>
          <p14:tracePt t="12361" x="4741863" y="1989138"/>
          <p14:tracePt t="12369" x="4749800" y="1989138"/>
          <p14:tracePt t="12385" x="4759325" y="1979613"/>
          <p14:tracePt t="12402" x="4775200" y="1971675"/>
          <p14:tracePt t="12425" x="4784725" y="1971675"/>
          <p14:tracePt t="12441" x="4792663" y="1971675"/>
          <p14:tracePt t="12457" x="4802188" y="1963738"/>
          <p14:tracePt t="12473" x="4810125" y="1963738"/>
          <p14:tracePt t="12481" x="4827588" y="1963738"/>
          <p14:tracePt t="12489" x="4835525" y="1963738"/>
          <p14:tracePt t="12497" x="4852988" y="1946275"/>
          <p14:tracePt t="12514" x="4868863" y="1946275"/>
          <p14:tracePt t="12521" x="4878388" y="1938338"/>
          <p14:tracePt t="12531" x="4894263" y="1938338"/>
          <p14:tracePt t="12537" x="4919663" y="1938338"/>
          <p14:tracePt t="12547" x="4946650" y="1938338"/>
          <p14:tracePt t="12553" x="4962525" y="1938338"/>
          <p14:tracePt t="12561" x="4979988" y="1938338"/>
          <p14:tracePt t="12569" x="4987925" y="1938338"/>
          <p14:tracePt t="12577" x="5005388" y="1938338"/>
          <p14:tracePt t="12585" x="5013325" y="1938338"/>
          <p14:tracePt t="12593" x="5030788" y="1938338"/>
          <p14:tracePt t="12601" x="5056188" y="1938338"/>
          <p14:tracePt t="12609" x="5073650" y="1938338"/>
          <p14:tracePt t="12617" x="5099050" y="1938338"/>
          <p14:tracePt t="12625" x="5124450" y="1938338"/>
          <p14:tracePt t="12633" x="5141913" y="1938338"/>
          <p14:tracePt t="12641" x="5167313" y="1938338"/>
          <p14:tracePt t="12649" x="5200650" y="1938338"/>
          <p14:tracePt t="12657" x="5208588" y="1938338"/>
          <p14:tracePt t="12665" x="5226050" y="1938338"/>
          <p14:tracePt t="12673" x="5243513" y="1938338"/>
          <p14:tracePt t="12681" x="5251450" y="1938338"/>
          <p14:tracePt t="12689" x="5286375" y="1938338"/>
          <p14:tracePt t="12698" x="5302250" y="1938338"/>
          <p14:tracePt t="12705" x="5319713" y="1938338"/>
          <p14:tracePt t="12713" x="5337175" y="1938338"/>
          <p14:tracePt t="12721" x="5345113" y="1938338"/>
          <p14:tracePt t="12730" x="5370513" y="1938338"/>
          <p14:tracePt t="12737" x="5395913" y="1938338"/>
          <p14:tracePt t="12747" x="5405438" y="1938338"/>
          <p14:tracePt t="12753" x="5430838" y="1938338"/>
          <p14:tracePt t="12761" x="5446713" y="1938338"/>
          <p14:tracePt t="12769" x="5472113" y="1938338"/>
          <p14:tracePt t="12777" x="5489575" y="1938338"/>
          <p14:tracePt t="12785" x="5514975" y="1938338"/>
          <p14:tracePt t="12793" x="5532438" y="1938338"/>
          <p14:tracePt t="12801" x="5549900" y="1938338"/>
          <p14:tracePt t="12809" x="5583238" y="1938338"/>
          <p14:tracePt t="12817" x="5608638" y="1938338"/>
          <p14:tracePt t="12825" x="5626100" y="1938338"/>
          <p14:tracePt t="12834" x="5651500" y="1938338"/>
          <p14:tracePt t="12841" x="5668963" y="1938338"/>
          <p14:tracePt t="12849" x="5702300" y="1938338"/>
          <p14:tracePt t="12857" x="5719763" y="1938338"/>
          <p14:tracePt t="12865" x="5735638" y="1938338"/>
          <p14:tracePt t="12873" x="5761038" y="1938338"/>
          <p14:tracePt t="12881" x="5778500" y="1938338"/>
          <p14:tracePt t="12889" x="5795963" y="1938338"/>
          <p14:tracePt t="12897" x="5803900" y="1938338"/>
          <p14:tracePt t="12905" x="5821363" y="1938338"/>
          <p14:tracePt t="12913" x="5854700" y="1928813"/>
          <p14:tracePt t="12920" x="5872163" y="1928813"/>
          <p14:tracePt t="12928" x="5897563" y="1920875"/>
          <p14:tracePt t="12936" x="5915025" y="1920875"/>
          <p14:tracePt t="12947" x="5940425" y="1920875"/>
          <p14:tracePt t="12953" x="5965825" y="1920875"/>
          <p14:tracePt t="12962" x="5973763" y="1920875"/>
          <p14:tracePt t="12969" x="5999163" y="1920875"/>
          <p14:tracePt t="12978" x="6008688" y="1920875"/>
          <p14:tracePt t="12986" x="6016625" y="1920875"/>
          <p14:tracePt t="12994" x="6034088" y="1920875"/>
          <p14:tracePt t="13001" x="6042025" y="1920875"/>
          <p14:tracePt t="13009" x="6049963" y="1920875"/>
          <p14:tracePt t="13018" x="6059488" y="1920875"/>
          <p14:tracePt t="13025" x="6076950" y="1920875"/>
          <p14:tracePt t="13034" x="6084888" y="1920875"/>
          <p14:tracePt t="13041" x="6092825" y="1920875"/>
          <p14:tracePt t="13065" x="6102350" y="1920875"/>
          <p14:tracePt t="13081" x="6118225" y="1920875"/>
          <p14:tracePt t="13105" x="6127750" y="1920875"/>
          <p14:tracePt t="13121" x="6143625" y="1920875"/>
          <p14:tracePt t="13138" x="6153150" y="1920875"/>
          <p14:tracePt t="13147" x="6161088" y="1920875"/>
          <p14:tracePt t="13154" x="6169025" y="1920875"/>
          <p14:tracePt t="13162" x="6178550" y="1920875"/>
          <p14:tracePt t="13170" x="6194425" y="1920875"/>
          <p14:tracePt t="13187" x="6203950" y="1920875"/>
          <p14:tracePt t="13195" x="6221413" y="1920875"/>
          <p14:tracePt t="13210" x="6229350" y="1920875"/>
          <p14:tracePt t="13218" x="6246813" y="1920875"/>
          <p14:tracePt t="13227" x="6254750" y="1920875"/>
          <p14:tracePt t="13234" x="6272213" y="1920875"/>
          <p14:tracePt t="13242" x="6280150" y="1920875"/>
          <p14:tracePt t="13250" x="6297613" y="1920875"/>
          <p14:tracePt t="13258" x="6305550" y="1920875"/>
          <p14:tracePt t="13265" x="6313488" y="1920875"/>
          <p14:tracePt t="13283" x="6323013" y="1920875"/>
          <p14:tracePt t="13290" x="6330950" y="1920875"/>
          <p14:tracePt t="13306" x="6348413" y="1920875"/>
          <p14:tracePt t="13322" x="6365875" y="1920875"/>
          <p14:tracePt t="13338" x="6373813" y="1920875"/>
          <p14:tracePt t="13349" x="6381750" y="1920875"/>
          <p14:tracePt t="13363" x="6399213" y="1920875"/>
          <p14:tracePt t="13370" x="6407150" y="1920875"/>
          <p14:tracePt t="13394" x="6424613" y="1920875"/>
          <p14:tracePt t="13411" x="6432550" y="1920875"/>
          <p14:tracePt t="13427" x="6442075" y="1920875"/>
          <p14:tracePt t="13450" x="6450013" y="1920875"/>
          <p14:tracePt t="13458" x="6457950" y="1938338"/>
          <p14:tracePt t="13498" x="6457950" y="1946275"/>
          <p14:tracePt t="13522" x="6467475" y="1946275"/>
          <p14:tracePt t="13531" x="6475413" y="1946275"/>
          <p14:tracePt t="13538" x="6483350" y="1946275"/>
          <p14:tracePt t="13562" x="6492875" y="1946275"/>
          <p14:tracePt t="13578" x="6510338" y="1946275"/>
          <p14:tracePt t="13611" x="6535738" y="1954213"/>
          <p14:tracePt t="13634" x="6543675" y="1954213"/>
          <p14:tracePt t="13643" x="6543675" y="1963738"/>
          <p14:tracePt t="13659" x="6561138" y="1963738"/>
          <p14:tracePt t="13666" x="6561138" y="1971675"/>
          <p14:tracePt t="13675" x="6569075" y="1971675"/>
          <p14:tracePt t="13683" x="6594475" y="1971675"/>
          <p14:tracePt t="13706" x="6619875" y="1971675"/>
          <p14:tracePt t="13715" x="6619875" y="1979613"/>
          <p14:tracePt t="13722" x="6637338" y="1979613"/>
          <p14:tracePt t="13733" x="6645275" y="1979613"/>
          <p14:tracePt t="13739" x="6654800" y="1979613"/>
          <p14:tracePt t="13749" x="6670675" y="1979613"/>
          <p14:tracePt t="13755" x="6680200" y="1979613"/>
          <p14:tracePt t="13762" x="6696075" y="1979613"/>
          <p14:tracePt t="13770" x="6705600" y="1979613"/>
          <p14:tracePt t="13778" x="6731000" y="1979613"/>
          <p14:tracePt t="13787" x="6746875" y="1979613"/>
          <p14:tracePt t="13794" x="6756400" y="1979613"/>
          <p14:tracePt t="13803" x="6772275" y="1979613"/>
          <p14:tracePt t="13810" x="6789738" y="1979613"/>
          <p14:tracePt t="13818" x="6807200" y="1979613"/>
          <p14:tracePt t="13827" x="6832600" y="1979613"/>
          <p14:tracePt t="13834" x="6865938" y="1971675"/>
          <p14:tracePt t="13842" x="6883400" y="1963738"/>
          <p14:tracePt t="13849" x="6908800" y="1954213"/>
          <p14:tracePt t="13860" x="6926263" y="1954213"/>
          <p14:tracePt t="13867" x="6943725" y="1946275"/>
          <p14:tracePt t="13875" x="6985000" y="1946275"/>
          <p14:tracePt t="13882" x="7027863" y="1928813"/>
          <p14:tracePt t="13891" x="7035800" y="1928813"/>
          <p14:tracePt t="13898" x="7061200" y="1920875"/>
          <p14:tracePt t="13905" x="7096125" y="1920875"/>
          <p14:tracePt t="13913" x="7121525" y="1920875"/>
          <p14:tracePt t="13922" x="7146925" y="1920875"/>
          <p14:tracePt t="13929" x="7164388" y="1920875"/>
          <p14:tracePt t="13937" x="7172325" y="1920875"/>
          <p14:tracePt t="13945" x="7189788" y="1911350"/>
          <p14:tracePt t="13954" x="7197725" y="1911350"/>
          <p14:tracePt t="13964" x="7205663" y="1903413"/>
          <p14:tracePt t="13970" x="7215188" y="1903413"/>
          <p14:tracePt t="13980" x="7240588" y="1903413"/>
          <p14:tracePt t="13986" x="7248525" y="1895475"/>
          <p14:tracePt t="13995" x="7265988" y="1895475"/>
          <p14:tracePt t="14002" x="7273925" y="1895475"/>
          <p14:tracePt t="14010" x="7291388" y="1895475"/>
          <p14:tracePt t="14018" x="7299325" y="1885950"/>
          <p14:tracePt t="14026" x="7316788" y="1885950"/>
          <p14:tracePt t="14034" x="7324725" y="1885950"/>
          <p14:tracePt t="14051" x="7334250" y="1885950"/>
          <p14:tracePt t="14060" x="7342188" y="1885950"/>
          <p14:tracePt t="14067" x="7350125" y="1885950"/>
          <p14:tracePt t="14075" x="7359650" y="1885950"/>
          <p14:tracePt t="14083" x="7367588" y="1885950"/>
          <p14:tracePt t="14091" x="7377113" y="1885950"/>
          <p14:tracePt t="14099" x="7385050" y="1885950"/>
          <p14:tracePt t="14116" x="7402513" y="1885950"/>
          <p14:tracePt t="14134" x="7410450" y="1885950"/>
          <p14:tracePt t="14140" x="7418388" y="1885950"/>
          <p14:tracePt t="14156" x="7427913" y="1885950"/>
          <p14:tracePt t="14173" x="7435850" y="1885950"/>
          <p14:tracePt t="14182" x="7443788" y="1878013"/>
          <p14:tracePt t="14331" x="7443788" y="1870075"/>
          <p14:tracePt t="14339" x="7443788" y="1860550"/>
          <p14:tracePt t="14347" x="7435850" y="1860550"/>
          <p14:tracePt t="14355" x="7427913" y="1860550"/>
          <p14:tracePt t="14366" x="7418388" y="1860550"/>
          <p14:tracePt t="14371" x="7410450" y="1860550"/>
          <p14:tracePt t="14396" x="7402513" y="1860550"/>
          <p14:tracePt t="14411" x="7392988" y="1860550"/>
          <p14:tracePt t="14419" x="7385050" y="1860550"/>
          <p14:tracePt t="14428" x="7377113" y="1860550"/>
          <p14:tracePt t="14451" x="7359650" y="1860550"/>
          <p14:tracePt t="14491" x="7350125" y="1860550"/>
          <p14:tracePt t="14499" x="7334250" y="1860550"/>
          <p14:tracePt t="14531" x="7324725" y="1870075"/>
          <p14:tracePt t="14803" x="7308850" y="1870075"/>
          <p14:tracePt t="14819" x="7299325" y="1878013"/>
          <p14:tracePt t="14827" x="7283450" y="1885950"/>
          <p14:tracePt t="14835" x="7265988" y="1895475"/>
          <p14:tracePt t="14843" x="7248525" y="1903413"/>
          <p14:tracePt t="14851" x="7232650" y="1911350"/>
          <p14:tracePt t="14860" x="7197725" y="1946275"/>
          <p14:tracePt t="14867" x="7154863" y="1963738"/>
          <p14:tracePt t="14875" x="7146925" y="1971675"/>
          <p14:tracePt t="14884" x="7129463" y="1989138"/>
          <p14:tracePt t="14892" x="7053263" y="2005013"/>
          <p14:tracePt t="14899" x="7027863" y="2014538"/>
          <p14:tracePt t="14912" x="6969125" y="2030413"/>
          <p14:tracePt t="14914" x="6900863" y="2055813"/>
          <p14:tracePt t="14921" x="6840538" y="2065338"/>
          <p14:tracePt t="14929" x="6746875" y="2090738"/>
          <p14:tracePt t="14938" x="6654800" y="2090738"/>
          <p14:tracePt t="14945" x="6577013" y="2090738"/>
          <p14:tracePt t="14954" x="6450013" y="2090738"/>
          <p14:tracePt t="14962" x="6323013" y="2090738"/>
          <p14:tracePt t="14970" x="6169025" y="2090738"/>
          <p14:tracePt t="14980" x="6042025" y="2090738"/>
          <p14:tracePt t="14986" x="5915025" y="2090738"/>
          <p14:tracePt t="14995" x="5778500" y="2090738"/>
          <p14:tracePt t="15002" x="5626100" y="2090738"/>
          <p14:tracePt t="15010" x="5481638" y="2090738"/>
          <p14:tracePt t="15018" x="5327650" y="2090738"/>
          <p14:tracePt t="15027" x="5200650" y="2090738"/>
          <p14:tracePt t="15035" x="5091113" y="2090738"/>
          <p14:tracePt t="15043" x="4979988" y="2090738"/>
          <p14:tracePt t="15050" x="4878388" y="2090738"/>
          <p14:tracePt t="15059" x="4775200" y="2090738"/>
          <p14:tracePt t="15066" x="4716463" y="2098675"/>
          <p14:tracePt t="15075" x="4630738" y="2108200"/>
          <p14:tracePt t="15082" x="4572000" y="2116138"/>
          <p14:tracePt t="15090" x="4529138" y="2116138"/>
          <p14:tracePt t="15098" x="4478338" y="2124075"/>
          <p14:tracePt t="15106" x="4452938" y="2133600"/>
          <p14:tracePt t="15114" x="4394200" y="2133600"/>
          <p14:tracePt t="15123" x="4341813" y="2149475"/>
          <p14:tracePt t="15131" x="4291013" y="2149475"/>
          <p14:tracePt t="15138" x="4232275" y="2159000"/>
          <p14:tracePt t="15147" x="4130675" y="2159000"/>
          <p14:tracePt t="15154" x="4062413" y="2159000"/>
          <p14:tracePt t="15164" x="3960813" y="2159000"/>
          <p14:tracePt t="15170" x="3875088" y="2159000"/>
          <p14:tracePt t="15180" x="3790950" y="2159000"/>
          <p14:tracePt t="15187" x="3713163" y="2166938"/>
          <p14:tracePt t="15196" x="3679825" y="2166938"/>
          <p14:tracePt t="15203" x="3586163" y="2166938"/>
          <p14:tracePt t="15211" x="3492500" y="2184400"/>
          <p14:tracePt t="15219" x="3382963" y="2184400"/>
          <p14:tracePt t="15228" x="3279775" y="2184400"/>
          <p14:tracePt t="15235" x="3186113" y="2200275"/>
          <p14:tracePt t="15244" x="3127375" y="2209800"/>
          <p14:tracePt t="15251" x="3041650" y="2209800"/>
          <p14:tracePt t="15260" x="2982913" y="2209800"/>
          <p14:tracePt t="15267" x="2897188" y="2217738"/>
          <p14:tracePt t="15275" x="2846388" y="2227263"/>
          <p14:tracePt t="15282" x="2813050" y="2227263"/>
          <p14:tracePt t="15291" x="2770188" y="2227263"/>
          <p14:tracePt t="15299" x="2719388" y="2227263"/>
          <p14:tracePt t="15307" x="2643188" y="2252663"/>
          <p14:tracePt t="15315" x="2600325" y="2252663"/>
          <p14:tracePt t="15323" x="2524125" y="2252663"/>
          <p14:tracePt t="15334" x="2498725" y="2252663"/>
          <p14:tracePt t="15339" x="2422525" y="2252663"/>
          <p14:tracePt t="15348" x="2362200" y="2252663"/>
          <p14:tracePt t="15356" x="2303463" y="2252663"/>
          <p14:tracePt t="15365" x="2217738" y="2252663"/>
          <p14:tracePt t="15372" x="2184400" y="2252663"/>
          <p14:tracePt t="15383" x="2141538" y="2243138"/>
          <p14:tracePt t="15388" x="2098675" y="2227263"/>
          <p14:tracePt t="15396" x="2073275" y="2227263"/>
          <p14:tracePt t="15402" x="2047875" y="2217738"/>
          <p14:tracePt t="15412" x="2022475" y="2209800"/>
          <p14:tracePt t="15427" x="1989138" y="2200275"/>
          <p14:tracePt t="15443" x="1979613" y="2192338"/>
          <p14:tracePt t="15451" x="1971675" y="2192338"/>
          <p14:tracePt t="15460" x="1963738" y="2184400"/>
          <p14:tracePt t="15467" x="1954213" y="2184400"/>
          <p14:tracePt t="15476" x="1946275" y="2184400"/>
          <p14:tracePt t="15482" x="1938338" y="2184400"/>
          <p14:tracePt t="15506" x="1928813" y="2184400"/>
          <p14:tracePt t="15522" x="1928813" y="2174875"/>
          <p14:tracePt t="16156" x="1920875" y="2174875"/>
          <p14:tracePt t="16163" x="1911350" y="2174875"/>
          <p14:tracePt t="16188" x="1903413" y="2184400"/>
          <p14:tracePt t="16692" x="1903413" y="2174875"/>
          <p14:tracePt t="16700" x="1903413" y="2166938"/>
          <p14:tracePt t="16724" x="1903413" y="2159000"/>
          <p14:tracePt t="16732" x="1911350" y="2159000"/>
          <p14:tracePt t="16747" x="1911350" y="2149475"/>
          <p14:tracePt t="16780" x="1920875" y="2133600"/>
          <p14:tracePt t="16820" x="1928813" y="2124075"/>
          <p14:tracePt t="16836" x="1938338" y="2116138"/>
          <p14:tracePt t="16844" x="1938338" y="2108200"/>
          <p14:tracePt t="16852" x="1946275" y="2098675"/>
          <p14:tracePt t="16860" x="1946275" y="2090738"/>
          <p14:tracePt t="16868" x="1963738" y="2073275"/>
          <p14:tracePt t="16884" x="1971675" y="2047875"/>
          <p14:tracePt t="16892" x="1989138" y="2039938"/>
          <p14:tracePt t="16900" x="1989138" y="2030413"/>
          <p14:tracePt t="16916" x="1997075" y="1997075"/>
          <p14:tracePt t="16924" x="2005013" y="1989138"/>
          <p14:tracePt t="16932" x="2014538" y="1971675"/>
          <p14:tracePt t="16940" x="2014538" y="1954213"/>
          <p14:tracePt t="16964" x="2014538" y="1946275"/>
          <p14:tracePt t="16972" x="2022475" y="1938338"/>
          <p14:tracePt t="17036" x="2055813" y="1946275"/>
          <p14:tracePt t="17044" x="2082800" y="1963738"/>
          <p14:tracePt t="17052" x="2166938" y="1979613"/>
          <p14:tracePt t="17060" x="2217738" y="1997075"/>
          <p14:tracePt t="17076" x="2227263" y="1997075"/>
          <p14:tracePt t="17108" x="2184400" y="2030413"/>
          <p14:tracePt t="17116" x="2149475" y="1989138"/>
          <p14:tracePt t="17516" x="2141538" y="1989138"/>
          <p14:tracePt t="17532" x="2133600" y="1989138"/>
          <p14:tracePt t="17540" x="2124075" y="1989138"/>
          <p14:tracePt t="17548" x="2124075" y="1979613"/>
          <p14:tracePt t="17556" x="2090738" y="1971675"/>
          <p14:tracePt t="17564" x="2073275" y="1971675"/>
          <p14:tracePt t="17572" x="2030413" y="1963738"/>
          <p14:tracePt t="17582" x="2005013" y="1946275"/>
          <p14:tracePt t="17589" x="1938338" y="1946275"/>
          <p14:tracePt t="17599" x="1878013" y="1911350"/>
          <p14:tracePt t="17605" x="1784350" y="1903413"/>
          <p14:tracePt t="17615" x="1690688" y="1895475"/>
          <p14:tracePt t="17620" x="1639888" y="1860550"/>
          <p14:tracePt t="17631" x="1546225" y="1827213"/>
          <p14:tracePt t="17637" x="1462088" y="1784350"/>
          <p14:tracePt t="17648" x="1385888" y="1741488"/>
          <p14:tracePt t="17652" x="1282700" y="1716088"/>
          <p14:tracePt t="17660" x="1189038" y="1682750"/>
          <p14:tracePt t="17668" x="1087438" y="1639888"/>
          <p14:tracePt t="17676" x="985838" y="1606550"/>
          <p14:tracePt t="17683" x="884238" y="1563688"/>
          <p14:tracePt t="17692" x="790575" y="1530350"/>
          <p14:tracePt t="17700" x="688975" y="1477963"/>
          <p14:tracePt t="17709" x="620713" y="1436688"/>
          <p14:tracePt t="17716" x="534988" y="1401763"/>
          <p14:tracePt t="17724" x="501650" y="1376363"/>
          <p14:tracePt t="17732" x="466725" y="1360488"/>
          <p14:tracePt t="17741" x="450850" y="1360488"/>
          <p14:tracePt t="17764" x="441325" y="1360488"/>
          <p14:tracePt t="17837" x="441325" y="1350963"/>
          <p14:tracePt t="17844" x="441325" y="1343025"/>
          <p14:tracePt t="17853" x="450850" y="1343025"/>
          <p14:tracePt t="17933" x="458788" y="1343025"/>
          <p14:tracePt t="17942" x="466725" y="1343025"/>
          <p14:tracePt t="17949" x="476250" y="1343025"/>
          <p14:tracePt t="17957" x="476250" y="1350963"/>
          <p14:tracePt t="17965" x="484188" y="1360488"/>
          <p14:tracePt t="18006" x="484188" y="1368425"/>
          <p14:tracePt t="18037" x="484188" y="1385888"/>
          <p14:tracePt t="18053" x="484188" y="1411288"/>
          <p14:tracePt t="18061" x="492125" y="1427163"/>
          <p14:tracePt t="18077" x="492125" y="1436688"/>
          <p14:tracePt t="18085" x="492125" y="1462088"/>
          <p14:tracePt t="18093" x="501650" y="1462088"/>
          <p14:tracePt t="18101" x="501650" y="1470025"/>
          <p14:tracePt t="18109" x="501650" y="1495425"/>
          <p14:tracePt t="18125" x="501650" y="1504950"/>
          <p14:tracePt t="18133" x="501650" y="1512888"/>
          <p14:tracePt t="18149" x="501650" y="1520825"/>
          <p14:tracePt t="18171" x="501650" y="1530350"/>
          <p14:tracePt t="18180" x="501650" y="1538288"/>
          <p14:tracePt t="18195" x="501650" y="1546225"/>
          <p14:tracePt t="18203" x="501650" y="1555750"/>
          <p14:tracePt t="18211" x="501650" y="1563688"/>
          <p14:tracePt t="18219" x="501650" y="1571625"/>
          <p14:tracePt t="18227" x="501650" y="1581150"/>
          <p14:tracePt t="18236" x="501650" y="1597025"/>
          <p14:tracePt t="18246" x="501650" y="1606550"/>
          <p14:tracePt t="18268" x="501650" y="1614488"/>
          <p14:tracePt t="18276" x="501650" y="1622425"/>
          <p14:tracePt t="18284" x="501650" y="1631950"/>
          <p14:tracePt t="18292" x="492125" y="1649413"/>
          <p14:tracePt t="18300" x="492125" y="1657350"/>
          <p14:tracePt t="18308" x="492125" y="1665288"/>
          <p14:tracePt t="18316" x="484188" y="1682750"/>
          <p14:tracePt t="18324" x="476250" y="1725613"/>
          <p14:tracePt t="18333" x="476250" y="1733550"/>
          <p14:tracePt t="18340" x="466725" y="1741488"/>
          <p14:tracePt t="18348" x="458788" y="1766888"/>
          <p14:tracePt t="18356" x="458788" y="1776413"/>
          <p14:tracePt t="18364" x="458788" y="1801813"/>
          <p14:tracePt t="18379" x="458788" y="1844675"/>
          <p14:tracePt t="18388" x="458788" y="1860550"/>
          <p14:tracePt t="18396" x="450850" y="1870075"/>
          <p14:tracePt t="18404" x="450850" y="1878013"/>
          <p14:tracePt t="18412" x="450850" y="1885950"/>
          <p14:tracePt t="18420" x="450850" y="1895475"/>
          <p14:tracePt t="18430" x="441325" y="1903413"/>
          <p14:tracePt t="18436" x="441325" y="1911350"/>
          <p14:tracePt t="18445" x="441325" y="1920875"/>
          <p14:tracePt t="18460" x="441325" y="1928813"/>
          <p14:tracePt t="18469" x="441325" y="1938338"/>
          <p14:tracePt t="18476" x="433388" y="1954213"/>
          <p14:tracePt t="18484" x="433388" y="1971675"/>
          <p14:tracePt t="18492" x="433388" y="1979613"/>
          <p14:tracePt t="18500" x="433388" y="1989138"/>
          <p14:tracePt t="18508" x="433388" y="2014538"/>
          <p14:tracePt t="18516" x="433388" y="2022475"/>
          <p14:tracePt t="18524" x="425450" y="2047875"/>
          <p14:tracePt t="18533" x="407988" y="2082800"/>
          <p14:tracePt t="18540" x="407988" y="2108200"/>
          <p14:tracePt t="18548" x="400050" y="2116138"/>
          <p14:tracePt t="18556" x="390525" y="2141538"/>
          <p14:tracePt t="18564" x="382588" y="2159000"/>
          <p14:tracePt t="18572" x="374650" y="2174875"/>
          <p14:tracePt t="18596" x="374650" y="2184400"/>
          <p14:tracePt t="18612" x="365125" y="2200275"/>
          <p14:tracePt t="18628" x="365125" y="2209800"/>
          <p14:tracePt t="18645" x="357188" y="2217738"/>
          <p14:tracePt t="18660" x="347663" y="2227263"/>
          <p14:tracePt t="18684" x="339725" y="2235200"/>
          <p14:tracePt t="18725" x="339725" y="2243138"/>
          <p14:tracePt t="18733" x="331788" y="2252663"/>
          <p14:tracePt t="18749" x="322263" y="2252663"/>
          <p14:tracePt t="18765" x="314325" y="2268538"/>
          <p14:tracePt t="18773" x="306388" y="2268538"/>
          <p14:tracePt t="18789" x="288925" y="2268538"/>
          <p14:tracePt t="18813" x="271463" y="2268538"/>
          <p14:tracePt t="18830" x="263525" y="2268538"/>
          <p14:tracePt t="18837" x="255588" y="2268538"/>
          <p14:tracePt t="18848" x="230188" y="2260600"/>
          <p14:tracePt t="18853" x="220663" y="2252663"/>
          <p14:tracePt t="18861" x="203200" y="2252663"/>
          <p14:tracePt t="18869" x="187325" y="2243138"/>
          <p14:tracePt t="18878" x="177800" y="2243138"/>
          <p14:tracePt t="18885" x="161925" y="2243138"/>
          <p14:tracePt t="18893" x="152400" y="2243138"/>
          <p14:tracePt t="18901" x="127000" y="2243138"/>
          <p14:tracePt t="18910" x="93663" y="2243138"/>
          <p14:tracePt t="18920" x="42863" y="2243138"/>
          <p14:tracePt t="18925" x="0" y="2243138"/>
          <p14:tracePt t="19293" x="76200" y="993775"/>
          <p14:tracePt t="19302" x="111125" y="942975"/>
          <p14:tracePt t="19309" x="177800" y="900113"/>
          <p14:tracePt t="19317" x="230188" y="874713"/>
          <p14:tracePt t="19326" x="280988" y="841375"/>
          <p14:tracePt t="19333" x="339725" y="808038"/>
          <p14:tracePt t="19341" x="390525" y="790575"/>
          <p14:tracePt t="19349" x="425450" y="765175"/>
          <p14:tracePt t="19357" x="458788" y="747713"/>
          <p14:tracePt t="19364" x="501650" y="747713"/>
          <p14:tracePt t="19373" x="534988" y="730250"/>
          <p14:tracePt t="19381" x="569913" y="722313"/>
          <p14:tracePt t="19389" x="646113" y="704850"/>
          <p14:tracePt t="19398" x="688975" y="704850"/>
          <p14:tracePt t="19406" x="755650" y="704850"/>
          <p14:tracePt t="19414" x="815975" y="704850"/>
          <p14:tracePt t="19421" x="892175" y="704850"/>
          <p14:tracePt t="19432" x="985838" y="704850"/>
          <p14:tracePt t="19438" x="1028700" y="704850"/>
          <p14:tracePt t="19447" x="1104900" y="704850"/>
          <p14:tracePt t="19453" x="1163638" y="704850"/>
          <p14:tracePt t="19461" x="1189038" y="704850"/>
          <p14:tracePt t="19469" x="1257300" y="714375"/>
          <p14:tracePt t="19478" x="1317625" y="730250"/>
          <p14:tracePt t="19485" x="1350963" y="739775"/>
          <p14:tracePt t="19493" x="1385888" y="765175"/>
          <p14:tracePt t="19501" x="1436688" y="773113"/>
          <p14:tracePt t="19510" x="1462088" y="781050"/>
          <p14:tracePt t="19517" x="1477963" y="798513"/>
          <p14:tracePt t="19525" x="1504950" y="815975"/>
          <p14:tracePt t="19533" x="1530350" y="833438"/>
          <p14:tracePt t="19541" x="1563688" y="849313"/>
          <p14:tracePt t="19549" x="1571625" y="858838"/>
          <p14:tracePt t="19558" x="1597025" y="866775"/>
          <p14:tracePt t="19566" x="1622425" y="884238"/>
          <p14:tracePt t="19573" x="1649413" y="909638"/>
          <p14:tracePt t="19582" x="1665288" y="925513"/>
          <p14:tracePt t="19589" x="1690688" y="952500"/>
          <p14:tracePt t="19598" x="1700213" y="960438"/>
          <p14:tracePt t="19606" x="1708150" y="993775"/>
          <p14:tracePt t="19615" x="1733550" y="1019175"/>
          <p14:tracePt t="19621" x="1751013" y="1069975"/>
          <p14:tracePt t="19631" x="1766888" y="1096963"/>
          <p14:tracePt t="19639" x="1776413" y="1122363"/>
          <p14:tracePt t="19646" x="1809750" y="1163638"/>
          <p14:tracePt t="19652" x="1827213" y="1198563"/>
          <p14:tracePt t="19660" x="1835150" y="1231900"/>
          <p14:tracePt t="19668" x="1852613" y="1266825"/>
          <p14:tracePt t="19676" x="1860550" y="1282700"/>
          <p14:tracePt t="19684" x="1885950" y="1317625"/>
          <p14:tracePt t="19693" x="1903413" y="1350963"/>
          <p14:tracePt t="19701" x="1911350" y="1376363"/>
          <p14:tracePt t="19716" x="1911350" y="1401763"/>
          <p14:tracePt t="19724" x="1928813" y="1411288"/>
          <p14:tracePt t="19740" x="1938338" y="1427163"/>
          <p14:tracePt t="19758" x="1938338" y="1462088"/>
          <p14:tracePt t="19764" x="1946275" y="1470025"/>
          <p14:tracePt t="19780" x="1946275" y="1477963"/>
          <p14:tracePt t="19789" x="1946275" y="1487488"/>
          <p14:tracePt t="19797" x="1963738" y="1495425"/>
          <p14:tracePt t="19814" x="1963738" y="1504950"/>
          <p14:tracePt t="19822" x="1979613" y="1530350"/>
          <p14:tracePt t="19837" x="1979613" y="1538288"/>
          <p14:tracePt t="19846" x="1979613" y="1546225"/>
          <p14:tracePt t="19863" x="1979613" y="1555750"/>
          <p14:tracePt t="19869" x="1979613" y="1571625"/>
          <p14:tracePt t="19880" x="1997075" y="1571625"/>
          <p14:tracePt t="19885" x="1997075" y="1581150"/>
          <p14:tracePt t="19902" x="1997075" y="1589088"/>
          <p14:tracePt t="19910" x="1997075" y="1597025"/>
          <p14:tracePt t="19930" x="2005013" y="1606550"/>
          <p14:tracePt t="19933" x="2005013" y="1614488"/>
          <p14:tracePt t="19949" x="2005013" y="1622425"/>
          <p14:tracePt t="19958" x="2005013" y="1631950"/>
          <p14:tracePt t="19965" x="2005013" y="1639888"/>
          <p14:tracePt t="19989" x="2005013" y="1657350"/>
          <p14:tracePt t="19997" x="2005013" y="1665288"/>
          <p14:tracePt t="20006" x="2014538" y="1682750"/>
          <p14:tracePt t="20013" x="2014538" y="1690688"/>
          <p14:tracePt t="20022" x="2014538" y="1700213"/>
          <p14:tracePt t="20030" x="2014538" y="1716088"/>
          <p14:tracePt t="20038" x="2014538" y="1725613"/>
          <p14:tracePt t="20046" x="2014538" y="1733550"/>
          <p14:tracePt t="20054" x="2014538" y="1751013"/>
          <p14:tracePt t="20063" x="2014538" y="1758950"/>
          <p14:tracePt t="20080" x="2014538" y="1801813"/>
          <p14:tracePt t="20085" x="2014538" y="1819275"/>
          <p14:tracePt t="20094" x="2014538" y="1827213"/>
          <p14:tracePt t="20102" x="2014538" y="1852613"/>
          <p14:tracePt t="20109" x="2014538" y="1878013"/>
          <p14:tracePt t="20118" x="2014538" y="1885950"/>
          <p14:tracePt t="20126" x="2014538" y="1903413"/>
          <p14:tracePt t="20134" x="2014538" y="1920875"/>
          <p14:tracePt t="20141" x="2014538" y="1928813"/>
          <p14:tracePt t="20150" x="2014538" y="1938338"/>
          <p14:tracePt t="20157" x="2014538" y="1946275"/>
          <p14:tracePt t="20164" x="2014538" y="1963738"/>
          <p14:tracePt t="20172" x="2014538" y="1979613"/>
          <p14:tracePt t="20180" x="2014538" y="1989138"/>
          <p14:tracePt t="20188" x="2014538" y="2005013"/>
          <p14:tracePt t="20196" x="2014538" y="2014538"/>
          <p14:tracePt t="20204" x="1989138" y="2047875"/>
          <p14:tracePt t="20214" x="1979613" y="2073275"/>
          <p14:tracePt t="20221" x="1979613" y="2082800"/>
          <p14:tracePt t="20229" x="1954213" y="2108200"/>
          <p14:tracePt t="20237" x="1928813" y="2124075"/>
          <p14:tracePt t="20245" x="1911350" y="2141538"/>
          <p14:tracePt t="20253" x="1885950" y="2174875"/>
          <p14:tracePt t="20262" x="1852613" y="2192338"/>
          <p14:tracePt t="20269" x="1819275" y="2235200"/>
          <p14:tracePt t="20278" x="1776413" y="2268538"/>
          <p14:tracePt t="20285" x="1741488" y="2303463"/>
          <p14:tracePt t="20293" x="1725613" y="2319338"/>
          <p14:tracePt t="20301" x="1682750" y="2354263"/>
          <p14:tracePt t="20309" x="1639888" y="2387600"/>
          <p14:tracePt t="20317" x="1606550" y="2405063"/>
          <p14:tracePt t="20325" x="1530350" y="2438400"/>
          <p14:tracePt t="20333" x="1495425" y="2463800"/>
          <p14:tracePt t="20341" x="1444625" y="2506663"/>
          <p14:tracePt t="20349" x="1411288" y="2516188"/>
          <p14:tracePt t="20357" x="1360488" y="2524125"/>
          <p14:tracePt t="20366" x="1343025" y="2532063"/>
          <p14:tracePt t="20373" x="1317625" y="2532063"/>
          <p14:tracePt t="20381" x="1300163" y="2532063"/>
          <p14:tracePt t="20397" x="1282700" y="2532063"/>
          <p14:tracePt t="20405" x="1266825" y="2532063"/>
          <p14:tracePt t="20412" x="1241425" y="2532063"/>
          <p14:tracePt t="20421" x="1216025" y="2532063"/>
          <p14:tracePt t="20429" x="1198563" y="2532063"/>
          <p14:tracePt t="20437" x="1155700" y="2516188"/>
          <p14:tracePt t="20445" x="1130300" y="2489200"/>
          <p14:tracePt t="20453" x="1087438" y="2481263"/>
          <p14:tracePt t="20462" x="1036638" y="2447925"/>
          <p14:tracePt t="20469" x="985838" y="2422525"/>
          <p14:tracePt t="20478" x="935038" y="2405063"/>
          <p14:tracePt t="20485" x="892175" y="2371725"/>
          <p14:tracePt t="20493" x="866775" y="2354263"/>
          <p14:tracePt t="20501" x="833438" y="2319338"/>
          <p14:tracePt t="20509" x="815975" y="2311400"/>
          <p14:tracePt t="20517" x="790575" y="2293938"/>
          <p14:tracePt t="20525" x="781050" y="2293938"/>
          <p14:tracePt t="20533" x="781050" y="2286000"/>
          <p14:tracePt t="20541" x="765175" y="2268538"/>
          <p14:tracePt t="20550" x="755650" y="2268538"/>
          <p14:tracePt t="20557" x="739775" y="2260600"/>
          <p14:tracePt t="20566" x="722313" y="2260600"/>
          <p14:tracePt t="20573" x="704850" y="2252663"/>
          <p14:tracePt t="20581" x="671513" y="2243138"/>
          <p14:tracePt t="20589" x="646113" y="2227263"/>
          <p14:tracePt t="20597" x="611188" y="2209800"/>
          <p14:tracePt t="20606" x="595313" y="2200275"/>
          <p14:tracePt t="20613" x="560388" y="2184400"/>
          <p14:tracePt t="20621" x="534988" y="2174875"/>
          <p14:tracePt t="20629" x="492125" y="2166938"/>
          <p14:tracePt t="20637" x="476250" y="2159000"/>
          <p14:tracePt t="20645" x="450850" y="2149475"/>
          <p14:tracePt t="20653" x="425450" y="2149475"/>
          <p14:tracePt t="20662" x="400050" y="2149475"/>
          <p14:tracePt t="20669" x="390525" y="2149475"/>
          <p14:tracePt t="20678" x="374650" y="2149475"/>
          <p14:tracePt t="20685" x="357188" y="2149475"/>
          <p14:tracePt t="20693" x="339725" y="2149475"/>
          <p14:tracePt t="20701" x="306388" y="2149475"/>
          <p14:tracePt t="20709" x="296863" y="2149475"/>
          <p14:tracePt t="20717" x="255588" y="2149475"/>
          <p14:tracePt t="20725" x="230188" y="2149475"/>
          <p14:tracePt t="20733" x="195263" y="2149475"/>
          <p14:tracePt t="20741" x="161925" y="2149475"/>
          <p14:tracePt t="20749" x="119063" y="2149475"/>
          <p14:tracePt t="20757" x="93663" y="2149475"/>
          <p14:tracePt t="20765" x="58738" y="2149475"/>
          <p14:tracePt t="20773" x="33338" y="2149475"/>
          <p14:tracePt t="20782" x="0" y="2149475"/>
          <p14:tracePt t="20966" x="33338" y="1546225"/>
          <p14:tracePt t="20975" x="58738" y="1538288"/>
          <p14:tracePt t="20983" x="93663" y="1520825"/>
          <p14:tracePt t="20990" x="127000" y="1504950"/>
          <p14:tracePt t="20998" x="144463" y="1495425"/>
          <p14:tracePt t="21005" x="187325" y="1487488"/>
          <p14:tracePt t="21013" x="220663" y="1452563"/>
          <p14:tracePt t="21021" x="271463" y="1444625"/>
          <p14:tracePt t="21029" x="288925" y="1444625"/>
          <p14:tracePt t="21037" x="331788" y="1444625"/>
          <p14:tracePt t="21045" x="365125" y="1444625"/>
          <p14:tracePt t="21053" x="390525" y="1444625"/>
          <p14:tracePt t="21062" x="425450" y="1444625"/>
          <p14:tracePt t="21069" x="466725" y="1444625"/>
          <p14:tracePt t="21079" x="509588" y="1444625"/>
          <p14:tracePt t="21085" x="527050" y="1444625"/>
          <p14:tracePt t="21093" x="552450" y="1444625"/>
          <p14:tracePt t="21101" x="603250" y="1444625"/>
          <p14:tracePt t="21109" x="646113" y="1452563"/>
          <p14:tracePt t="21117" x="696913" y="1452563"/>
          <p14:tracePt t="21125" x="739775" y="1452563"/>
          <p14:tracePt t="21133" x="798513" y="1452563"/>
          <p14:tracePt t="21141" x="858838" y="1452563"/>
          <p14:tracePt t="21149" x="925513" y="1452563"/>
          <p14:tracePt t="21156" x="960438" y="1452563"/>
          <p14:tracePt t="21164" x="1028700" y="1452563"/>
          <p14:tracePt t="21172" x="1087438" y="1452563"/>
          <p14:tracePt t="21181" x="1138238" y="1452563"/>
          <p14:tracePt t="21189" x="1163638" y="1452563"/>
          <p14:tracePt t="21197" x="1198563" y="1452563"/>
          <p14:tracePt t="21205" x="1241425" y="1452563"/>
          <p14:tracePt t="21213" x="1274763" y="1452563"/>
          <p14:tracePt t="21221" x="1300163" y="1452563"/>
          <p14:tracePt t="21229" x="1333500" y="1452563"/>
          <p14:tracePt t="21237" x="1385888" y="1452563"/>
          <p14:tracePt t="21246" x="1411288" y="1452563"/>
          <p14:tracePt t="21253" x="1436688" y="1452563"/>
          <p14:tracePt t="21262" x="1462088" y="1452563"/>
          <p14:tracePt t="21269" x="1520825" y="1452563"/>
          <p14:tracePt t="21279" x="1546225" y="1452563"/>
          <p14:tracePt t="21285" x="1581150" y="1452563"/>
          <p14:tracePt t="21293" x="1606550" y="1452563"/>
          <p14:tracePt t="21301" x="1631950" y="1452563"/>
          <p14:tracePt t="21309" x="1649413" y="1452563"/>
          <p14:tracePt t="21325" x="1657350" y="1452563"/>
          <p14:tracePt t="21333" x="1665288" y="1462088"/>
          <p14:tracePt t="21350" x="1674813" y="1462088"/>
          <p14:tracePt t="21366" x="1682750" y="1470025"/>
          <p14:tracePt t="21373" x="1690688" y="1470025"/>
          <p14:tracePt t="21381" x="1700213" y="1477963"/>
          <p14:tracePt t="21397" x="1708150" y="1477963"/>
          <p14:tracePt t="21405" x="1716088" y="1487488"/>
          <p14:tracePt t="21413" x="1741488" y="1495425"/>
          <p14:tracePt t="21421" x="1758950" y="1504950"/>
          <p14:tracePt t="21429" x="1766888" y="1512888"/>
          <p14:tracePt t="21445" x="1776413" y="1520825"/>
          <p14:tracePt t="21453" x="1784350" y="1530350"/>
          <p14:tracePt t="21462" x="1784350" y="1538288"/>
          <p14:tracePt t="21469" x="1793875" y="1538288"/>
          <p14:tracePt t="21479" x="1801813" y="1546225"/>
          <p14:tracePt t="21485" x="1819275" y="1563688"/>
          <p14:tracePt t="21496" x="1819275" y="1571625"/>
          <p14:tracePt t="21501" x="1819275" y="1589088"/>
          <p14:tracePt t="21509" x="1827213" y="1597025"/>
          <p14:tracePt t="21517" x="1827213" y="1606550"/>
          <p14:tracePt t="21525" x="1835150" y="1614488"/>
          <p14:tracePt t="21533" x="1844675" y="1622425"/>
          <p14:tracePt t="21541" x="1852613" y="1622425"/>
          <p14:tracePt t="21557" x="1860550" y="1631950"/>
          <p14:tracePt t="21573" x="1870075" y="1639888"/>
          <p14:tracePt t="21605" x="1878013" y="1649413"/>
          <p14:tracePt t="21629" x="1895475" y="1665288"/>
          <p14:tracePt t="21645" x="1895475" y="1674813"/>
          <p14:tracePt t="21661" x="1903413" y="1682750"/>
          <p14:tracePt t="21701" x="1911350" y="1700213"/>
          <p14:tracePt t="21725" x="1920875" y="1708150"/>
          <p14:tracePt t="21750" x="1920875" y="1716088"/>
          <p14:tracePt t="21766" x="1920875" y="1725613"/>
          <p14:tracePt t="21790" x="1920875" y="1733550"/>
          <p14:tracePt t="21798" x="1928813" y="1741488"/>
          <p14:tracePt t="21839" x="1928813" y="1751013"/>
          <p14:tracePt t="21855" x="1938338" y="1766888"/>
          <p14:tracePt t="21903" x="1938338" y="1784350"/>
          <p14:tracePt t="21914" x="1938338" y="1793875"/>
          <p14:tracePt t="21935" x="1938338" y="1801813"/>
          <p14:tracePt t="21951" x="1938338" y="1809750"/>
          <p14:tracePt t="21967" x="1938338" y="1827213"/>
          <p14:tracePt t="21975" x="1938338" y="1835150"/>
          <p14:tracePt t="21991" x="1938338" y="1852613"/>
          <p14:tracePt t="22008" x="1938338" y="1870075"/>
          <p14:tracePt t="22015" x="1938338" y="1878013"/>
          <p14:tracePt t="22023" x="1938338" y="1895475"/>
          <p14:tracePt t="22032" x="1938338" y="1903413"/>
          <p14:tracePt t="22040" x="1938338" y="1911350"/>
          <p14:tracePt t="22049" x="1946275" y="1928813"/>
          <p14:tracePt t="22072" x="1946275" y="1946275"/>
          <p14:tracePt t="22119" x="1963738" y="1946275"/>
          <p14:tracePt t="22127" x="1979613" y="1946275"/>
          <p14:tracePt t="22143" x="2005013" y="1946275"/>
          <p14:tracePt t="22159" x="2022475" y="1946275"/>
          <p14:tracePt t="22167" x="2039938" y="1946275"/>
          <p14:tracePt t="22175" x="2047875" y="1946275"/>
          <p14:tracePt t="22183" x="2082800" y="1946275"/>
          <p14:tracePt t="22191" x="2108200" y="1946275"/>
          <p14:tracePt t="22199" x="2133600" y="1946275"/>
          <p14:tracePt t="22208" x="2159000" y="1946275"/>
          <p14:tracePt t="22216" x="2192338" y="1946275"/>
          <p14:tracePt t="22223" x="2217738" y="1946275"/>
          <p14:tracePt t="22231" x="2243138" y="1946275"/>
          <p14:tracePt t="22239" x="2268538" y="1946275"/>
          <p14:tracePt t="22248" x="2278063" y="1946275"/>
          <p14:tracePt t="22256" x="2293938" y="1946275"/>
          <p14:tracePt t="22264" x="2311400" y="1946275"/>
          <p14:tracePt t="22271" x="2336800" y="1946275"/>
          <p14:tracePt t="22282" x="2354263" y="1946275"/>
          <p14:tracePt t="22287" x="2379663" y="1963738"/>
          <p14:tracePt t="22299" x="2387600" y="1963738"/>
          <p14:tracePt t="22303" x="2413000" y="1971675"/>
          <p14:tracePt t="22314" x="2438400" y="1989138"/>
          <p14:tracePt t="22318" x="2455863" y="1997075"/>
          <p14:tracePt t="22326" x="2481263" y="2014538"/>
          <p14:tracePt t="22334" x="2498725" y="2022475"/>
          <p14:tracePt t="22342" x="2516188" y="2030413"/>
          <p14:tracePt t="22349" x="2532063" y="2039938"/>
          <p14:tracePt t="22357" x="2541588" y="2055813"/>
          <p14:tracePt t="22365" x="2557463" y="2055813"/>
          <p14:tracePt t="22373" x="2582863" y="2055813"/>
          <p14:tracePt t="22382" x="2592388" y="2055813"/>
          <p14:tracePt t="22390" x="2600325" y="2055813"/>
          <p14:tracePt t="22398" x="2608263" y="2055813"/>
          <p14:tracePt t="22407" x="2617788" y="2055813"/>
          <p14:tracePt t="22414" x="2625725" y="2055813"/>
          <p14:tracePt t="22423" x="2643188" y="2055813"/>
          <p14:tracePt t="22430" x="2651125" y="2055813"/>
          <p14:tracePt t="22439" x="2668588" y="2055813"/>
          <p14:tracePt t="22446" x="2676525" y="2055813"/>
          <p14:tracePt t="22454" x="2693988" y="2055813"/>
          <p14:tracePt t="22463" x="2711450" y="2055813"/>
          <p14:tracePt t="22470" x="2719388" y="2055813"/>
          <p14:tracePt t="22486" x="2727325" y="2055813"/>
          <p14:tracePt t="22497" x="2736850" y="2055813"/>
          <p14:tracePt t="22503" x="2744788" y="2055813"/>
          <p14:tracePt t="22575" x="2752725" y="2055813"/>
          <p14:tracePt t="22583" x="2762250" y="2055813"/>
          <p14:tracePt t="22607" x="2762250" y="2065338"/>
          <p14:tracePt t="22623" x="2770188" y="2082800"/>
          <p14:tracePt t="22639" x="2770188" y="2090738"/>
          <p14:tracePt t="22647" x="2778125" y="2098675"/>
          <p14:tracePt t="22662" x="2778125" y="2108200"/>
          <p14:tracePt t="22671" x="2778125" y="2116138"/>
          <p14:tracePt t="22696" x="2787650" y="2133600"/>
          <p14:tracePt t="22703" x="2787650" y="2141538"/>
          <p14:tracePt t="22728" x="2787650" y="2149475"/>
          <p14:tracePt t="22744" x="2787650" y="2159000"/>
          <p14:tracePt t="22760" x="2787650" y="2166938"/>
          <p14:tracePt t="22775" x="2787650" y="2174875"/>
          <p14:tracePt t="22791" x="2787650" y="2184400"/>
          <p14:tracePt t="22799" x="2787650" y="2192338"/>
          <p14:tracePt t="22807" x="2787650" y="2200275"/>
          <p14:tracePt t="22815" x="2787650" y="2209800"/>
          <p14:tracePt t="22831" x="2787650" y="2217738"/>
          <p14:tracePt t="22847" x="2787650" y="2227263"/>
          <p14:tracePt t="22991" x="2795588" y="2235200"/>
          <p14:tracePt t="23447" x="2805113" y="2235200"/>
          <p14:tracePt t="23455" x="2805113" y="2243138"/>
          <p14:tracePt t="23600" x="2805113" y="2227263"/>
          <p14:tracePt t="23607" x="2805113" y="2200275"/>
          <p14:tracePt t="23614" x="2805113" y="2174875"/>
          <p14:tracePt t="23624" x="2805113" y="2133600"/>
          <p14:tracePt t="23631" x="2795588" y="2073275"/>
          <p14:tracePt t="23640" x="2795588" y="2030413"/>
          <p14:tracePt t="23646" x="2795588" y="1989138"/>
          <p14:tracePt t="23656" x="2795588" y="1928813"/>
          <p14:tracePt t="23664" x="2795588" y="1885950"/>
          <p14:tracePt t="23671" x="2795588" y="1852613"/>
          <p14:tracePt t="23680" x="2795588" y="1835150"/>
          <p14:tracePt t="23687" x="2795588" y="1801813"/>
          <p14:tracePt t="23735" x="2795588" y="1809750"/>
          <p14:tracePt t="23743" x="2795588" y="1870075"/>
          <p14:tracePt t="23751" x="2795588" y="1928813"/>
          <p14:tracePt t="23759" x="2770188" y="2014538"/>
          <p14:tracePt t="23767" x="2744788" y="2116138"/>
          <p14:tracePt t="23775" x="2727325" y="2200275"/>
          <p14:tracePt t="23783" x="2693988" y="2278063"/>
          <p14:tracePt t="23792" x="2651125" y="2354263"/>
          <p14:tracePt t="23799" x="2643188" y="2405063"/>
          <p14:tracePt t="23807" x="2625725" y="2447925"/>
          <p14:tracePt t="23816" x="2608263" y="2541588"/>
          <p14:tracePt t="23824" x="2600325" y="2557463"/>
          <p14:tracePt t="23832" x="2582863" y="2592388"/>
          <p14:tracePt t="23840" x="2582863" y="2617788"/>
          <p14:tracePt t="23848" x="2566988" y="2651125"/>
          <p14:tracePt t="23857" x="2566988" y="2660650"/>
          <p14:tracePt t="23863" x="2566988" y="2668588"/>
          <p14:tracePt t="23880" x="2566988" y="2676525"/>
          <p14:tracePt t="24072" x="2557463" y="2686050"/>
          <p14:tracePt t="24128" x="2549525" y="2693988"/>
          <p14:tracePt t="24152" x="2541588" y="2701925"/>
          <p14:tracePt t="24306" x="2532063" y="2701925"/>
          <p14:tracePt t="24320" x="2532063" y="2693988"/>
          <p14:tracePt t="24328" x="2532063" y="2686050"/>
          <p14:tracePt t="24345" x="2532063" y="2676525"/>
          <p14:tracePt t="24352" x="2532063" y="2668588"/>
          <p14:tracePt t="24358" x="2532063" y="2660650"/>
          <p14:tracePt t="24496" x="2532063" y="2651125"/>
          <p14:tracePt t="24512" x="2532063" y="2643188"/>
          <p14:tracePt t="24520" x="2532063" y="2633663"/>
          <p14:tracePt t="24528" x="2532063" y="2625725"/>
          <p14:tracePt t="24536" x="2541588" y="2625725"/>
          <p14:tracePt t="24546" x="2549525" y="2617788"/>
          <p14:tracePt t="24552" x="2557463" y="2608263"/>
          <p14:tracePt t="24576" x="2566988" y="2600325"/>
          <p14:tracePt t="24592" x="2574925" y="2592388"/>
          <p14:tracePt t="24608" x="2582863" y="2582863"/>
          <p14:tracePt t="24624" x="2592388" y="2574925"/>
          <p14:tracePt t="24640" x="2600325" y="2574925"/>
          <p14:tracePt t="24664" x="2617788" y="2574925"/>
          <p14:tracePt t="24673" x="2625725" y="2574925"/>
          <p14:tracePt t="24705" x="2633663" y="2592388"/>
          <p14:tracePt t="24712" x="2643188" y="2608263"/>
          <p14:tracePt t="24720" x="2660650" y="2617788"/>
          <p14:tracePt t="24730" x="2693988" y="2633663"/>
          <p14:tracePt t="24737" x="2719388" y="2643188"/>
          <p14:tracePt t="24745" x="2762250" y="2643188"/>
          <p14:tracePt t="24751" x="2778125" y="2643188"/>
          <p14:tracePt t="24759" x="2805113" y="2643188"/>
          <p14:tracePt t="24767" x="2813050" y="2643188"/>
          <p14:tracePt t="24783" x="2820988" y="2651125"/>
          <p14:tracePt t="24831" x="2830513" y="2651125"/>
          <p14:tracePt t="24839" x="2855913" y="2676525"/>
          <p14:tracePt t="24856" x="2871788" y="2686050"/>
          <p14:tracePt t="24864" x="2897188" y="2686050"/>
          <p14:tracePt t="24872" x="2914650" y="2693988"/>
          <p14:tracePt t="25168" x="2906713" y="2676525"/>
          <p14:tracePt t="25208" x="2871788" y="2676525"/>
          <p14:tracePt t="25232" x="2855913" y="2676525"/>
          <p14:tracePt t="25240" x="2830513" y="2668588"/>
          <p14:tracePt t="25257" x="2813050" y="2668588"/>
          <p14:tracePt t="25264" x="2813050" y="2660650"/>
          <p14:tracePt t="25273" x="2805113" y="2660650"/>
          <p14:tracePt t="25281" x="2787650" y="2651125"/>
          <p14:tracePt t="25352" x="2778125" y="2651125"/>
          <p14:tracePt t="25361" x="2762250" y="2651125"/>
          <p14:tracePt t="25368" x="2744788" y="2676525"/>
          <p14:tracePt t="25382" x="2719388" y="2686050"/>
          <p14:tracePt t="25390" x="2701925" y="2693988"/>
          <p14:tracePt t="25398" x="2686050" y="2701925"/>
          <p14:tracePt t="25406" x="2676525" y="2711450"/>
          <p14:tracePt t="25422" x="2668588" y="2711450"/>
          <p14:tracePt t="25431" x="2651125" y="2719388"/>
          <p14:tracePt t="25447" x="2633663" y="2727325"/>
          <p14:tracePt t="25463" x="2625725" y="2727325"/>
          <p14:tracePt t="25471" x="2617788" y="2727325"/>
          <p14:tracePt t="25479" x="2608263" y="2736850"/>
          <p14:tracePt t="25488" x="2592388" y="2744788"/>
          <p14:tracePt t="25495" x="2557463" y="2762250"/>
          <p14:tracePt t="25504" x="2498725" y="2795588"/>
          <p14:tracePt t="25512" x="2455863" y="2813050"/>
          <p14:tracePt t="25519" x="2379663" y="2846388"/>
          <p14:tracePt t="25528" x="2354263" y="2855913"/>
          <p14:tracePt t="25535" x="2286000" y="2871788"/>
          <p14:tracePt t="25545" x="2243138" y="2897188"/>
          <p14:tracePt t="25551" x="2192338" y="2932113"/>
          <p14:tracePt t="25561" x="2141538" y="2949575"/>
          <p14:tracePt t="25567" x="2090738" y="2990850"/>
          <p14:tracePt t="25576" x="2030413" y="3008313"/>
          <p14:tracePt t="25587" x="1997075" y="3025775"/>
          <p14:tracePt t="25591" x="1971675" y="3033713"/>
          <p14:tracePt t="25601" x="1946275" y="3041650"/>
          <p14:tracePt t="25607" x="1938338" y="3051175"/>
          <p14:tracePt t="25616" x="1920875" y="3059113"/>
          <p14:tracePt t="25623" x="1903413" y="3067050"/>
          <p14:tracePt t="25639" x="1895475" y="3067050"/>
          <p14:tracePt t="25713" x="1885950" y="3067050"/>
          <p14:tracePt t="25737" x="1870075" y="3059113"/>
          <p14:tracePt t="26025" x="1870075" y="3051175"/>
          <p14:tracePt t="26081" x="1860550" y="3041650"/>
          <p14:tracePt t="26097" x="1852613" y="3041650"/>
          <p14:tracePt t="26233" x="1852613" y="3033713"/>
          <p14:tracePt t="26281" x="1852613" y="3025775"/>
          <p14:tracePt t="26312" x="1852613" y="3016250"/>
          <p14:tracePt t="26362" x="1852613" y="3008313"/>
          <p14:tracePt t="26379" x="1852613" y="3000375"/>
          <p14:tracePt t="26769" x="1852613" y="2990850"/>
          <p14:tracePt t="26785" x="1870075" y="2990850"/>
          <p14:tracePt t="27449" x="1878013" y="2990850"/>
          <p14:tracePt t="27600" x="1885950" y="2990850"/>
          <p14:tracePt t="27633" x="1885950" y="3008313"/>
          <p14:tracePt t="27656" x="1895475" y="3016250"/>
          <p14:tracePt t="27672" x="1903413" y="3033713"/>
          <p14:tracePt t="27704" x="1911350" y="3033713"/>
          <p14:tracePt t="27736" x="1911350" y="3041650"/>
          <p14:tracePt t="27752" x="1920875" y="3051175"/>
          <p14:tracePt t="27761" x="1938338" y="3067050"/>
          <p14:tracePt t="27768" x="1963738" y="3094038"/>
          <p14:tracePt t="27778" x="1963738" y="3109913"/>
          <p14:tracePt t="27785" x="2005013" y="3135313"/>
          <p14:tracePt t="27795" x="2022475" y="3160713"/>
          <p14:tracePt t="27801" x="2039938" y="3178175"/>
          <p14:tracePt t="27812" x="2055813" y="3178175"/>
          <p14:tracePt t="27818" x="2073275" y="3186113"/>
          <p14:tracePt t="27828" x="2073275" y="3195638"/>
          <p14:tracePt t="27835" x="2082800" y="3195638"/>
          <p14:tracePt t="27842" x="2090738" y="3203575"/>
          <p14:tracePt t="27913" x="2098675" y="3203575"/>
          <p14:tracePt t="27922" x="2108200" y="3211513"/>
          <p14:tracePt t="27937" x="2108200" y="3221038"/>
          <p14:tracePt t="27962" x="2108200" y="3228975"/>
          <p14:tracePt t="27977" x="2108200" y="3254375"/>
          <p14:tracePt t="27985" x="2108200" y="3271838"/>
          <p14:tracePt t="28002" x="2108200" y="3279775"/>
          <p14:tracePt t="28010" x="2108200" y="3289300"/>
          <p14:tracePt t="28018" x="2108200" y="3297238"/>
          <p14:tracePt t="28482" x="2098675" y="3289300"/>
          <p14:tracePt t="28497" x="2098675" y="3279775"/>
          <p14:tracePt t="28513" x="2098675" y="3271838"/>
          <p14:tracePt t="28521" x="2098675" y="3263900"/>
          <p14:tracePt t="28530" x="2098675" y="3254375"/>
          <p14:tracePt t="28858" x="2090738" y="3254375"/>
          <p14:tracePt t="28899" x="2082800" y="3263900"/>
          <p14:tracePt t="28922" x="2073275" y="3271838"/>
          <p14:tracePt t="28938" x="2065338" y="3289300"/>
          <p14:tracePt t="28954" x="2065338" y="3314700"/>
          <p14:tracePt t="28962" x="2065338" y="3322638"/>
          <p14:tracePt t="28977" x="2065338" y="3330575"/>
          <p14:tracePt t="28985" x="2090738" y="3340100"/>
          <p14:tracePt t="28993" x="2116138" y="3348038"/>
          <p14:tracePt t="29001" x="2124075" y="3348038"/>
          <p14:tracePt t="29011" x="2141538" y="3355975"/>
          <p14:tracePt t="29027" x="2149475" y="3365500"/>
          <p14:tracePt t="29042" x="2149475" y="3373438"/>
          <p14:tracePt t="29066" x="2159000" y="3382963"/>
          <p14:tracePt t="29074" x="2252663" y="3424238"/>
          <p14:tracePt t="29082" x="2362200" y="3459163"/>
          <p14:tracePt t="31723" x="2354263" y="3459163"/>
          <p14:tracePt t="31963" x="2362200" y="3459163"/>
          <p14:tracePt t="31996" x="2371725" y="3449638"/>
          <p14:tracePt t="32252" x="2371725" y="3441700"/>
          <p14:tracePt t="32548" x="2371725" y="3433763"/>
          <p14:tracePt t="32564" x="2371725" y="3424238"/>
          <p14:tracePt t="32652" x="2371725" y="3416300"/>
          <p14:tracePt t="32828" x="2379663" y="3408363"/>
          <p14:tracePt t="32843" x="2379663" y="3398838"/>
          <p14:tracePt t="32876" x="2387600" y="3398838"/>
          <p14:tracePt t="32908" x="2397125" y="3382963"/>
          <p14:tracePt t="32924" x="2405063" y="3373438"/>
          <p14:tracePt t="33012" x="2405063" y="3382963"/>
          <p14:tracePt t="33020" x="2405063" y="3390900"/>
          <p14:tracePt t="33124" x="2413000" y="3382963"/>
          <p14:tracePt t="33132" x="2422525" y="3373438"/>
          <p14:tracePt t="33156" x="2422525" y="3365500"/>
          <p14:tracePt t="33708" x="2422525" y="3355975"/>
          <p14:tracePt t="33716" x="2422525" y="3348038"/>
          <p14:tracePt t="33756" x="2430463" y="3340100"/>
          <p14:tracePt t="34613" x="2438400" y="3340100"/>
          <p14:tracePt t="34660" x="2447925" y="3330575"/>
          <p14:tracePt t="34685" x="2455863" y="3322638"/>
          <p14:tracePt t="34789" x="2463800" y="3322638"/>
          <p14:tracePt t="34797" x="2473325" y="3314700"/>
          <p14:tracePt t="34813" x="2481263" y="3305175"/>
          <p14:tracePt t="34837" x="2498725" y="3297238"/>
          <p14:tracePt t="34853" x="2506663" y="3297238"/>
          <p14:tracePt t="34869" x="2506663" y="3289300"/>
          <p14:tracePt t="34885" x="2516188" y="3271838"/>
          <p14:tracePt t="34903" x="2524125" y="3271838"/>
          <p14:tracePt t="35053" x="2524125" y="3289300"/>
          <p14:tracePt t="35060" x="2516188" y="3305175"/>
          <p14:tracePt t="35069" x="2506663" y="3305175"/>
          <p14:tracePt t="35077" x="2498725" y="3322638"/>
          <p14:tracePt t="35085" x="2489200" y="3340100"/>
          <p14:tracePt t="35094" x="2481263" y="3340100"/>
          <p14:tracePt t="35102" x="2463800" y="3355975"/>
          <p14:tracePt t="35111" x="2455863" y="3365500"/>
          <p14:tracePt t="35119" x="2438400" y="3382963"/>
          <p14:tracePt t="35127" x="2438400" y="3390900"/>
          <p14:tracePt t="35135" x="2422525" y="3398838"/>
          <p14:tracePt t="35141" x="2405063" y="3416300"/>
          <p14:tracePt t="35157" x="2397125" y="3424238"/>
          <p14:tracePt t="35165" x="2379663" y="3433763"/>
          <p14:tracePt t="35181" x="2362200" y="3441700"/>
          <p14:tracePt t="35189" x="2344738" y="3449638"/>
          <p14:tracePt t="35197" x="2336800" y="3459163"/>
          <p14:tracePt t="35205" x="2328863" y="3467100"/>
          <p14:tracePt t="35213" x="2319338" y="3467100"/>
          <p14:tracePt t="35221" x="2311400" y="3475038"/>
          <p14:tracePt t="35229" x="2303463" y="3475038"/>
          <p14:tracePt t="35237" x="2293938" y="3484563"/>
          <p14:tracePt t="35437" x="2293938" y="3475038"/>
          <p14:tracePt t="35477" x="2303463" y="3467100"/>
          <p14:tracePt t="35518" x="2303463" y="3459163"/>
          <p14:tracePt t="35677" x="2311400" y="3459163"/>
          <p14:tracePt t="35685" x="2319338" y="3449638"/>
          <p14:tracePt t="35702" x="2328863" y="3441700"/>
          <p14:tracePt t="35717" x="2336800" y="3433763"/>
          <p14:tracePt t="35774" x="2344738" y="3433763"/>
          <p14:tracePt t="36206" x="2354263" y="3433763"/>
          <p14:tracePt t="36710" x="2354263" y="3416300"/>
          <p14:tracePt t="36718" x="2362200" y="3408363"/>
          <p14:tracePt t="40576" x="2362200" y="3398838"/>
          <p14:tracePt t="40672" x="2371725" y="3398838"/>
          <p14:tracePt t="40688" x="2379663" y="3416300"/>
          <p14:tracePt t="40697" x="2379663" y="3424238"/>
          <p14:tracePt t="40703" x="2387600" y="3441700"/>
          <p14:tracePt t="40720" x="2387600" y="3459163"/>
          <p14:tracePt t="40728" x="2397125" y="3467100"/>
          <p14:tracePt t="40760" x="2397125" y="3475038"/>
          <p14:tracePt t="40768" x="2397125" y="3484563"/>
          <p14:tracePt t="40776" x="2405063" y="3484563"/>
          <p14:tracePt t="40784" x="2405063" y="3502025"/>
          <p14:tracePt t="40808" x="2405063" y="3509963"/>
          <p14:tracePt t="40832" x="2405063" y="3527425"/>
          <p14:tracePt t="40848" x="2405063" y="3543300"/>
          <p14:tracePt t="40856" x="2405063" y="3552825"/>
          <p14:tracePt t="40864" x="2405063" y="3560763"/>
          <p14:tracePt t="40872" x="2405063" y="3568700"/>
          <p14:tracePt t="40880" x="2405063" y="3578225"/>
          <p14:tracePt t="40889" x="2405063" y="3586163"/>
          <p14:tracePt t="40912" x="2405063" y="3611563"/>
          <p14:tracePt t="40936" x="2405063" y="3629025"/>
          <p14:tracePt t="40952" x="2405063" y="3636963"/>
          <p14:tracePt t="40968" x="2405063" y="3646488"/>
          <p14:tracePt t="40977" x="2405063" y="3654425"/>
          <p14:tracePt t="41007" x="2405063" y="3662363"/>
          <p14:tracePt t="41015" x="2405063" y="3671888"/>
          <p14:tracePt t="41031" x="2405063" y="3679825"/>
          <p14:tracePt t="41062" x="2405063" y="3697288"/>
          <p14:tracePt t="41070" x="2405063" y="3705225"/>
          <p14:tracePt t="41078" x="2405063" y="3713163"/>
          <p14:tracePt t="41086" x="2405063" y="3722688"/>
          <p14:tracePt t="41103" x="2405063" y="3730625"/>
          <p14:tracePt t="41111" x="2405063" y="3738563"/>
          <p14:tracePt t="41119" x="2405063" y="3748088"/>
          <p14:tracePt t="41143" x="2405063" y="3756025"/>
          <p14:tracePt t="41158" x="2413000" y="3773488"/>
          <p14:tracePt t="41190" x="2422525" y="3781425"/>
          <p14:tracePt t="41198" x="2430463" y="3790950"/>
          <p14:tracePt t="41216" x="2430463" y="3798888"/>
          <p14:tracePt t="41231" x="2447925" y="3806825"/>
          <p14:tracePt t="41239" x="2455863" y="3824288"/>
          <p14:tracePt t="41248" x="2463800" y="3832225"/>
          <p14:tracePt t="41257" x="2473325" y="3841750"/>
          <p14:tracePt t="41272" x="2481263" y="3841750"/>
          <p14:tracePt t="41279" x="2498725" y="3857625"/>
          <p14:tracePt t="41303" x="2506663" y="3867150"/>
          <p14:tracePt t="41311" x="2516188" y="3875088"/>
          <p14:tracePt t="41319" x="2516188" y="3883025"/>
          <p14:tracePt t="41327" x="2524125" y="3883025"/>
          <p14:tracePt t="41336" x="2532063" y="3892550"/>
          <p14:tracePt t="41343" x="2549525" y="3925888"/>
          <p14:tracePt t="41351" x="2557463" y="3935413"/>
          <p14:tracePt t="41359" x="2574925" y="3951288"/>
          <p14:tracePt t="41376" x="2582863" y="3960813"/>
          <p14:tracePt t="41384" x="2592388" y="3960813"/>
          <p14:tracePt t="41393" x="2592388" y="3968750"/>
          <p14:tracePt t="41416" x="2600325" y="3968750"/>
          <p14:tracePt t="41440" x="2608263" y="3976688"/>
          <p14:tracePt t="41456" x="2617788" y="3986213"/>
          <p14:tracePt t="41465" x="2633663" y="3986213"/>
          <p14:tracePt t="41480" x="2651125" y="3994150"/>
          <p14:tracePt t="41488" x="2686050" y="4002088"/>
          <p14:tracePt t="41496" x="2711450" y="4002088"/>
          <p14:tracePt t="41504" x="2727325" y="4002088"/>
          <p14:tracePt t="41512" x="2770188" y="4011613"/>
          <p14:tracePt t="41520" x="2787650" y="4019550"/>
          <p14:tracePt t="41529" x="2813050" y="4019550"/>
          <p14:tracePt t="41536" x="2820988" y="4019550"/>
          <p14:tracePt t="41544" x="2838450" y="4019550"/>
          <p14:tracePt t="41552" x="2863850" y="4019550"/>
          <p14:tracePt t="41561" x="2863850" y="4027488"/>
          <p14:tracePt t="41568" x="2889250" y="4037013"/>
          <p14:tracePt t="41586" x="2897188" y="4037013"/>
          <p14:tracePt t="41593" x="2914650" y="4037013"/>
          <p14:tracePt t="41600" x="2922588" y="4037013"/>
          <p14:tracePt t="41612" x="2940050" y="4037013"/>
          <p14:tracePt t="41617" x="2949575" y="4037013"/>
          <p14:tracePt t="41626" x="2957513" y="4037013"/>
          <p14:tracePt t="41632" x="2974975" y="4037013"/>
          <p14:tracePt t="41640" x="2982913" y="4037013"/>
          <p14:tracePt t="41648" x="3000375" y="4037013"/>
          <p14:tracePt t="41660" x="3025775" y="4037013"/>
          <p14:tracePt t="41665" x="3041650" y="4037013"/>
          <p14:tracePt t="41672" x="3059113" y="4037013"/>
          <p14:tracePt t="41680" x="3076575" y="4037013"/>
          <p14:tracePt t="41688" x="3094038" y="4037013"/>
          <p14:tracePt t="41696" x="3109913" y="4037013"/>
          <p14:tracePt t="41704" x="3119438" y="4037013"/>
          <p14:tracePt t="41712" x="3127375" y="4037013"/>
          <p14:tracePt t="41721" x="3135313" y="4037013"/>
          <p14:tracePt t="41728" x="3160713" y="4037013"/>
          <p14:tracePt t="41737" x="3178175" y="4037013"/>
          <p14:tracePt t="41745" x="3186113" y="4037013"/>
          <p14:tracePt t="41753" x="3203575" y="4037013"/>
          <p14:tracePt t="41760" x="3228975" y="4037013"/>
          <p14:tracePt t="41770" x="3238500" y="4037013"/>
          <p14:tracePt t="41777" x="3254375" y="4037013"/>
          <p14:tracePt t="41785" x="3263900" y="4037013"/>
          <p14:tracePt t="41801" x="3289300" y="4037013"/>
          <p14:tracePt t="41825" x="3297238" y="4037013"/>
          <p14:tracePt t="41833" x="3305175" y="4037013"/>
          <p14:tracePt t="41843" x="3314700" y="4037013"/>
          <p14:tracePt t="41860" x="3322638" y="4037013"/>
          <p14:tracePt t="41865" x="3330575" y="4037013"/>
          <p14:tracePt t="41881" x="3340100" y="4037013"/>
          <p14:tracePt t="41897" x="3355975" y="4037013"/>
          <p14:tracePt t="41961" x="3365500" y="4037013"/>
          <p14:tracePt t="41969" x="3373438" y="4052888"/>
          <p14:tracePt t="41985" x="3390900" y="4062413"/>
          <p14:tracePt t="42018" x="3408363" y="4070350"/>
          <p14:tracePt t="42050" x="3416300" y="4079875"/>
          <p14:tracePt t="42065" x="3416300" y="4087813"/>
          <p14:tracePt t="42081" x="3424238" y="4087813"/>
          <p14:tracePt t="42097" x="3433763" y="4087813"/>
          <p14:tracePt t="42104" x="3441700" y="4095750"/>
          <p14:tracePt t="42113" x="3449638" y="4095750"/>
          <p14:tracePt t="42121" x="3467100" y="4105275"/>
          <p14:tracePt t="42145" x="3475038" y="4113213"/>
          <p14:tracePt t="42161" x="3484563" y="4113213"/>
          <p14:tracePt t="42169" x="3492500" y="4113213"/>
          <p14:tracePt t="42178" x="3502025" y="4113213"/>
          <p14:tracePt t="42185" x="3509963" y="4113213"/>
          <p14:tracePt t="42194" x="3509963" y="4121150"/>
          <p14:tracePt t="42201" x="3517900" y="4130675"/>
          <p14:tracePt t="42210" x="3527425" y="4130675"/>
          <p14:tracePt t="42217" x="3535363" y="4130675"/>
          <p14:tracePt t="42226" x="3535363" y="4138613"/>
          <p14:tracePt t="42233" x="3560763" y="4146550"/>
          <p14:tracePt t="42255" x="3568700" y="4146550"/>
          <p14:tracePt t="42263" x="3586163" y="4164013"/>
          <p14:tracePt t="42280" x="3611563" y="4164013"/>
          <p14:tracePt t="42289" x="3619500" y="4164013"/>
          <p14:tracePt t="42297" x="3629025" y="4164013"/>
          <p14:tracePt t="42304" x="3646488" y="4164013"/>
          <p14:tracePt t="42320" x="3662363" y="4164013"/>
          <p14:tracePt t="42329" x="3671888" y="4164013"/>
          <p14:tracePt t="42336" x="3679825" y="4164013"/>
          <p14:tracePt t="42344" x="3687763" y="4164013"/>
          <p14:tracePt t="42353" x="3697288" y="4164013"/>
          <p14:tracePt t="42369" x="3713163" y="4164013"/>
          <p14:tracePt t="42385" x="3722688" y="4164013"/>
          <p14:tracePt t="42400" x="3730625" y="4164013"/>
          <p14:tracePt t="42409" x="3738563" y="4164013"/>
          <p14:tracePt t="42425" x="3748088" y="4164013"/>
          <p14:tracePt t="42432" x="3756025" y="4164013"/>
          <p14:tracePt t="42449" x="3763963" y="4164013"/>
          <p14:tracePt t="42489" x="3773488" y="4164013"/>
          <p14:tracePt t="42505" x="3781425" y="4164013"/>
          <p14:tracePt t="42513" x="3790950" y="4171950"/>
          <p14:tracePt t="42529" x="3798888" y="4181475"/>
          <p14:tracePt t="42545" x="3806825" y="4189413"/>
          <p14:tracePt t="42570" x="3816350" y="4189413"/>
          <p14:tracePt t="42625" x="3816350" y="4197350"/>
          <p14:tracePt t="42633" x="3824288" y="4206875"/>
          <p14:tracePt t="42745" x="3832225" y="4206875"/>
          <p14:tracePt t="42761" x="3841750" y="4206875"/>
          <p14:tracePt t="42769" x="3857625" y="4206875"/>
          <p14:tracePt t="42785" x="3875088" y="4197350"/>
          <p14:tracePt t="42849" x="3883025" y="4189413"/>
          <p14:tracePt t="42913" x="3892550" y="4189413"/>
          <p14:tracePt t="42921" x="3900488" y="4189413"/>
          <p14:tracePt t="43113" x="3900488" y="4181475"/>
          <p14:tracePt t="43578" x="3900488" y="4164013"/>
          <p14:tracePt t="43601" x="3900488" y="4156075"/>
          <p14:tracePt t="43624" x="3900488" y="4146550"/>
          <p14:tracePt t="43689" x="3892550" y="4146550"/>
          <p14:tracePt t="43706" x="3883025" y="4146550"/>
          <p14:tracePt t="43722" x="3867150" y="4146550"/>
          <p14:tracePt t="43730" x="3857625" y="4146550"/>
          <p14:tracePt t="43738" x="3849688" y="4146550"/>
          <p14:tracePt t="43745" x="3816350" y="4171950"/>
          <p14:tracePt t="43762" x="3798888" y="4197350"/>
          <p14:tracePt t="43778" x="3790950" y="4206875"/>
          <p14:tracePt t="43786" x="3781425" y="4214813"/>
          <p14:tracePt t="43793" x="3773488" y="4232275"/>
          <p14:tracePt t="43802" x="3763963" y="4232275"/>
          <p14:tracePt t="43809" x="3756025" y="4249738"/>
          <p14:tracePt t="43826" x="3730625" y="4257675"/>
          <p14:tracePt t="43843" x="3697288" y="4265613"/>
          <p14:tracePt t="43849" x="3697288" y="4275138"/>
          <p14:tracePt t="43858" x="3679825" y="4291013"/>
          <p14:tracePt t="43898" x="3671888" y="4291013"/>
          <p14:tracePt t="43922" x="3662363" y="4300538"/>
          <p14:tracePt t="43946" x="3654425" y="4300538"/>
          <p14:tracePt t="44058" x="3654425" y="4291013"/>
          <p14:tracePt t="44082" x="3654425" y="4283075"/>
          <p14:tracePt t="44170" x="3654425" y="4275138"/>
          <p14:tracePt t="44498" x="3654425" y="4265613"/>
          <p14:tracePt t="44666" x="3636963" y="4240213"/>
          <p14:tracePt t="44674" x="3586163" y="4232275"/>
          <p14:tracePt t="44682" x="3568700" y="4214813"/>
          <p14:tracePt t="44693" x="3552825" y="4214813"/>
          <p14:tracePt t="44722" x="3560763" y="4214813"/>
          <p14:tracePt t="44794" x="3586163" y="4224338"/>
          <p14:tracePt t="44810" x="3586163" y="4232275"/>
          <p14:tracePt t="44890" x="3619500" y="4197350"/>
          <p14:tracePt t="44902" x="3730625" y="4189413"/>
          <p14:tracePt t="44907" x="3713163" y="4138613"/>
          <p14:tracePt t="45691" x="3705225" y="4138613"/>
          <p14:tracePt t="45723" x="3705225" y="4156075"/>
          <p14:tracePt t="45731" x="3705225" y="4164013"/>
          <p14:tracePt t="45739" x="3738563" y="4206875"/>
          <p14:tracePt t="45755" x="3738563" y="4240213"/>
          <p14:tracePt t="45763" x="3738563" y="4265613"/>
          <p14:tracePt t="45771" x="3738563" y="4283075"/>
          <p14:tracePt t="45779" x="3738563" y="4308475"/>
          <p14:tracePt t="45787" x="3722688" y="4333875"/>
          <p14:tracePt t="45795" x="3705225" y="4368800"/>
          <p14:tracePt t="45803" x="3697288" y="4402138"/>
          <p14:tracePt t="45811" x="3671888" y="4445000"/>
          <p14:tracePt t="45819" x="3646488" y="4486275"/>
          <p14:tracePt t="45827" x="3619500" y="4521200"/>
          <p14:tracePt t="45835" x="3603625" y="4554538"/>
          <p14:tracePt t="45843" x="3578225" y="4579938"/>
          <p14:tracePt t="45851" x="3560763" y="4597400"/>
          <p14:tracePt t="45859" x="3543300" y="4614863"/>
          <p14:tracePt t="45867" x="3527425" y="4622800"/>
          <p14:tracePt t="45876" x="3517900" y="4648200"/>
          <p14:tracePt t="45883" x="3502025" y="4665663"/>
          <p14:tracePt t="45893" x="3475038" y="4691063"/>
          <p14:tracePt t="45900" x="3441700" y="4699000"/>
          <p14:tracePt t="45908" x="3408363" y="4716463"/>
          <p14:tracePt t="45914" x="3382963" y="4733925"/>
          <p14:tracePt t="45923" x="3355975" y="4749800"/>
          <p14:tracePt t="45929" x="3340100" y="4767263"/>
          <p14:tracePt t="45938" x="3289300" y="4792663"/>
          <p14:tracePt t="45945" x="3254375" y="4810125"/>
          <p14:tracePt t="45954" x="3228975" y="4835525"/>
          <p14:tracePt t="45961" x="3160713" y="4878388"/>
          <p14:tracePt t="45970" x="3119438" y="4894263"/>
          <p14:tracePt t="45978" x="3076575" y="4919663"/>
          <p14:tracePt t="45986" x="3041650" y="4937125"/>
          <p14:tracePt t="45994" x="3008313" y="4962525"/>
          <p14:tracePt t="46001" x="2982913" y="4987925"/>
          <p14:tracePt t="46010" x="2957513" y="5005388"/>
          <p14:tracePt t="46018" x="2922588" y="5022850"/>
          <p14:tracePt t="46027" x="2889250" y="5038725"/>
          <p14:tracePt t="46034" x="2855913" y="5048250"/>
          <p14:tracePt t="46042" x="2820988" y="5064125"/>
          <p14:tracePt t="46050" x="2787650" y="5073650"/>
          <p14:tracePt t="46058" x="2752725" y="5081588"/>
          <p14:tracePt t="46065" x="2719388" y="5091113"/>
          <p14:tracePt t="46073" x="2668588" y="5091113"/>
          <p14:tracePt t="46082" x="2643188" y="5106988"/>
          <p14:tracePt t="46089" x="2608263" y="5116513"/>
          <p14:tracePt t="46098" x="2557463" y="5132388"/>
          <p14:tracePt t="46106" x="2524125" y="5149850"/>
          <p14:tracePt t="46114" x="2516188" y="5157788"/>
          <p14:tracePt t="46123" x="2489200" y="5175250"/>
          <p14:tracePt t="46130" x="2473325" y="5183188"/>
          <p14:tracePt t="46140" x="2455863" y="5200650"/>
          <p14:tracePt t="46146" x="2430463" y="5218113"/>
          <p14:tracePt t="46162" x="2405063" y="5226050"/>
          <p14:tracePt t="46170" x="2371725" y="5243513"/>
          <p14:tracePt t="46178" x="2371725" y="5251450"/>
          <p14:tracePt t="46186" x="2336800" y="5268913"/>
          <p14:tracePt t="46194" x="2319338" y="5268913"/>
          <p14:tracePt t="46202" x="2311400" y="5268913"/>
          <p14:tracePt t="46209" x="2303463" y="5276850"/>
          <p14:tracePt t="46218" x="2286000" y="5276850"/>
          <p14:tracePt t="46233" x="2268538" y="5286375"/>
          <p14:tracePt t="46250" x="2252663" y="5286375"/>
          <p14:tracePt t="46257" x="2252663" y="5294313"/>
          <p14:tracePt t="46266" x="2243138" y="5294313"/>
          <p14:tracePt t="46274" x="2227263" y="5294313"/>
          <p14:tracePt t="46298" x="2217738" y="5294313"/>
          <p14:tracePt t="46314" x="2209800" y="5294313"/>
          <p14:tracePt t="46346" x="2200275" y="5302250"/>
          <p14:tracePt t="46378" x="2192338" y="5302250"/>
          <p14:tracePt t="46394" x="2184400" y="5311775"/>
          <p14:tracePt t="46475" x="2192338" y="5311775"/>
          <p14:tracePt t="46483" x="2192338" y="5302250"/>
          <p14:tracePt t="46492" x="2200275" y="5294313"/>
          <p14:tracePt t="46499" x="2217738" y="5276850"/>
          <p14:tracePt t="46509" x="2227263" y="5268913"/>
          <p14:tracePt t="46516" x="2235200" y="5260975"/>
          <p14:tracePt t="46524" x="2243138" y="5251450"/>
          <p14:tracePt t="46538" x="2252663" y="5251450"/>
          <p14:tracePt t="46659" x="2260600" y="5251450"/>
          <p14:tracePt t="46763" x="2278063" y="5251450"/>
          <p14:tracePt t="46771" x="2286000" y="5243513"/>
          <p14:tracePt t="46787" x="2303463" y="5235575"/>
          <p14:tracePt t="46995" x="2286000" y="5243513"/>
          <p14:tracePt t="47011" x="2260600" y="5251450"/>
          <p14:tracePt t="47027" x="2235200" y="5251450"/>
          <p14:tracePt t="47043" x="2227263" y="5251450"/>
          <p14:tracePt t="47051" x="2217738" y="5251450"/>
          <p14:tracePt t="47067" x="2209800" y="5251450"/>
          <p14:tracePt t="47076" x="2192338" y="5251450"/>
          <p14:tracePt t="47093" x="2174875" y="5251450"/>
          <p14:tracePt t="47099" x="2166938" y="5243513"/>
          <p14:tracePt t="47116" x="2159000" y="5226050"/>
          <p14:tracePt t="47132" x="2159000" y="5208588"/>
          <p14:tracePt t="47142" x="2149475" y="5200650"/>
          <p14:tracePt t="47148" x="2149475" y="5192713"/>
          <p14:tracePt t="47155" x="2149475" y="5175250"/>
          <p14:tracePt t="47163" x="2149475" y="5157788"/>
          <p14:tracePt t="47171" x="2141538" y="5141913"/>
          <p14:tracePt t="47275" x="2141538" y="5132388"/>
          <p14:tracePt t="47315" x="2149475" y="5132388"/>
          <p14:tracePt t="47347" x="2166938" y="5132388"/>
          <p14:tracePt t="47379" x="2174875" y="5132388"/>
          <p14:tracePt t="47393" x="2174875" y="5141913"/>
          <p14:tracePt t="47402" x="2184400" y="5157788"/>
          <p14:tracePt t="47409" x="2184400" y="5167313"/>
          <p14:tracePt t="47418" x="2184400" y="5175250"/>
          <p14:tracePt t="47425" x="2192338" y="5192713"/>
          <p14:tracePt t="47441" x="2192338" y="5218113"/>
          <p14:tracePt t="47458" x="2192338" y="5226050"/>
          <p14:tracePt t="47466" x="2192338" y="5235575"/>
          <p14:tracePt t="47474" x="2200275" y="5243513"/>
          <p14:tracePt t="47498" x="2200275" y="5251450"/>
          <p14:tracePt t="47514" x="2209800" y="5276850"/>
          <p14:tracePt t="47530" x="2209800" y="5286375"/>
          <p14:tracePt t="47539" x="2209800" y="5294313"/>
          <p14:tracePt t="47547" x="2217738" y="5294313"/>
          <p14:tracePt t="47554" x="2217738" y="5319713"/>
          <p14:tracePt t="47562" x="2217738" y="5327650"/>
          <p14:tracePt t="47570" x="2227263" y="5345113"/>
          <p14:tracePt t="47578" x="2227263" y="5353050"/>
          <p14:tracePt t="47586" x="2227263" y="5362575"/>
          <p14:tracePt t="47594" x="2227263" y="5387975"/>
          <p14:tracePt t="47611" x="2227263" y="5413375"/>
          <p14:tracePt t="47618" x="2227263" y="5421313"/>
          <p14:tracePt t="47634" x="2227263" y="5446713"/>
          <p14:tracePt t="47642" x="2227263" y="5456238"/>
          <p14:tracePt t="47650" x="2227263" y="5481638"/>
          <p14:tracePt t="47658" x="2217738" y="5489575"/>
          <p14:tracePt t="47666" x="2217738" y="5497513"/>
          <p14:tracePt t="47675" x="2200275" y="5524500"/>
          <p14:tracePt t="47691" x="2200275" y="5532438"/>
          <p14:tracePt t="47715" x="2192338" y="5540375"/>
          <p14:tracePt t="47731" x="2192338" y="5549900"/>
          <p14:tracePt t="47755" x="2174875" y="5557838"/>
          <p14:tracePt t="47763" x="2166938" y="5557838"/>
          <p14:tracePt t="47771" x="2166938" y="5565775"/>
          <p14:tracePt t="47789" x="2159000" y="5575300"/>
          <p14:tracePt t="47812" x="2149475" y="5575300"/>
          <p14:tracePt t="47828" x="2149475" y="5583238"/>
          <p14:tracePt t="47836" x="2141538" y="5591175"/>
          <p14:tracePt t="47893" x="2141538" y="5600700"/>
          <p14:tracePt t="47964" x="2141538" y="5616575"/>
          <p14:tracePt t="48028" x="2141538" y="5626100"/>
          <p14:tracePt t="48052" x="2141538" y="5634038"/>
          <p14:tracePt t="48060" x="2141538" y="5641975"/>
          <p14:tracePt t="48075" x="2141538" y="5651500"/>
          <p14:tracePt t="48085" x="2141538" y="5659438"/>
          <p14:tracePt t="48237" x="2149475" y="5651500"/>
          <p14:tracePt t="48252" x="2166938" y="5641975"/>
          <p14:tracePt t="48260" x="2174875" y="5634038"/>
          <p14:tracePt t="48268" x="2184400" y="5616575"/>
          <p14:tracePt t="48284" x="2192338" y="5608638"/>
          <p14:tracePt t="48291" x="2209800" y="5591175"/>
          <p14:tracePt t="48299" x="2227263" y="5583238"/>
          <p14:tracePt t="48307" x="2227263" y="5575300"/>
          <p14:tracePt t="48315" x="2235200" y="5557838"/>
          <p14:tracePt t="48323" x="2252663" y="5549900"/>
          <p14:tracePt t="48331" x="2260600" y="5540375"/>
          <p14:tracePt t="48340" x="2260600" y="5532438"/>
          <p14:tracePt t="48347" x="2268538" y="5524500"/>
          <p14:tracePt t="48357" x="2286000" y="5524500"/>
          <p14:tracePt t="48363" x="2286000" y="5507038"/>
          <p14:tracePt t="48379" x="2293938" y="5497513"/>
          <p14:tracePt t="48387" x="2303463" y="5497513"/>
          <p14:tracePt t="48394" x="2311400" y="5489575"/>
          <p14:tracePt t="48402" x="2319338" y="5472113"/>
          <p14:tracePt t="48410" x="2336800" y="5456238"/>
          <p14:tracePt t="48418" x="2354263" y="5446713"/>
          <p14:tracePt t="48426" x="2379663" y="5421313"/>
          <p14:tracePt t="48434" x="2379663" y="5413375"/>
          <p14:tracePt t="48443" x="2405063" y="5395913"/>
          <p14:tracePt t="48451" x="2422525" y="5380038"/>
          <p14:tracePt t="48467" x="2422525" y="5370513"/>
          <p14:tracePt t="48475" x="2422525" y="5362575"/>
          <p14:tracePt t="48483" x="2430463" y="5353050"/>
          <p14:tracePt t="48499" x="2430463" y="5345113"/>
          <p14:tracePt t="48507" x="2430463" y="5327650"/>
          <p14:tracePt t="48523" x="2438400" y="5319713"/>
          <p14:tracePt t="48531" x="2438400" y="5311775"/>
          <p14:tracePt t="48547" x="2447925" y="5294313"/>
          <p14:tracePt t="48571" x="2447925" y="5286375"/>
          <p14:tracePt t="48716" x="2447925" y="5276850"/>
          <p14:tracePt t="48732" x="2447925" y="5268913"/>
          <p14:tracePt t="48860" x="2447925" y="5260975"/>
          <p14:tracePt t="48876" x="2455863" y="5251450"/>
          <p14:tracePt t="48916" x="2463800" y="5243513"/>
          <p14:tracePt t="48932" x="2463800" y="5235575"/>
          <p14:tracePt t="48948" x="2473325" y="5235575"/>
          <p14:tracePt t="48957" x="2473325" y="5226050"/>
          <p14:tracePt t="48972" x="2473325" y="5218113"/>
          <p14:tracePt t="49252" x="2473325" y="5200650"/>
          <p14:tracePt t="49260" x="2481263" y="5192713"/>
          <p14:tracePt t="49268" x="2498725" y="5175250"/>
          <p14:tracePt t="49275" x="2498725" y="5167313"/>
          <p14:tracePt t="49284" x="2516188" y="5157788"/>
          <p14:tracePt t="49293" x="2524125" y="5149850"/>
          <p14:tracePt t="49300" x="2532063" y="5141913"/>
          <p14:tracePt t="49318" x="2541588" y="5132388"/>
          <p14:tracePt t="49829" x="2549525" y="5124450"/>
          <p14:tracePt t="49933" x="2557463" y="5124450"/>
          <p14:tracePt t="49957" x="2566988" y="5116513"/>
          <p14:tracePt t="49965" x="2574925" y="5106988"/>
          <p14:tracePt t="49973" x="2574925" y="5099050"/>
          <p14:tracePt t="49981" x="2582863" y="5099050"/>
          <p14:tracePt t="49997" x="2592388" y="5091113"/>
          <p14:tracePt t="50629" x="2592388" y="5081588"/>
          <p14:tracePt t="50645" x="2600325" y="5081588"/>
          <p14:tracePt t="50660" x="2608263" y="5073650"/>
          <p14:tracePt t="50668" x="2625725" y="5048250"/>
          <p14:tracePt t="50684" x="2625725" y="5038725"/>
          <p14:tracePt t="50700" x="2633663" y="5030788"/>
          <p14:tracePt t="50732" x="2643188" y="5022850"/>
          <p14:tracePt t="50748" x="2643188" y="5013325"/>
          <p14:tracePt t="51149" x="2643188" y="5005388"/>
          <p14:tracePt t="51165" x="2651125" y="5005388"/>
          <p14:tracePt t="51189" x="2660650" y="4997450"/>
          <p14:tracePt t="51646" x="2668588" y="4997450"/>
          <p14:tracePt t="51652" x="2676525" y="4997450"/>
          <p14:tracePt t="51662" x="2686050" y="4997450"/>
          <p14:tracePt t="51693" x="2693988" y="4987925"/>
          <p14:tracePt t="51709" x="2711450" y="4987925"/>
          <p14:tracePt t="51725" x="2711450" y="4979988"/>
          <p14:tracePt t="51741" x="2727325" y="4972050"/>
          <p14:tracePt t="51757" x="2736850" y="4962525"/>
          <p14:tracePt t="52078" x="2744788" y="4962525"/>
          <p14:tracePt t="52086" x="2752725" y="4954588"/>
          <p14:tracePt t="52126" x="2762250" y="4946650"/>
          <p14:tracePt t="52142" x="2762250" y="4937125"/>
          <p14:tracePt t="52150" x="2770188" y="4937125"/>
          <p14:tracePt t="52302" x="2770188" y="4946650"/>
          <p14:tracePt t="52310" x="2770188" y="4954588"/>
          <p14:tracePt t="52918" x="2778125" y="4954588"/>
          <p14:tracePt t="52934" x="2778125" y="4946650"/>
          <p14:tracePt t="52942" x="2787650" y="4937125"/>
          <p14:tracePt t="52958" x="2813050" y="4929188"/>
          <p14:tracePt t="52998" x="2813050" y="4919663"/>
          <p14:tracePt t="53182" x="2820988" y="4919663"/>
          <p14:tracePt t="53839" x="2838450" y="4929188"/>
          <p14:tracePt t="53871" x="2838450" y="4946650"/>
          <p14:tracePt t="53951" x="2846388" y="4937125"/>
          <p14:tracePt t="53967" x="2855913" y="4937125"/>
          <p14:tracePt t="53975" x="2855913" y="4929188"/>
          <p14:tracePt t="53998" x="2855913" y="4919663"/>
          <p14:tracePt t="54014" x="2863850" y="4919663"/>
          <p14:tracePt t="54167" x="2863850" y="4929188"/>
          <p14:tracePt t="54199" x="2863850" y="4954588"/>
          <p14:tracePt t="54215" x="2855913" y="4979988"/>
          <p14:tracePt t="54231" x="2838450" y="4979988"/>
          <p14:tracePt t="54239" x="2838450" y="4987925"/>
          <p14:tracePt t="54247" x="2838450" y="4997450"/>
          <p14:tracePt t="54258" x="2830513" y="5005388"/>
          <p14:tracePt t="54273" x="2820988" y="5030788"/>
          <p14:tracePt t="54287" x="2813050" y="5030788"/>
          <p14:tracePt t="54304" x="2805113" y="5038725"/>
          <p14:tracePt t="54399" x="2813050" y="5038725"/>
          <p14:tracePt t="54406" x="2820988" y="5022850"/>
          <p14:tracePt t="54415" x="2830513" y="5013325"/>
          <p14:tracePt t="54424" x="2838450" y="5013325"/>
          <p14:tracePt t="54431" x="2846388" y="4997450"/>
          <p14:tracePt t="54446" x="2863850" y="4979988"/>
          <p14:tracePt t="54462" x="2863850" y="4972050"/>
          <p14:tracePt t="54470" x="2863850" y="4954588"/>
          <p14:tracePt t="54486" x="2871788" y="4946650"/>
          <p14:tracePt t="54510" x="2881313" y="4937125"/>
          <p14:tracePt t="54879" x="2889250" y="4937125"/>
          <p14:tracePt t="55007" x="2889250" y="4946650"/>
          <p14:tracePt t="55023" x="2889250" y="4954588"/>
          <p14:tracePt t="55047" x="2889250" y="4962525"/>
          <p14:tracePt t="55471" x="2897188" y="4972050"/>
          <p14:tracePt t="55489" x="2914650" y="4972050"/>
          <p14:tracePt t="55495" x="2932113" y="4962525"/>
          <p14:tracePt t="55503" x="2949575" y="4946650"/>
          <p14:tracePt t="55512" x="2990850" y="4919663"/>
          <p14:tracePt t="55519" x="3008313" y="4911725"/>
          <p14:tracePt t="55526" x="3051175" y="4878388"/>
          <p14:tracePt t="55534" x="3084513" y="4860925"/>
          <p14:tracePt t="55542" x="3160713" y="4835525"/>
          <p14:tracePt t="55551" x="3221038" y="4775200"/>
          <p14:tracePt t="55558" x="3314700" y="4741863"/>
          <p14:tracePt t="55566" x="3408363" y="4673600"/>
          <p14:tracePt t="55573" x="3475038" y="4657725"/>
          <p14:tracePt t="55582" x="3611563" y="4605338"/>
          <p14:tracePt t="55590" x="3816350" y="4554538"/>
          <p14:tracePt t="55598" x="4121150" y="4521200"/>
          <p14:tracePt t="55606" x="4460875" y="4445000"/>
          <p14:tracePt t="55615" x="5038725" y="4384675"/>
          <p14:tracePt t="55622" x="5770563" y="4341813"/>
          <p14:tracePt t="55630" x="6457950" y="4341813"/>
          <p14:tracePt t="55639" x="7113588" y="4341813"/>
          <p14:tracePt t="55646" x="7724775" y="4300538"/>
          <p14:tracePt t="55655" x="8158163" y="4300538"/>
          <p14:tracePt t="55662" x="8515350" y="4257675"/>
          <p14:tracePt t="55671" x="8761413" y="4232275"/>
          <p14:tracePt t="55679" x="8905875" y="4206875"/>
          <p14:tracePt t="55689" x="9017000" y="4181475"/>
          <p14:tracePt t="55695" x="9110663" y="4164013"/>
          <p14:tracePt t="56409" x="8497888" y="3340100"/>
          <p14:tracePt t="56418" x="7945438" y="3279775"/>
          <p14:tracePt t="56424" x="7324725" y="3195638"/>
          <p14:tracePt t="56431" x="6645275" y="3084513"/>
          <p14:tracePt t="56438" x="5915025" y="2974975"/>
          <p14:tracePt t="56447" x="5157788" y="2881313"/>
          <p14:tracePt t="56455" x="4275138" y="2719388"/>
          <p14:tracePt t="56463" x="3568700" y="2566988"/>
          <p14:tracePt t="56472" x="2906713" y="2387600"/>
          <p14:tracePt t="56479" x="2336800" y="2260600"/>
          <p14:tracePt t="56489" x="1860550" y="2184400"/>
          <p14:tracePt t="56495" x="1436688" y="2082800"/>
          <p14:tracePt t="56505" x="1036638" y="2014538"/>
          <p14:tracePt t="56511" x="704850" y="1938338"/>
          <p14:tracePt t="56519" x="390525" y="1870075"/>
          <p14:tracePt t="56527" x="93663" y="17668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F45D5DA0-61D2-46CA-987F-68BCD393663E}"/>
              </a:ext>
            </a:extLst>
          </p:cNvPr>
          <p:cNvSpPr/>
          <p:nvPr/>
        </p:nvSpPr>
        <p:spPr>
          <a:xfrm>
            <a:off x="-1819575" y="2652703"/>
            <a:ext cx="12783149" cy="1552596"/>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800" b="1" dirty="0">
                <a:solidFill>
                  <a:prstClr val="black"/>
                </a:solidFill>
                <a:latin typeface="游ゴシック Light" panose="020F0302020204030204"/>
                <a:ea typeface="游ゴシック Light" panose="020B0300000000000000" pitchFamily="50" charset="-128"/>
                <a:cs typeface="+mj-cs"/>
              </a:rPr>
              <a:t>web</a:t>
            </a:r>
            <a:r>
              <a:rPr lang="ja-JP" altLang="en-US" sz="4800" b="1" dirty="0">
                <a:solidFill>
                  <a:prstClr val="black"/>
                </a:solidFill>
                <a:latin typeface="游ゴシック Light" panose="020F0302020204030204"/>
                <a:ea typeface="游ゴシック Light" panose="020B0300000000000000" pitchFamily="50" charset="-128"/>
                <a:cs typeface="+mj-cs"/>
              </a:rPr>
              <a:t>アプリの具体的な使用方法</a:t>
            </a:r>
            <a:endParaRPr lang="ja-JP" altLang="en-US" sz="3600" b="1" dirty="0">
              <a:solidFill>
                <a:schemeClr val="tx1"/>
              </a:solidFill>
            </a:endParaRPr>
          </a:p>
        </p:txBody>
      </p:sp>
      <p:pic>
        <p:nvPicPr>
          <p:cNvPr id="2" name="オーディオ 1">
            <a:hlinkClick r:id="" action="ppaction://media"/>
            <a:extLst>
              <a:ext uri="{FF2B5EF4-FFF2-40B4-BE49-F238E27FC236}">
                <a16:creationId xmlns:a16="http://schemas.microsoft.com/office/drawing/2014/main" id="{FB745572-F3A8-49BB-BCD6-31E65E3623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023934252"/>
      </p:ext>
    </p:extLst>
  </p:cSld>
  <p:clrMapOvr>
    <a:masterClrMapping/>
  </p:clrMapOvr>
  <mc:AlternateContent xmlns:mc="http://schemas.openxmlformats.org/markup-compatibility/2006" xmlns:p14="http://schemas.microsoft.com/office/powerpoint/2010/main">
    <mc:Choice Requires="p14">
      <p:transition spd="slow" p14:dur="2000" advTm="19096"/>
    </mc:Choice>
    <mc:Fallback xmlns="">
      <p:transition spd="slow" advTm="1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090" x="58738" y="952500"/>
          <p14:tracePt t="15098" x="101600" y="952500"/>
          <p14:tracePt t="15105" x="144463" y="952500"/>
          <p14:tracePt t="15114" x="177800" y="952500"/>
          <p14:tracePt t="15122" x="238125" y="952500"/>
          <p14:tracePt t="15130" x="280988" y="960438"/>
          <p14:tracePt t="15138" x="314325" y="968375"/>
          <p14:tracePt t="15147" x="347663" y="977900"/>
          <p14:tracePt t="15154" x="407988" y="977900"/>
          <p14:tracePt t="15162" x="450850" y="977900"/>
          <p14:tracePt t="15169" x="484188" y="977900"/>
          <p14:tracePt t="15178" x="534988" y="977900"/>
          <p14:tracePt t="15186" x="569913" y="977900"/>
          <p14:tracePt t="15194" x="603250" y="977900"/>
          <p14:tracePt t="15203" x="628650" y="977900"/>
          <p14:tracePt t="15210" x="671513" y="977900"/>
          <p14:tracePt t="15220" x="704850" y="977900"/>
          <p14:tracePt t="15226" x="739775" y="977900"/>
          <p14:tracePt t="15237" x="765175" y="977900"/>
          <p14:tracePt t="15242" x="798513" y="977900"/>
          <p14:tracePt t="15250" x="841375" y="977900"/>
          <p14:tracePt t="15258" x="884238" y="977900"/>
          <p14:tracePt t="15267" x="935038" y="977900"/>
          <p14:tracePt t="15274" x="1003300" y="977900"/>
          <p14:tracePt t="15283" x="1036638" y="977900"/>
          <p14:tracePt t="15290" x="1079500" y="977900"/>
          <p14:tracePt t="15298" x="1122363" y="985838"/>
          <p14:tracePt t="15306" x="1138238" y="985838"/>
          <p14:tracePt t="15362" x="1155700" y="985838"/>
          <p14:tracePt t="15378" x="1163638" y="993775"/>
          <p14:tracePt t="15394" x="1173163" y="1003300"/>
          <p14:tracePt t="15402" x="1181100" y="1003300"/>
          <p14:tracePt t="15410" x="1189038" y="1003300"/>
          <p14:tracePt t="15419" x="1198563" y="1003300"/>
          <p14:tracePt t="15435" x="1206500" y="1003300"/>
          <p14:tracePt t="15442" x="1216025" y="1003300"/>
          <p14:tracePt t="15450" x="1223963" y="1003300"/>
          <p14:tracePt t="15458" x="1231900" y="1003300"/>
          <p14:tracePt t="15482" x="1249363" y="1003300"/>
          <p14:tracePt t="15498" x="1257300" y="1003300"/>
          <p14:tracePt t="15522" x="1266825" y="1003300"/>
          <p14:tracePt t="15530" x="1274763" y="1003300"/>
          <p14:tracePt t="15538" x="1282700" y="1003300"/>
          <p14:tracePt t="15547" x="1292225" y="1003300"/>
          <p14:tracePt t="15554" x="1308100" y="993775"/>
          <p14:tracePt t="15563" x="1333500" y="985838"/>
          <p14:tracePt t="15570" x="1343025" y="968375"/>
          <p14:tracePt t="15578" x="1368425" y="935038"/>
          <p14:tracePt t="15586" x="1385888" y="917575"/>
          <p14:tracePt t="15594" x="1401763" y="909638"/>
          <p14:tracePt t="15602" x="1411288" y="900113"/>
          <p14:tracePt t="15610" x="1411288" y="884238"/>
          <p14:tracePt t="15619" x="1419225" y="884238"/>
          <p14:tracePt t="15626" x="1419225" y="874713"/>
          <p14:tracePt t="15636" x="1419225" y="866775"/>
          <p14:tracePt t="15650" x="1419225" y="858838"/>
          <p14:tracePt t="15658" x="1419225" y="849313"/>
          <p14:tracePt t="15665" x="1419225" y="841375"/>
          <p14:tracePt t="15681" x="1419225" y="808038"/>
          <p14:tracePt t="15688" x="1401763" y="790575"/>
          <p14:tracePt t="15696" x="1376363" y="773113"/>
          <p14:tracePt t="15704" x="1325563" y="739775"/>
          <p14:tracePt t="15713" x="1292225" y="722313"/>
          <p14:tracePt t="15720" x="1223963" y="688975"/>
          <p14:tracePt t="15729" x="1122363" y="671513"/>
          <p14:tracePt t="15737" x="1019175" y="646113"/>
          <p14:tracePt t="15745" x="892175" y="620713"/>
          <p14:tracePt t="15753" x="790575" y="611188"/>
          <p14:tracePt t="15761" x="654050" y="577850"/>
          <p14:tracePt t="15768" x="519113" y="552450"/>
          <p14:tracePt t="15776" x="415925" y="527050"/>
          <p14:tracePt t="15786" x="288925" y="509588"/>
          <p14:tracePt t="15793" x="161925" y="458788"/>
          <p14:tracePt t="15801" x="111125" y="425450"/>
          <p14:tracePt t="15809" x="7938" y="382588"/>
          <p14:tracePt t="18051" x="2354263" y="119063"/>
          <p14:tracePt t="18059" x="2982913" y="246063"/>
          <p14:tracePt t="18068" x="3611563" y="415925"/>
          <p14:tracePt t="18075" x="4156075" y="560388"/>
          <p14:tracePt t="18085" x="4759325" y="739775"/>
          <p14:tracePt t="18091" x="5251450" y="900113"/>
          <p14:tracePt t="18099" x="5719763" y="1062038"/>
          <p14:tracePt t="18107" x="6178550" y="1206500"/>
          <p14:tracePt t="18116" x="6586538" y="1343025"/>
          <p14:tracePt t="18123" x="6959600" y="1452563"/>
          <p14:tracePt t="18131" x="7258050" y="1571625"/>
          <p14:tracePt t="18139" x="7504113" y="1674813"/>
          <p14:tracePt t="18148" x="7648575" y="1725613"/>
          <p14:tracePt t="18155" x="7800975" y="1776413"/>
          <p14:tracePt t="18163" x="7920038" y="1793875"/>
          <p14:tracePt t="18172" x="8021638" y="1827213"/>
          <p14:tracePt t="18179" x="8140700" y="1878013"/>
          <p14:tracePt t="18189" x="8226425" y="1920875"/>
          <p14:tracePt t="18195" x="8328025" y="1954213"/>
          <p14:tracePt t="18205" x="8447088" y="1989138"/>
          <p14:tracePt t="18211" x="8566150" y="2014538"/>
          <p14:tracePt t="18219" x="8677275" y="2047875"/>
          <p14:tracePt t="18227" x="8796338" y="2082800"/>
          <p14:tracePt t="18236" x="8905875" y="2108200"/>
          <p14:tracePt t="18243" x="9007475" y="2124075"/>
          <p14:tracePt t="18253" x="9126538" y="21669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92276BB-48E4-4383-88B4-9C83AB569B5C}"/>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サイトマップ</a:t>
            </a:r>
          </a:p>
        </p:txBody>
      </p:sp>
      <p:grpSp>
        <p:nvGrpSpPr>
          <p:cNvPr id="28" name="グループ化 27">
            <a:extLst>
              <a:ext uri="{FF2B5EF4-FFF2-40B4-BE49-F238E27FC236}">
                <a16:creationId xmlns:a16="http://schemas.microsoft.com/office/drawing/2014/main" id="{5FF7F75E-726F-4B2B-9EE9-2256176D837C}"/>
              </a:ext>
            </a:extLst>
          </p:cNvPr>
          <p:cNvGrpSpPr/>
          <p:nvPr/>
        </p:nvGrpSpPr>
        <p:grpSpPr>
          <a:xfrm>
            <a:off x="71663" y="1539359"/>
            <a:ext cx="9000673" cy="4354180"/>
            <a:chOff x="34845" y="1426362"/>
            <a:chExt cx="9000673" cy="4354180"/>
          </a:xfrm>
        </p:grpSpPr>
        <p:sp>
          <p:nvSpPr>
            <p:cNvPr id="31" name="正方形/長方形 30">
              <a:extLst>
                <a:ext uri="{FF2B5EF4-FFF2-40B4-BE49-F238E27FC236}">
                  <a16:creationId xmlns:a16="http://schemas.microsoft.com/office/drawing/2014/main" id="{EB4AEFF5-BA52-40FB-A95F-8DD33D422C3D}"/>
                </a:ext>
              </a:extLst>
            </p:cNvPr>
            <p:cNvSpPr/>
            <p:nvPr/>
          </p:nvSpPr>
          <p:spPr>
            <a:xfrm>
              <a:off x="4004643" y="1730831"/>
              <a:ext cx="512520" cy="9479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2" name="正方形/長方形 31">
              <a:extLst>
                <a:ext uri="{FF2B5EF4-FFF2-40B4-BE49-F238E27FC236}">
                  <a16:creationId xmlns:a16="http://schemas.microsoft.com/office/drawing/2014/main" id="{96E9E3A6-9FFE-4942-99BB-ED30D0D1FC79}"/>
                </a:ext>
              </a:extLst>
            </p:cNvPr>
            <p:cNvSpPr/>
            <p:nvPr/>
          </p:nvSpPr>
          <p:spPr>
            <a:xfrm rot="5400000">
              <a:off x="4955887" y="3145876"/>
              <a:ext cx="2330249"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BAF56334-536F-4CD5-B57F-E302133DF4EC}"/>
                </a:ext>
              </a:extLst>
            </p:cNvPr>
            <p:cNvSpPr/>
            <p:nvPr/>
          </p:nvSpPr>
          <p:spPr>
            <a:xfrm rot="5400000">
              <a:off x="2201611" y="4238267"/>
              <a:ext cx="1259594"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4" name="テキスト ボックス 33">
              <a:extLst>
                <a:ext uri="{FF2B5EF4-FFF2-40B4-BE49-F238E27FC236}">
                  <a16:creationId xmlns:a16="http://schemas.microsoft.com/office/drawing/2014/main" id="{E6D77FF5-2E3D-44F4-BB5A-D15C39809A03}"/>
                </a:ext>
              </a:extLst>
            </p:cNvPr>
            <p:cNvSpPr txBox="1"/>
            <p:nvPr/>
          </p:nvSpPr>
          <p:spPr>
            <a:xfrm>
              <a:off x="2796934" y="1573640"/>
              <a:ext cx="1298199"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ログイン</a:t>
              </a:r>
            </a:p>
          </p:txBody>
        </p:sp>
        <p:sp>
          <p:nvSpPr>
            <p:cNvPr id="39" name="テキスト ボックス 38">
              <a:extLst>
                <a:ext uri="{FF2B5EF4-FFF2-40B4-BE49-F238E27FC236}">
                  <a16:creationId xmlns:a16="http://schemas.microsoft.com/office/drawing/2014/main" id="{CEA11656-C63F-4B37-B106-84858B5EE624}"/>
                </a:ext>
              </a:extLst>
            </p:cNvPr>
            <p:cNvSpPr txBox="1"/>
            <p:nvPr/>
          </p:nvSpPr>
          <p:spPr>
            <a:xfrm>
              <a:off x="4457412" y="1426362"/>
              <a:ext cx="3534273"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ホーム</a:t>
              </a:r>
              <a:endParaRPr lang="en-US" altLang="ja-JP" dirty="0"/>
            </a:p>
            <a:p>
              <a:pPr algn="ctr"/>
              <a:r>
                <a:rPr lang="ja-JP" altLang="en-US" dirty="0"/>
                <a:t>（バッヂ閲覧・利他行為評価）</a:t>
              </a:r>
            </a:p>
          </p:txBody>
        </p:sp>
        <p:sp>
          <p:nvSpPr>
            <p:cNvPr id="40" name="正方形/長方形 39">
              <a:extLst>
                <a:ext uri="{FF2B5EF4-FFF2-40B4-BE49-F238E27FC236}">
                  <a16:creationId xmlns:a16="http://schemas.microsoft.com/office/drawing/2014/main" id="{9D6A675E-0EF3-4D0E-93FC-2AE65EE6A67C}"/>
                </a:ext>
              </a:extLst>
            </p:cNvPr>
            <p:cNvSpPr/>
            <p:nvPr/>
          </p:nvSpPr>
          <p:spPr>
            <a:xfrm>
              <a:off x="1253833" y="2448751"/>
              <a:ext cx="6776872" cy="10223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1" name="正方形/長方形 40">
              <a:extLst>
                <a:ext uri="{FF2B5EF4-FFF2-40B4-BE49-F238E27FC236}">
                  <a16:creationId xmlns:a16="http://schemas.microsoft.com/office/drawing/2014/main" id="{1BB7ED87-03CF-4256-A5B2-7216F0430196}"/>
                </a:ext>
              </a:extLst>
            </p:cNvPr>
            <p:cNvSpPr/>
            <p:nvPr/>
          </p:nvSpPr>
          <p:spPr>
            <a:xfrm rot="5400000">
              <a:off x="3381373" y="3655868"/>
              <a:ext cx="2487698"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2" name="正方形/長方形 41">
              <a:extLst>
                <a:ext uri="{FF2B5EF4-FFF2-40B4-BE49-F238E27FC236}">
                  <a16:creationId xmlns:a16="http://schemas.microsoft.com/office/drawing/2014/main" id="{892628FE-8CE7-41DF-BDDB-6D15CA3D00D8}"/>
                </a:ext>
              </a:extLst>
            </p:cNvPr>
            <p:cNvSpPr/>
            <p:nvPr/>
          </p:nvSpPr>
          <p:spPr>
            <a:xfrm rot="5400000">
              <a:off x="7750577" y="2650385"/>
              <a:ext cx="453008"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3" name="テキスト ボックス 42">
              <a:extLst>
                <a:ext uri="{FF2B5EF4-FFF2-40B4-BE49-F238E27FC236}">
                  <a16:creationId xmlns:a16="http://schemas.microsoft.com/office/drawing/2014/main" id="{08556CC3-9294-4CB7-AB4F-0B7D13CD8AC4}"/>
                </a:ext>
              </a:extLst>
            </p:cNvPr>
            <p:cNvSpPr txBox="1"/>
            <p:nvPr/>
          </p:nvSpPr>
          <p:spPr>
            <a:xfrm>
              <a:off x="3911568" y="2916126"/>
              <a:ext cx="1427307"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議論に進む</a:t>
              </a:r>
            </a:p>
          </p:txBody>
        </p:sp>
        <p:sp>
          <p:nvSpPr>
            <p:cNvPr id="44" name="テキスト ボックス 43">
              <a:extLst>
                <a:ext uri="{FF2B5EF4-FFF2-40B4-BE49-F238E27FC236}">
                  <a16:creationId xmlns:a16="http://schemas.microsoft.com/office/drawing/2014/main" id="{0BB3D9A5-AFA4-48C6-A36D-9B4598626909}"/>
                </a:ext>
              </a:extLst>
            </p:cNvPr>
            <p:cNvSpPr txBox="1"/>
            <p:nvPr/>
          </p:nvSpPr>
          <p:spPr>
            <a:xfrm>
              <a:off x="5456238" y="2917696"/>
              <a:ext cx="143679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歩数に進む</a:t>
              </a:r>
            </a:p>
          </p:txBody>
        </p:sp>
        <p:sp>
          <p:nvSpPr>
            <p:cNvPr id="45" name="テキスト ボックス 44">
              <a:extLst>
                <a:ext uri="{FF2B5EF4-FFF2-40B4-BE49-F238E27FC236}">
                  <a16:creationId xmlns:a16="http://schemas.microsoft.com/office/drawing/2014/main" id="{4DB7DC78-0880-4EEA-86FD-A4153CE030AD}"/>
                </a:ext>
              </a:extLst>
            </p:cNvPr>
            <p:cNvSpPr txBox="1"/>
            <p:nvPr/>
          </p:nvSpPr>
          <p:spPr>
            <a:xfrm>
              <a:off x="7010394" y="2918189"/>
              <a:ext cx="2025124"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ポイント履歴閲覧</a:t>
              </a:r>
            </a:p>
          </p:txBody>
        </p:sp>
        <p:sp>
          <p:nvSpPr>
            <p:cNvPr id="46" name="テキスト ボックス 45">
              <a:extLst>
                <a:ext uri="{FF2B5EF4-FFF2-40B4-BE49-F238E27FC236}">
                  <a16:creationId xmlns:a16="http://schemas.microsoft.com/office/drawing/2014/main" id="{C6447DB5-4D8A-4365-8492-D220C5418540}"/>
                </a:ext>
              </a:extLst>
            </p:cNvPr>
            <p:cNvSpPr txBox="1"/>
            <p:nvPr/>
          </p:nvSpPr>
          <p:spPr>
            <a:xfrm>
              <a:off x="3786010" y="4041458"/>
              <a:ext cx="1642590"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オンライン議論</a:t>
              </a:r>
            </a:p>
          </p:txBody>
        </p:sp>
        <p:sp>
          <p:nvSpPr>
            <p:cNvPr id="47" name="テキスト ボックス 46">
              <a:extLst>
                <a:ext uri="{FF2B5EF4-FFF2-40B4-BE49-F238E27FC236}">
                  <a16:creationId xmlns:a16="http://schemas.microsoft.com/office/drawing/2014/main" id="{610AD79F-8C15-41B4-9449-BEF316CBF028}"/>
                </a:ext>
              </a:extLst>
            </p:cNvPr>
            <p:cNvSpPr txBox="1"/>
            <p:nvPr/>
          </p:nvSpPr>
          <p:spPr>
            <a:xfrm>
              <a:off x="1857863" y="4041458"/>
              <a:ext cx="177909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チャット議論</a:t>
              </a:r>
            </a:p>
          </p:txBody>
        </p:sp>
        <p:sp>
          <p:nvSpPr>
            <p:cNvPr id="48" name="テキスト ボックス 47">
              <a:extLst>
                <a:ext uri="{FF2B5EF4-FFF2-40B4-BE49-F238E27FC236}">
                  <a16:creationId xmlns:a16="http://schemas.microsoft.com/office/drawing/2014/main" id="{1EFB8281-03C9-4A63-B625-DD7FF4FFCC88}"/>
                </a:ext>
              </a:extLst>
            </p:cNvPr>
            <p:cNvSpPr txBox="1"/>
            <p:nvPr/>
          </p:nvSpPr>
          <p:spPr>
            <a:xfrm>
              <a:off x="5603060" y="4086132"/>
              <a:ext cx="1398836"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賭け画面</a:t>
              </a:r>
            </a:p>
          </p:txBody>
        </p:sp>
        <p:sp>
          <p:nvSpPr>
            <p:cNvPr id="49" name="テキスト ボックス 48">
              <a:extLst>
                <a:ext uri="{FF2B5EF4-FFF2-40B4-BE49-F238E27FC236}">
                  <a16:creationId xmlns:a16="http://schemas.microsoft.com/office/drawing/2014/main" id="{2C71D46E-8345-4CEC-8F84-42DDF1F1C849}"/>
                </a:ext>
              </a:extLst>
            </p:cNvPr>
            <p:cNvSpPr txBox="1"/>
            <p:nvPr/>
          </p:nvSpPr>
          <p:spPr>
            <a:xfrm>
              <a:off x="1857864" y="4857212"/>
              <a:ext cx="1779093" cy="923330"/>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議論の状態によって複数のページ</a:t>
              </a:r>
              <a:endParaRPr lang="en-US" altLang="ja-JP"/>
            </a:p>
          </p:txBody>
        </p:sp>
        <p:sp>
          <p:nvSpPr>
            <p:cNvPr id="50" name="正方形/長方形 49">
              <a:extLst>
                <a:ext uri="{FF2B5EF4-FFF2-40B4-BE49-F238E27FC236}">
                  <a16:creationId xmlns:a16="http://schemas.microsoft.com/office/drawing/2014/main" id="{E638D251-BB1B-4D6E-A1E5-4C9E3A9E6478}"/>
                </a:ext>
              </a:extLst>
            </p:cNvPr>
            <p:cNvSpPr/>
            <p:nvPr/>
          </p:nvSpPr>
          <p:spPr>
            <a:xfrm>
              <a:off x="2777784" y="3652983"/>
              <a:ext cx="1799878" cy="7889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1" name="テキスト ボックス 50">
              <a:extLst>
                <a:ext uri="{FF2B5EF4-FFF2-40B4-BE49-F238E27FC236}">
                  <a16:creationId xmlns:a16="http://schemas.microsoft.com/office/drawing/2014/main" id="{B063D4EA-A5F2-4654-BA7A-078D360CE733}"/>
                </a:ext>
              </a:extLst>
            </p:cNvPr>
            <p:cNvSpPr txBox="1"/>
            <p:nvPr/>
          </p:nvSpPr>
          <p:spPr>
            <a:xfrm>
              <a:off x="3786010" y="4847339"/>
              <a:ext cx="1779093" cy="923330"/>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議論の状態によって複数のページ</a:t>
              </a:r>
              <a:endParaRPr lang="en-US" altLang="ja-JP"/>
            </a:p>
          </p:txBody>
        </p:sp>
        <p:sp>
          <p:nvSpPr>
            <p:cNvPr id="52" name="正方形/長方形 51">
              <a:extLst>
                <a:ext uri="{FF2B5EF4-FFF2-40B4-BE49-F238E27FC236}">
                  <a16:creationId xmlns:a16="http://schemas.microsoft.com/office/drawing/2014/main" id="{2BA9E441-2DB9-4E39-9BD7-09719B55F26A}"/>
                </a:ext>
              </a:extLst>
            </p:cNvPr>
            <p:cNvSpPr/>
            <p:nvPr/>
          </p:nvSpPr>
          <p:spPr>
            <a:xfrm>
              <a:off x="6122227" y="3658817"/>
              <a:ext cx="2015580" cy="7080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3" name="正方形/長方形 52">
              <a:extLst>
                <a:ext uri="{FF2B5EF4-FFF2-40B4-BE49-F238E27FC236}">
                  <a16:creationId xmlns:a16="http://schemas.microsoft.com/office/drawing/2014/main" id="{DBD31F82-1A89-4253-99B3-C3F3F2FBA228}"/>
                </a:ext>
              </a:extLst>
            </p:cNvPr>
            <p:cNvSpPr/>
            <p:nvPr/>
          </p:nvSpPr>
          <p:spPr>
            <a:xfrm rot="5400000">
              <a:off x="7815157" y="3894423"/>
              <a:ext cx="538052"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1D4BD7B-2F3E-4DD7-AB07-0BD439C89DDE}"/>
                </a:ext>
              </a:extLst>
            </p:cNvPr>
            <p:cNvSpPr txBox="1"/>
            <p:nvPr/>
          </p:nvSpPr>
          <p:spPr>
            <a:xfrm>
              <a:off x="7260738" y="4079166"/>
              <a:ext cx="177478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歩数関連履歴</a:t>
              </a:r>
            </a:p>
          </p:txBody>
        </p:sp>
        <p:sp>
          <p:nvSpPr>
            <p:cNvPr id="55" name="正方形/長方形 54">
              <a:extLst>
                <a:ext uri="{FF2B5EF4-FFF2-40B4-BE49-F238E27FC236}">
                  <a16:creationId xmlns:a16="http://schemas.microsoft.com/office/drawing/2014/main" id="{3ACB550C-F739-4D4A-B0CF-C9CDC8D0261A}"/>
                </a:ext>
              </a:extLst>
            </p:cNvPr>
            <p:cNvSpPr/>
            <p:nvPr/>
          </p:nvSpPr>
          <p:spPr>
            <a:xfrm rot="5400000">
              <a:off x="367427" y="3370973"/>
              <a:ext cx="1880059"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6" name="テキスト ボックス 55">
              <a:extLst>
                <a:ext uri="{FF2B5EF4-FFF2-40B4-BE49-F238E27FC236}">
                  <a16:creationId xmlns:a16="http://schemas.microsoft.com/office/drawing/2014/main" id="{8A08F880-A48D-44D7-BDD2-B6B761A6D14D}"/>
                </a:ext>
              </a:extLst>
            </p:cNvPr>
            <p:cNvSpPr txBox="1"/>
            <p:nvPr/>
          </p:nvSpPr>
          <p:spPr>
            <a:xfrm>
              <a:off x="430103" y="2887106"/>
              <a:ext cx="1436793"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利他行為に進む</a:t>
              </a:r>
            </a:p>
          </p:txBody>
        </p:sp>
        <p:sp>
          <p:nvSpPr>
            <p:cNvPr id="57" name="テキスト ボックス 56">
              <a:extLst>
                <a:ext uri="{FF2B5EF4-FFF2-40B4-BE49-F238E27FC236}">
                  <a16:creationId xmlns:a16="http://schemas.microsoft.com/office/drawing/2014/main" id="{1B4EF086-410F-49D5-B329-348287172DD6}"/>
                </a:ext>
              </a:extLst>
            </p:cNvPr>
            <p:cNvSpPr txBox="1"/>
            <p:nvPr/>
          </p:nvSpPr>
          <p:spPr>
            <a:xfrm>
              <a:off x="337576" y="4045666"/>
              <a:ext cx="1398836"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賭け画面</a:t>
              </a:r>
            </a:p>
          </p:txBody>
        </p:sp>
        <p:sp>
          <p:nvSpPr>
            <p:cNvPr id="58" name="正方形/長方形 57">
              <a:extLst>
                <a:ext uri="{FF2B5EF4-FFF2-40B4-BE49-F238E27FC236}">
                  <a16:creationId xmlns:a16="http://schemas.microsoft.com/office/drawing/2014/main" id="{56207D88-54F8-4D4F-80CB-F1272FA08B42}"/>
                </a:ext>
              </a:extLst>
            </p:cNvPr>
            <p:cNvSpPr/>
            <p:nvPr/>
          </p:nvSpPr>
          <p:spPr>
            <a:xfrm rot="5400000">
              <a:off x="-580347" y="4378588"/>
              <a:ext cx="1508226" cy="105252"/>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9" name="正方形/長方形 58">
              <a:extLst>
                <a:ext uri="{FF2B5EF4-FFF2-40B4-BE49-F238E27FC236}">
                  <a16:creationId xmlns:a16="http://schemas.microsoft.com/office/drawing/2014/main" id="{A283B481-A525-4EDE-8F60-C897836B4101}"/>
                </a:ext>
              </a:extLst>
            </p:cNvPr>
            <p:cNvSpPr/>
            <p:nvPr/>
          </p:nvSpPr>
          <p:spPr>
            <a:xfrm>
              <a:off x="166021" y="3677101"/>
              <a:ext cx="1179344" cy="8123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60" name="テキスト ボックス 59">
              <a:extLst>
                <a:ext uri="{FF2B5EF4-FFF2-40B4-BE49-F238E27FC236}">
                  <a16:creationId xmlns:a16="http://schemas.microsoft.com/office/drawing/2014/main" id="{EFA9173C-DDBE-4781-81B0-9F228DBCCC6F}"/>
                </a:ext>
              </a:extLst>
            </p:cNvPr>
            <p:cNvSpPr txBox="1"/>
            <p:nvPr/>
          </p:nvSpPr>
          <p:spPr>
            <a:xfrm>
              <a:off x="34845" y="4876838"/>
              <a:ext cx="1608616"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利他行為</a:t>
              </a:r>
              <a:endParaRPr lang="en-US" altLang="ja-JP" dirty="0"/>
            </a:p>
            <a:p>
              <a:pPr algn="ctr"/>
              <a:r>
                <a:rPr lang="ja-JP" altLang="en-US" dirty="0"/>
                <a:t>関連履歴</a:t>
              </a:r>
            </a:p>
          </p:txBody>
        </p:sp>
      </p:grpSp>
      <p:pic>
        <p:nvPicPr>
          <p:cNvPr id="3" name="オーディオ 2">
            <a:hlinkClick r:id="" action="ppaction://media"/>
            <a:extLst>
              <a:ext uri="{FF2B5EF4-FFF2-40B4-BE49-F238E27FC236}">
                <a16:creationId xmlns:a16="http://schemas.microsoft.com/office/drawing/2014/main" id="{75E3CF78-53B7-4C6E-BC57-5EC0BC9DBD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78055874"/>
      </p:ext>
    </p:extLst>
  </p:cSld>
  <p:clrMapOvr>
    <a:masterClrMapping/>
  </p:clrMapOvr>
  <mc:AlternateContent xmlns:mc="http://schemas.openxmlformats.org/markup-compatibility/2006" xmlns:p14="http://schemas.microsoft.com/office/powerpoint/2010/main">
    <mc:Choice Requires="p14">
      <p:transition spd="slow" p14:dur="2000" advTm="24808"/>
    </mc:Choice>
    <mc:Fallback xmlns="">
      <p:transition spd="slow" advTm="2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07" x="8140700" y="2897188"/>
          <p14:tracePt t="409" x="7367588" y="2711450"/>
          <p14:tracePt t="418" x="6543675" y="2532063"/>
          <p14:tracePt t="426" x="5829300" y="2328863"/>
          <p14:tracePt t="434" x="5116513" y="2124075"/>
          <p14:tracePt t="442" x="4503738" y="1928813"/>
          <p14:tracePt t="450" x="3960813" y="1766888"/>
          <p14:tracePt t="458" x="3527425" y="1622425"/>
          <p14:tracePt t="466" x="3094038" y="1487488"/>
          <p14:tracePt t="474" x="2686050" y="1376363"/>
          <p14:tracePt t="483" x="2336800" y="1266825"/>
          <p14:tracePt t="490" x="2022475" y="1173163"/>
          <p14:tracePt t="498" x="1708150" y="1087438"/>
          <p14:tracePt t="505" x="1470025" y="1028700"/>
          <p14:tracePt t="513" x="1266825" y="952500"/>
          <p14:tracePt t="521" x="1087438" y="892175"/>
          <p14:tracePt t="529" x="968375" y="858838"/>
          <p14:tracePt t="538" x="841375" y="823913"/>
          <p14:tracePt t="548" x="722313" y="790575"/>
          <p14:tracePt t="554" x="620713" y="755650"/>
          <p14:tracePt t="565" x="509588" y="714375"/>
          <p14:tracePt t="570" x="374650" y="671513"/>
          <p14:tracePt t="580" x="271463" y="628650"/>
          <p14:tracePt t="587" x="152400" y="595313"/>
          <p14:tracePt t="597" x="42863" y="534988"/>
          <p14:tracePt t="1956" x="917575" y="169863"/>
          <p14:tracePt t="1962" x="1181100" y="246063"/>
          <p14:tracePt t="1970" x="1470025" y="357188"/>
          <p14:tracePt t="1979" x="1674813" y="407988"/>
          <p14:tracePt t="1986" x="1878013" y="466725"/>
          <p14:tracePt t="1996" x="2082800" y="527050"/>
          <p14:tracePt t="2002" x="2200275" y="560388"/>
          <p14:tracePt t="2012" x="2319338" y="595313"/>
          <p14:tracePt t="2018" x="2405063" y="628650"/>
          <p14:tracePt t="2026" x="2506663" y="654050"/>
          <p14:tracePt t="2034" x="2592388" y="679450"/>
          <p14:tracePt t="2043" x="2686050" y="722313"/>
          <p14:tracePt t="2050" x="2778125" y="755650"/>
          <p14:tracePt t="2059" x="2881313" y="798513"/>
          <p14:tracePt t="2067" x="2965450" y="823913"/>
          <p14:tracePt t="2075" x="3051175" y="841375"/>
          <p14:tracePt t="2082" x="3127375" y="874713"/>
          <p14:tracePt t="2091" x="3203575" y="900113"/>
          <p14:tracePt t="2098" x="3263900" y="909638"/>
          <p14:tracePt t="2106" x="3297238" y="917575"/>
          <p14:tracePt t="2114" x="3348038" y="942975"/>
          <p14:tracePt t="2123" x="3373438" y="952500"/>
          <p14:tracePt t="2132" x="3382963" y="960438"/>
          <p14:tracePt t="2138" x="3390900" y="968375"/>
          <p14:tracePt t="2146" x="3398838" y="968375"/>
          <p14:tracePt t="2170" x="3416300" y="977900"/>
          <p14:tracePt t="2203" x="3424238" y="977900"/>
          <p14:tracePt t="2226" x="3441700" y="977900"/>
          <p14:tracePt t="2242" x="3467100" y="977900"/>
          <p14:tracePt t="2266" x="3467100" y="985838"/>
          <p14:tracePt t="2275" x="3475038" y="993775"/>
          <p14:tracePt t="2290" x="3484563" y="993775"/>
          <p14:tracePt t="2306" x="3502025" y="1003300"/>
          <p14:tracePt t="2314" x="3509963" y="1003300"/>
          <p14:tracePt t="2346" x="3517900" y="1003300"/>
          <p14:tracePt t="2891" x="3527425" y="1003300"/>
          <p14:tracePt t="2900" x="3535363" y="1011238"/>
          <p14:tracePt t="2923" x="3535363" y="1019175"/>
          <p14:tracePt t="3339" x="3543300" y="1019175"/>
          <p14:tracePt t="3346" x="3552825" y="1019175"/>
          <p14:tracePt t="3379" x="3560763" y="1019175"/>
          <p14:tracePt t="3459" x="3594100" y="1028700"/>
          <p14:tracePt t="3467" x="3603625" y="1036638"/>
          <p14:tracePt t="4020" x="3611563" y="1036638"/>
          <p14:tracePt t="4348" x="3619500" y="1036638"/>
          <p14:tracePt t="4356" x="3636963" y="1028700"/>
          <p14:tracePt t="4364" x="3646488" y="1019175"/>
          <p14:tracePt t="4372" x="3654425" y="993775"/>
          <p14:tracePt t="4388" x="3671888" y="977900"/>
          <p14:tracePt t="4397" x="3687763" y="960438"/>
          <p14:tracePt t="4404" x="3697288" y="942975"/>
          <p14:tracePt t="4413" x="3705225" y="925513"/>
          <p14:tracePt t="4420" x="3713163" y="917575"/>
          <p14:tracePt t="4436" x="3722688" y="909638"/>
          <p14:tracePt t="4452" x="3730625" y="909638"/>
          <p14:tracePt t="4484" x="3748088" y="935038"/>
          <p14:tracePt t="4492" x="3748088" y="952500"/>
          <p14:tracePt t="4500" x="3773488" y="977900"/>
          <p14:tracePt t="4516" x="3773488" y="993775"/>
          <p14:tracePt t="4532" x="3773488" y="1003300"/>
          <p14:tracePt t="4868" x="3781425" y="1003300"/>
          <p14:tracePt t="4892" x="3790950" y="1003300"/>
          <p14:tracePt t="4924" x="3824288" y="1011238"/>
          <p14:tracePt t="4932" x="3892550" y="1122363"/>
          <p14:tracePt t="4940" x="3917950" y="1181100"/>
          <p14:tracePt t="4949" x="3935413" y="1231900"/>
          <p14:tracePt t="4956" x="3935413" y="1300163"/>
          <p14:tracePt t="4964" x="3935413" y="1360488"/>
          <p14:tracePt t="4972" x="3935413" y="1419225"/>
          <p14:tracePt t="4979" x="3925888" y="1477963"/>
          <p14:tracePt t="4987" x="3917950" y="1538288"/>
          <p14:tracePt t="4995" x="3917950" y="1581150"/>
          <p14:tracePt t="5003" x="3917950" y="1622425"/>
          <p14:tracePt t="5012" x="3917950" y="1700213"/>
          <p14:tracePt t="5019" x="3917950" y="1741488"/>
          <p14:tracePt t="5028" x="3917950" y="1809750"/>
          <p14:tracePt t="5035" x="3917950" y="1844675"/>
          <p14:tracePt t="5045" x="3917950" y="1895475"/>
          <p14:tracePt t="5051" x="3917950" y="1954213"/>
          <p14:tracePt t="5061" x="3917950" y="2014538"/>
          <p14:tracePt t="5067" x="3917950" y="2082800"/>
          <p14:tracePt t="5075" x="3917950" y="2124075"/>
          <p14:tracePt t="5083" x="3917950" y="2166938"/>
          <p14:tracePt t="5091" x="3917950" y="2217738"/>
          <p14:tracePt t="5099" x="3917950" y="2268538"/>
          <p14:tracePt t="5107" x="3917950" y="2303463"/>
          <p14:tracePt t="5115" x="3917950" y="2328863"/>
          <p14:tracePt t="5123" x="3917950" y="2336800"/>
          <p14:tracePt t="5131" x="3917950" y="2371725"/>
          <p14:tracePt t="5139" x="3900488" y="2397125"/>
          <p14:tracePt t="5147" x="3892550" y="2413000"/>
          <p14:tracePt t="5155" x="3867150" y="2430463"/>
          <p14:tracePt t="5164" x="3857625" y="2438400"/>
          <p14:tracePt t="5172" x="3832225" y="2455863"/>
          <p14:tracePt t="5182" x="3824288" y="2463800"/>
          <p14:tracePt t="5187" x="3806825" y="2463800"/>
          <p14:tracePt t="5196" x="3798888" y="2481263"/>
          <p14:tracePt t="5204" x="3773488" y="2506663"/>
          <p14:tracePt t="5212" x="3748088" y="2524125"/>
          <p14:tracePt t="5220" x="3730625" y="2541588"/>
          <p14:tracePt t="5229" x="3687763" y="2557463"/>
          <p14:tracePt t="5236" x="3629025" y="2592388"/>
          <p14:tracePt t="5246" x="3535363" y="2608263"/>
          <p14:tracePt t="5251" x="3475038" y="2633663"/>
          <p14:tracePt t="5262" x="3398838" y="2660650"/>
          <p14:tracePt t="5267" x="3314700" y="2676525"/>
          <p14:tracePt t="5276" x="3254375" y="2676525"/>
          <p14:tracePt t="5284" x="3211513" y="2676525"/>
          <p14:tracePt t="5296" x="3170238" y="2686050"/>
          <p14:tracePt t="5299" x="3144838" y="2693988"/>
          <p14:tracePt t="5307" x="3109913" y="2693988"/>
          <p14:tracePt t="5316" x="3076575" y="2701925"/>
          <p14:tracePt t="5324" x="3016250" y="2701925"/>
          <p14:tracePt t="5332" x="2957513" y="2693988"/>
          <p14:tracePt t="5340" x="2914650" y="2668588"/>
          <p14:tracePt t="5349" x="2846388" y="2651125"/>
          <p14:tracePt t="5357" x="2805113" y="2617788"/>
          <p14:tracePt t="5366" x="2762250" y="2592388"/>
          <p14:tracePt t="5371" x="2701925" y="2549525"/>
          <p14:tracePt t="5381" x="2660650" y="2498725"/>
          <p14:tracePt t="5388" x="2633663" y="2455863"/>
          <p14:tracePt t="5396" x="2608263" y="2413000"/>
          <p14:tracePt t="5404" x="2592388" y="2379663"/>
          <p14:tracePt t="5412" x="2574925" y="2311400"/>
          <p14:tracePt t="5421" x="2541588" y="2252663"/>
          <p14:tracePt t="5428" x="2532063" y="2174875"/>
          <p14:tracePt t="5436" x="2524125" y="2108200"/>
          <p14:tracePt t="5446" x="2524125" y="2073275"/>
          <p14:tracePt t="5452" x="2524125" y="2039938"/>
          <p14:tracePt t="5462" x="2524125" y="1989138"/>
          <p14:tracePt t="5467" x="2524125" y="1954213"/>
          <p14:tracePt t="5476" x="2524125" y="1928813"/>
          <p14:tracePt t="5485" x="2532063" y="1878013"/>
          <p14:tracePt t="5492" x="2557463" y="1844675"/>
          <p14:tracePt t="5501" x="2574925" y="1809750"/>
          <p14:tracePt t="5509" x="2617788" y="1758950"/>
          <p14:tracePt t="5516" x="2651125" y="1733550"/>
          <p14:tracePt t="5525" x="2727325" y="1682750"/>
          <p14:tracePt t="5533" x="2778125" y="1665288"/>
          <p14:tracePt t="5541" x="2830513" y="1639888"/>
          <p14:tracePt t="5549" x="2906713" y="1606550"/>
          <p14:tracePt t="5556" x="2949575" y="1589088"/>
          <p14:tracePt t="5566" x="2990850" y="1563688"/>
          <p14:tracePt t="5573" x="3051175" y="1546225"/>
          <p14:tracePt t="5581" x="3059113" y="1546225"/>
          <p14:tracePt t="5589" x="3084513" y="1530350"/>
          <p14:tracePt t="5598" x="3101975" y="1520825"/>
          <p14:tracePt t="5605" x="3127375" y="1520825"/>
          <p14:tracePt t="5613" x="3144838" y="1512888"/>
          <p14:tracePt t="5621" x="3178175" y="1504950"/>
          <p14:tracePt t="5629" x="3195638" y="1504950"/>
          <p14:tracePt t="5637" x="3228975" y="1495425"/>
          <p14:tracePt t="5645" x="3246438" y="1495425"/>
          <p14:tracePt t="5653" x="3279775" y="1495425"/>
          <p14:tracePt t="5663" x="3340100" y="1477963"/>
          <p14:tracePt t="5669" x="3365500" y="1477963"/>
          <p14:tracePt t="5678" x="3424238" y="1470025"/>
          <p14:tracePt t="5685" x="3509963" y="1470025"/>
          <p14:tracePt t="5694" x="3578225" y="1470025"/>
          <p14:tracePt t="5701" x="3687763" y="1470025"/>
          <p14:tracePt t="5709" x="3806825" y="1470025"/>
          <p14:tracePt t="5717" x="3900488" y="1470025"/>
          <p14:tracePt t="5725" x="4044950" y="1470025"/>
          <p14:tracePt t="5733" x="4325938" y="1495425"/>
          <p14:tracePt t="5741" x="4665663" y="1546225"/>
          <p14:tracePt t="5748" x="5048250" y="1581150"/>
          <p14:tracePt t="5756" x="5438775" y="1639888"/>
          <p14:tracePt t="5765" x="5795963" y="1674813"/>
          <p14:tracePt t="5773" x="6178550" y="1716088"/>
          <p14:tracePt t="5781" x="6594475" y="1766888"/>
          <p14:tracePt t="5789" x="6815138" y="1801813"/>
          <p14:tracePt t="5797" x="7002463" y="1827213"/>
          <p14:tracePt t="5805" x="7164388" y="1827213"/>
          <p14:tracePt t="5814" x="7258050" y="1835150"/>
          <p14:tracePt t="5820" x="7334250" y="1835150"/>
          <p14:tracePt t="5828" x="7367588" y="1835150"/>
          <p14:tracePt t="5837" x="7392988" y="1835150"/>
          <p14:tracePt t="5845" x="7461250" y="1835150"/>
          <p14:tracePt t="5853" x="7504113" y="1835150"/>
          <p14:tracePt t="5863" x="7546975" y="1835150"/>
          <p14:tracePt t="5869" x="7631113" y="1835150"/>
          <p14:tracePt t="5878" x="7691438" y="1835150"/>
          <p14:tracePt t="5885" x="7750175" y="1835150"/>
          <p14:tracePt t="5897" x="7851775" y="1844675"/>
          <p14:tracePt t="5901" x="7912100" y="1844675"/>
          <p14:tracePt t="5908" x="7980363" y="1870075"/>
          <p14:tracePt t="5917" x="8039100" y="1878013"/>
          <p14:tracePt t="5925" x="8074025" y="1885950"/>
          <p14:tracePt t="5932" x="8150225" y="1895475"/>
          <p14:tracePt t="5941" x="8183563" y="1903413"/>
          <p14:tracePt t="5949" x="8208963" y="1911350"/>
          <p14:tracePt t="5957" x="8243888" y="1920875"/>
          <p14:tracePt t="5965" x="8294688" y="1928813"/>
          <p14:tracePt t="5973" x="8335963" y="1954213"/>
          <p14:tracePt t="5982" x="8378825" y="1971675"/>
          <p14:tracePt t="5989" x="8413750" y="1997075"/>
          <p14:tracePt t="5997" x="8429625" y="2005013"/>
          <p14:tracePt t="6005" x="8439150" y="2014538"/>
          <p14:tracePt t="6012" x="8455025" y="2022475"/>
          <p14:tracePt t="6020" x="8464550" y="2030413"/>
          <p14:tracePt t="6069" x="8464550" y="2039938"/>
          <p14:tracePt t="6077" x="8464550" y="2047875"/>
          <p14:tracePt t="6092" x="8464550" y="2055813"/>
          <p14:tracePt t="6100" x="8464550" y="2065338"/>
          <p14:tracePt t="6124" x="8455025" y="2073275"/>
          <p14:tracePt t="6132" x="8455025" y="2090738"/>
          <p14:tracePt t="6139" x="8439150" y="2116138"/>
          <p14:tracePt t="6148" x="8421688" y="2124075"/>
          <p14:tracePt t="6155" x="8396288" y="2149475"/>
          <p14:tracePt t="6164" x="8370888" y="2166938"/>
          <p14:tracePt t="6172" x="8335963" y="2192338"/>
          <p14:tracePt t="6180" x="8277225" y="2227263"/>
          <p14:tracePt t="6188" x="8201025" y="2268538"/>
          <p14:tracePt t="6196" x="8124825" y="2303463"/>
          <p14:tracePt t="6204" x="8005763" y="2344738"/>
          <p14:tracePt t="6213" x="7886700" y="2379663"/>
          <p14:tracePt t="6220" x="7810500" y="2413000"/>
          <p14:tracePt t="6230" x="7732713" y="2447925"/>
          <p14:tracePt t="6236" x="7631113" y="2481263"/>
          <p14:tracePt t="6245" x="7504113" y="2506663"/>
          <p14:tracePt t="6252" x="7359650" y="2532063"/>
          <p14:tracePt t="6261" x="7205663" y="2557463"/>
          <p14:tracePt t="6268" x="6994525" y="2566988"/>
          <p14:tracePt t="6278" x="6756400" y="2582863"/>
          <p14:tracePt t="6284" x="6518275" y="2600325"/>
          <p14:tracePt t="6294" x="6246813" y="2617788"/>
          <p14:tracePt t="6300" x="6034088" y="2625725"/>
          <p14:tracePt t="6308" x="5880100" y="2625725"/>
          <p14:tracePt t="6316" x="5753100" y="2625725"/>
          <p14:tracePt t="6324" x="5641975" y="2625725"/>
          <p14:tracePt t="6332" x="5557838" y="2625725"/>
          <p14:tracePt t="6340" x="5472113" y="2625725"/>
          <p14:tracePt t="6348" x="5387975" y="2625725"/>
          <p14:tracePt t="6356" x="5302250" y="2625725"/>
          <p14:tracePt t="6364" x="5200650" y="2625725"/>
          <p14:tracePt t="6372" x="5091113" y="2625725"/>
          <p14:tracePt t="6380" x="4979988" y="2625725"/>
          <p14:tracePt t="6388" x="4860925" y="2625725"/>
          <p14:tracePt t="6396" x="4733925" y="2625725"/>
          <p14:tracePt t="6404" x="4622800" y="2625725"/>
          <p14:tracePt t="6412" x="4503738" y="2600325"/>
          <p14:tracePt t="6420" x="4394200" y="2566988"/>
          <p14:tracePt t="6429" x="4333875" y="2549525"/>
          <p14:tracePt t="6437" x="4265613" y="2506663"/>
          <p14:tracePt t="6444" x="4240213" y="2489200"/>
          <p14:tracePt t="6452" x="4197350" y="2463800"/>
          <p14:tracePt t="6461" x="4171950" y="2438400"/>
          <p14:tracePt t="6468" x="4164013" y="2430463"/>
          <p14:tracePt t="6478" x="4146550" y="2397125"/>
          <p14:tracePt t="6484" x="4121150" y="2362200"/>
          <p14:tracePt t="6494" x="4105275" y="2328863"/>
          <p14:tracePt t="6500" x="4079875" y="2278063"/>
          <p14:tracePt t="6508" x="4079875" y="2252663"/>
          <p14:tracePt t="6516" x="4079875" y="2209800"/>
          <p14:tracePt t="6524" x="4070350" y="2174875"/>
          <p14:tracePt t="6532" x="4070350" y="2133600"/>
          <p14:tracePt t="6540" x="4070350" y="2098675"/>
          <p14:tracePt t="6548" x="4087813" y="2030413"/>
          <p14:tracePt t="6556" x="4130675" y="1979613"/>
          <p14:tracePt t="6564" x="4224338" y="1920875"/>
          <p14:tracePt t="6573" x="4325938" y="1860550"/>
          <p14:tracePt t="6580" x="4435475" y="1793875"/>
          <p14:tracePt t="6588" x="4579938" y="1733550"/>
          <p14:tracePt t="6597" x="4673600" y="1700213"/>
          <p14:tracePt t="6604" x="4792663" y="1649413"/>
          <p14:tracePt t="6614" x="4919663" y="1589088"/>
          <p14:tracePt t="6620" x="5073650" y="1530350"/>
          <p14:tracePt t="6629" x="5192713" y="1477963"/>
          <p14:tracePt t="6636" x="5302250" y="1436688"/>
          <p14:tracePt t="6645" x="5438775" y="1411288"/>
          <p14:tracePt t="6652" x="5549900" y="1385888"/>
          <p14:tracePt t="6661" x="5668963" y="1368425"/>
          <p14:tracePt t="6668" x="5795963" y="1343025"/>
          <p14:tracePt t="6678" x="5905500" y="1325563"/>
          <p14:tracePt t="6684" x="6024563" y="1308100"/>
          <p14:tracePt t="6694" x="6135688" y="1308100"/>
          <p14:tracePt t="6700" x="6262688" y="1292225"/>
          <p14:tracePt t="6708" x="6365875" y="1292225"/>
          <p14:tracePt t="6716" x="6457950" y="1292225"/>
          <p14:tracePt t="6725" x="6543675" y="1292225"/>
          <p14:tracePt t="6733" x="6627813" y="1292225"/>
          <p14:tracePt t="6740" x="6721475" y="1292225"/>
          <p14:tracePt t="6748" x="6807200" y="1292225"/>
          <p14:tracePt t="6756" x="6875463" y="1300163"/>
          <p14:tracePt t="6764" x="6951663" y="1317625"/>
          <p14:tracePt t="6772" x="6994525" y="1317625"/>
          <p14:tracePt t="6780" x="7027863" y="1325563"/>
          <p14:tracePt t="6788" x="7053263" y="1333500"/>
          <p14:tracePt t="6796" x="7070725" y="1333500"/>
          <p14:tracePt t="6805" x="7088188" y="1333500"/>
          <p14:tracePt t="6812" x="7121525" y="1343025"/>
          <p14:tracePt t="6820" x="7129463" y="1350963"/>
          <p14:tracePt t="6829" x="7154863" y="1360488"/>
          <p14:tracePt t="6836" x="7180263" y="1360488"/>
          <p14:tracePt t="6844" x="7197725" y="1360488"/>
          <p14:tracePt t="6852" x="7232650" y="1368425"/>
          <p14:tracePt t="6860" x="7258050" y="1376363"/>
          <p14:tracePt t="6868" x="7291388" y="1376363"/>
          <p14:tracePt t="6878" x="7324725" y="1393825"/>
          <p14:tracePt t="6884" x="7385050" y="1401763"/>
          <p14:tracePt t="6895" x="7402513" y="1419225"/>
          <p14:tracePt t="6900" x="7427913" y="1427163"/>
          <p14:tracePt t="6908" x="7443788" y="1436688"/>
          <p14:tracePt t="6916" x="7461250" y="1444625"/>
          <p14:tracePt t="6924" x="7486650" y="1452563"/>
          <p14:tracePt t="6940" x="7504113" y="1462088"/>
          <p14:tracePt t="6956" x="7512050" y="1462088"/>
          <p14:tracePt t="6972" x="7521575" y="1470025"/>
          <p14:tracePt t="6997" x="7537450" y="1477963"/>
          <p14:tracePt t="7006" x="7546975" y="1487488"/>
          <p14:tracePt t="7013" x="7554913" y="1495425"/>
          <p14:tracePt t="7021" x="7562850" y="1495425"/>
          <p14:tracePt t="7037" x="7580313" y="1504950"/>
          <p14:tracePt t="7053" x="7580313" y="1512888"/>
          <p14:tracePt t="7069" x="7605713" y="1520825"/>
          <p14:tracePt t="7100" x="7623175" y="1538288"/>
          <p14:tracePt t="7116" x="7639050" y="1546225"/>
          <p14:tracePt t="7132" x="7656513" y="1555750"/>
          <p14:tracePt t="7148" x="7666038" y="1555750"/>
          <p14:tracePt t="7157" x="7673975" y="1555750"/>
          <p14:tracePt t="7173" x="7681913" y="1555750"/>
          <p14:tracePt t="7181" x="7691438" y="1563688"/>
          <p14:tracePt t="7198" x="7707313" y="1571625"/>
          <p14:tracePt t="7205" x="7716838" y="1571625"/>
          <p14:tracePt t="7212" x="7716838" y="1581150"/>
          <p14:tracePt t="7222" x="7724775" y="1581150"/>
          <p14:tracePt t="7229" x="7732713" y="1581150"/>
          <p14:tracePt t="7261" x="7742238" y="1589088"/>
          <p14:tracePt t="7301" x="7742238" y="1597025"/>
          <p14:tracePt t="7317" x="7750175" y="1597025"/>
          <p14:tracePt t="7325" x="7758113" y="1597025"/>
          <p14:tracePt t="7349" x="7758113" y="1606550"/>
          <p14:tracePt t="7437" x="7767638" y="1614488"/>
          <p14:tracePt t="7461" x="7775575" y="1614488"/>
          <p14:tracePt t="7478" x="7783513" y="1622425"/>
          <p14:tracePt t="7518" x="7793038" y="1622425"/>
          <p14:tracePt t="7534" x="7818438" y="1622425"/>
          <p14:tracePt t="7550" x="7818438" y="1631950"/>
          <p14:tracePt t="7558" x="7826375" y="1649413"/>
          <p14:tracePt t="7566" x="7835900" y="1649413"/>
          <p14:tracePt t="7574" x="7843838" y="1657350"/>
          <p14:tracePt t="7582" x="7843838" y="1665288"/>
          <p14:tracePt t="7590" x="7861300" y="1674813"/>
          <p14:tracePt t="7599" x="7869238" y="1682750"/>
          <p14:tracePt t="7606" x="7869238" y="1690688"/>
          <p14:tracePt t="7615" x="7877175" y="1700213"/>
          <p14:tracePt t="7622" x="7886700" y="1700213"/>
          <p14:tracePt t="7631" x="7886700" y="1708150"/>
          <p14:tracePt t="7638" x="7894638" y="1716088"/>
          <p14:tracePt t="7646" x="7902575" y="1716088"/>
          <p14:tracePt t="7663" x="7912100" y="1725613"/>
          <p14:tracePt t="7670" x="7920038" y="1733550"/>
          <p14:tracePt t="7679" x="7937500" y="1758950"/>
          <p14:tracePt t="7686" x="7945438" y="1758950"/>
          <p14:tracePt t="7695" x="7954963" y="1801813"/>
          <p14:tracePt t="7702" x="7962900" y="1827213"/>
          <p14:tracePt t="7712" x="7980363" y="1852613"/>
          <p14:tracePt t="7718" x="7988300" y="1860550"/>
          <p14:tracePt t="7726" x="7996238" y="1895475"/>
          <p14:tracePt t="7734" x="7996238" y="1920875"/>
          <p14:tracePt t="7742" x="7996238" y="1938338"/>
          <p14:tracePt t="7750" x="7996238" y="1971675"/>
          <p14:tracePt t="7758" x="7996238" y="1997075"/>
          <p14:tracePt t="7766" x="7996238" y="2039938"/>
          <p14:tracePt t="7774" x="7996238" y="2082800"/>
          <p14:tracePt t="7782" x="7996238" y="2116138"/>
          <p14:tracePt t="7790" x="7988300" y="2149475"/>
          <p14:tracePt t="7798" x="7970838" y="2192338"/>
          <p14:tracePt t="7806" x="7954963" y="2217738"/>
          <p14:tracePt t="7815" x="7937500" y="2243138"/>
          <p14:tracePt t="7822" x="7894638" y="2278063"/>
          <p14:tracePt t="7832" x="7877175" y="2311400"/>
          <p14:tracePt t="7837" x="7851775" y="2336800"/>
          <p14:tracePt t="7845" x="7835900" y="2354263"/>
          <p14:tracePt t="7853" x="7818438" y="2371725"/>
          <p14:tracePt t="7862" x="7810500" y="2371725"/>
          <p14:tracePt t="7870" x="7800975" y="2379663"/>
          <p14:tracePt t="7879" x="7783513" y="2387600"/>
          <p14:tracePt t="7886" x="7775575" y="2387600"/>
          <p14:tracePt t="7897" x="7767638" y="2387600"/>
          <p14:tracePt t="7902" x="7750175" y="2397125"/>
          <p14:tracePt t="7912" x="7707313" y="2422525"/>
          <p14:tracePt t="7918" x="7673975" y="2430463"/>
          <p14:tracePt t="7926" x="7613650" y="2463800"/>
          <p14:tracePt t="7934" x="7546975" y="2481263"/>
          <p14:tracePt t="7942" x="7521575" y="2481263"/>
          <p14:tracePt t="7950" x="7469188" y="2489200"/>
          <p14:tracePt t="7958" x="7443788" y="2498725"/>
          <p14:tracePt t="7966" x="7410450" y="2498725"/>
          <p14:tracePt t="7974" x="7385050" y="2498725"/>
          <p14:tracePt t="7982" x="7377113" y="2498725"/>
          <p14:tracePt t="7991" x="7324725" y="2506663"/>
          <p14:tracePt t="7998" x="7283450" y="2506663"/>
          <p14:tracePt t="8006" x="7258050" y="2506663"/>
          <p14:tracePt t="8015" x="7197725" y="2524125"/>
          <p14:tracePt t="8023" x="7129463" y="2532063"/>
          <p14:tracePt t="8031" x="7070725" y="2532063"/>
          <p14:tracePt t="8039" x="6994525" y="2541588"/>
          <p14:tracePt t="8046" x="6926263" y="2549525"/>
          <p14:tracePt t="8054" x="6850063" y="2557463"/>
          <p14:tracePt t="8064" x="6799263" y="2574925"/>
          <p14:tracePt t="8070" x="6731000" y="2592388"/>
          <p14:tracePt t="8079" x="6654800" y="2600325"/>
          <p14:tracePt t="8086" x="6611938" y="2600325"/>
          <p14:tracePt t="8096" x="6551613" y="2625725"/>
          <p14:tracePt t="8102" x="6432550" y="2643188"/>
          <p14:tracePt t="8112" x="6373813" y="2668588"/>
          <p14:tracePt t="8118" x="6272213" y="2676525"/>
          <p14:tracePt t="8127" x="6186488" y="2701925"/>
          <p14:tracePt t="8137" x="6102350" y="2711450"/>
          <p14:tracePt t="8141" x="6024563" y="2711450"/>
          <p14:tracePt t="8150" x="5940425" y="2711450"/>
          <p14:tracePt t="8157" x="5880100" y="2711450"/>
          <p14:tracePt t="8165" x="5813425" y="2711450"/>
          <p14:tracePt t="8174" x="5745163" y="2711450"/>
          <p14:tracePt t="8181" x="5684838" y="2711450"/>
          <p14:tracePt t="8190" x="5608638" y="2711450"/>
          <p14:tracePt t="8197" x="5549900" y="2701925"/>
          <p14:tracePt t="8205" x="5514975" y="2693988"/>
          <p14:tracePt t="8213" x="5481638" y="2676525"/>
          <p14:tracePt t="8221" x="5446713" y="2643188"/>
          <p14:tracePt t="8229" x="5430838" y="2643188"/>
          <p14:tracePt t="8246" x="5413375" y="2633663"/>
          <p14:tracePt t="8260" x="5405438" y="2625725"/>
          <p14:tracePt t="8276" x="5405438" y="2617788"/>
          <p14:tracePt t="8284" x="5387975" y="2608263"/>
          <p14:tracePt t="8295" x="5353050" y="2608263"/>
          <p14:tracePt t="8302" x="5319713" y="2608263"/>
          <p14:tracePt t="8312" x="5302250" y="2600325"/>
          <p14:tracePt t="8318" x="5260975" y="2600325"/>
          <p14:tracePt t="8326" x="5235575" y="2600325"/>
          <p14:tracePt t="8334" x="5192713" y="2600325"/>
          <p14:tracePt t="8342" x="5157788" y="2600325"/>
          <p14:tracePt t="8350" x="5132388" y="2600325"/>
          <p14:tracePt t="8358" x="5091113" y="2600325"/>
          <p14:tracePt t="8366" x="5013325" y="2600325"/>
          <p14:tracePt t="8374" x="4979988" y="2600325"/>
          <p14:tracePt t="8382" x="4946650" y="2600325"/>
          <p14:tracePt t="8390" x="4878388" y="2574925"/>
          <p14:tracePt t="8398" x="4835525" y="2566988"/>
          <p14:tracePt t="8406" x="4784725" y="2549525"/>
          <p14:tracePt t="8415" x="4775200" y="2549525"/>
          <p14:tracePt t="8422" x="4724400" y="2532063"/>
          <p14:tracePt t="8431" x="4708525" y="2524125"/>
          <p14:tracePt t="8438" x="4699000" y="2506663"/>
          <p14:tracePt t="8445" x="4673600" y="2498725"/>
          <p14:tracePt t="8462" x="4648200" y="2473325"/>
          <p14:tracePt t="8470" x="4648200" y="2455863"/>
          <p14:tracePt t="8479" x="4640263" y="2422525"/>
          <p14:tracePt t="8486" x="4622800" y="2387600"/>
          <p14:tracePt t="8495" x="4597400" y="2336800"/>
          <p14:tracePt t="8502" x="4589463" y="2311400"/>
          <p14:tracePt t="8512" x="4589463" y="2293938"/>
          <p14:tracePt t="8518" x="4579938" y="2260600"/>
          <p14:tracePt t="8526" x="4579938" y="2227263"/>
          <p14:tracePt t="8534" x="4579938" y="2200275"/>
          <p14:tracePt t="8542" x="4579938" y="2174875"/>
          <p14:tracePt t="8550" x="4579938" y="2159000"/>
          <p14:tracePt t="8558" x="4579938" y="2149475"/>
          <p14:tracePt t="8566" x="4579938" y="2133600"/>
          <p14:tracePt t="8574" x="4579938" y="2124075"/>
          <p14:tracePt t="8582" x="4579938" y="2108200"/>
          <p14:tracePt t="8590" x="4579938" y="2073275"/>
          <p14:tracePt t="8598" x="4597400" y="2047875"/>
          <p14:tracePt t="8606" x="4605338" y="2030413"/>
          <p14:tracePt t="8614" x="4648200" y="1979613"/>
          <p14:tracePt t="8622" x="4691063" y="1928813"/>
          <p14:tracePt t="8632" x="4716463" y="1903413"/>
          <p14:tracePt t="8638" x="4759325" y="1878013"/>
          <p14:tracePt t="8645" x="4810125" y="1844675"/>
          <p14:tracePt t="8654" x="4860925" y="1819275"/>
          <p14:tracePt t="8662" x="4929188" y="1776413"/>
          <p14:tracePt t="8670" x="4972050" y="1741488"/>
          <p14:tracePt t="8678" x="5022850" y="1700213"/>
          <p14:tracePt t="8686" x="5091113" y="1682750"/>
          <p14:tracePt t="8695" x="5167313" y="1649413"/>
          <p14:tracePt t="8702" x="5183188" y="1649413"/>
          <p14:tracePt t="8712" x="5251450" y="1622425"/>
          <p14:tracePt t="8718" x="5327650" y="1597025"/>
          <p14:tracePt t="8726" x="5387975" y="1581150"/>
          <p14:tracePt t="8734" x="5472113" y="1563688"/>
          <p14:tracePt t="8741" x="5507038" y="1555750"/>
          <p14:tracePt t="8750" x="5583238" y="1546225"/>
          <p14:tracePt t="8758" x="5668963" y="1538288"/>
          <p14:tracePt t="8766" x="5770563" y="1538288"/>
          <p14:tracePt t="8774" x="5854700" y="1538288"/>
          <p14:tracePt t="8782" x="5948363" y="1538288"/>
          <p14:tracePt t="8791" x="6034088" y="1538288"/>
          <p14:tracePt t="8798" x="6110288" y="1538288"/>
          <p14:tracePt t="8806" x="6194425" y="1538288"/>
          <p14:tracePt t="8814" x="6254750" y="1538288"/>
          <p14:tracePt t="8822" x="6280150" y="1538288"/>
          <p14:tracePt t="8830" x="6313488" y="1538288"/>
          <p14:tracePt t="8838" x="6348413" y="1538288"/>
          <p14:tracePt t="8846" x="6373813" y="1538288"/>
          <p14:tracePt t="8854" x="6391275" y="1538288"/>
          <p14:tracePt t="8862" x="6416675" y="1546225"/>
          <p14:tracePt t="8870" x="6467475" y="1555750"/>
          <p14:tracePt t="8879" x="6510338" y="1571625"/>
          <p14:tracePt t="8886" x="6535738" y="1581150"/>
          <p14:tracePt t="8898" x="6561138" y="1597025"/>
          <p14:tracePt t="8902" x="6594475" y="1597025"/>
          <p14:tracePt t="8912" x="6602413" y="1606550"/>
          <p14:tracePt t="8926" x="6611938" y="1614488"/>
          <p14:tracePt t="8934" x="6619875" y="1622425"/>
          <p14:tracePt t="8942" x="6627813" y="1622425"/>
          <p14:tracePt t="8958" x="6627813" y="1631950"/>
          <p14:tracePt t="8975" x="6627813" y="1649413"/>
          <p14:tracePt t="9007" x="6627813" y="1665288"/>
          <p14:tracePt t="9014" x="6627813" y="1682750"/>
          <p14:tracePt t="9023" x="6627813" y="1716088"/>
          <p14:tracePt t="9030" x="6602413" y="1751013"/>
          <p14:tracePt t="9038" x="6543675" y="1784350"/>
          <p14:tracePt t="9045" x="6492875" y="1819275"/>
          <p14:tracePt t="9055" x="6424613" y="1885950"/>
          <p14:tracePt t="9064" x="6373813" y="1903413"/>
          <p14:tracePt t="9071" x="6313488" y="1946275"/>
          <p14:tracePt t="9079" x="6288088" y="1971675"/>
          <p14:tracePt t="9086" x="6254750" y="2022475"/>
          <p14:tracePt t="9097" x="6178550" y="2082800"/>
          <p14:tracePt t="9103" x="6143625" y="2116138"/>
          <p14:tracePt t="9113" x="6118225" y="2133600"/>
          <p14:tracePt t="9118" x="6084888" y="2166938"/>
          <p14:tracePt t="9129" x="6034088" y="2200275"/>
          <p14:tracePt t="9135" x="6008688" y="2235200"/>
          <p14:tracePt t="9142" x="5965825" y="2278063"/>
          <p14:tracePt t="9153" x="5932488" y="2311400"/>
          <p14:tracePt t="9158" x="5905500" y="2336800"/>
          <p14:tracePt t="9166" x="5846763" y="2405063"/>
          <p14:tracePt t="9175" x="5803900" y="2455863"/>
          <p14:tracePt t="9185" x="5753100" y="2498725"/>
          <p14:tracePt t="9190" x="5676900" y="2541588"/>
          <p14:tracePt t="9200" x="5626100" y="2592388"/>
          <p14:tracePt t="9206" x="5565775" y="2625725"/>
          <p14:tracePt t="9216" x="5489575" y="2651125"/>
          <p14:tracePt t="9222" x="5456238" y="2686050"/>
          <p14:tracePt t="9230" x="5430838" y="2701925"/>
          <p14:tracePt t="9237" x="5405438" y="2736850"/>
          <p14:tracePt t="9247" x="5380038" y="2744788"/>
          <p14:tracePt t="9253" x="5370513" y="2762250"/>
          <p14:tracePt t="9262" x="5353050" y="2770188"/>
          <p14:tracePt t="9269" x="5327650" y="2795588"/>
          <p14:tracePt t="9277" x="5327650" y="2805113"/>
          <p14:tracePt t="9285" x="5311775" y="2820988"/>
          <p14:tracePt t="9301" x="5286375" y="2838450"/>
          <p14:tracePt t="9311" x="5276850" y="2855913"/>
          <p14:tracePt t="9318" x="5251450" y="2863850"/>
          <p14:tracePt t="9327" x="5235575" y="2871788"/>
          <p14:tracePt t="9382" x="5208588" y="2881313"/>
          <p14:tracePt t="9391" x="5208588" y="2889250"/>
          <p14:tracePt t="9397" x="5183188" y="2906713"/>
          <p14:tracePt t="9405" x="5157788" y="2922588"/>
          <p14:tracePt t="9413" x="5149850" y="2940050"/>
          <p14:tracePt t="9421" x="5116513" y="2990850"/>
          <p14:tracePt t="9432" x="5099050" y="3025775"/>
          <p14:tracePt t="9438" x="5091113" y="3041650"/>
          <p14:tracePt t="9445" x="5073650" y="3076575"/>
          <p14:tracePt t="9455" x="5056188" y="3101975"/>
          <p14:tracePt t="9462" x="5038725" y="3144838"/>
          <p14:tracePt t="9470" x="5030788" y="3170238"/>
          <p14:tracePt t="9479" x="5013325" y="3186113"/>
          <p14:tracePt t="9487" x="5005388" y="3203575"/>
          <p14:tracePt t="9496" x="4987925" y="3211513"/>
          <p14:tracePt t="9512" x="4979988" y="3221038"/>
          <p14:tracePt t="9607" x="4979988" y="3203575"/>
          <p14:tracePt t="9615" x="4997450" y="3178175"/>
          <p14:tracePt t="9623" x="5022850" y="3135313"/>
          <p14:tracePt t="9632" x="5073650" y="3084513"/>
          <p14:tracePt t="9639" x="5149850" y="3051175"/>
          <p14:tracePt t="9646" x="5226050" y="3008313"/>
          <p14:tracePt t="9655" x="5294313" y="2957513"/>
          <p14:tracePt t="9663" x="5413375" y="2897188"/>
          <p14:tracePt t="9671" x="5489575" y="2863850"/>
          <p14:tracePt t="9680" x="5591175" y="2820988"/>
          <p14:tracePt t="9687" x="5684838" y="2762250"/>
          <p14:tracePt t="9694" x="5788025" y="2727325"/>
          <p14:tracePt t="9703" x="5838825" y="2693988"/>
          <p14:tracePt t="9711" x="5940425" y="2660650"/>
          <p14:tracePt t="9718" x="5999163" y="2643188"/>
          <p14:tracePt t="9727" x="6076950" y="2608263"/>
          <p14:tracePt t="9734" x="6178550" y="2566988"/>
          <p14:tracePt t="9744" x="6229350" y="2549525"/>
          <p14:tracePt t="9751" x="6288088" y="2532063"/>
          <p14:tracePt t="9760" x="6348413" y="2524125"/>
          <p14:tracePt t="9766" x="6381750" y="2516188"/>
          <p14:tracePt t="9775" x="6432550" y="2516188"/>
          <p14:tracePt t="9782" x="6457950" y="2516188"/>
          <p14:tracePt t="9790" x="6492875" y="2516188"/>
          <p14:tracePt t="9799" x="6510338" y="2516188"/>
          <p14:tracePt t="9807" x="6543675" y="2516188"/>
          <p14:tracePt t="9815" x="6594475" y="2524125"/>
          <p14:tracePt t="9824" x="6619875" y="2566988"/>
          <p14:tracePt t="9832" x="6637338" y="2574925"/>
          <p14:tracePt t="9839" x="6654800" y="2592388"/>
          <p14:tracePt t="9849" x="6670675" y="2625725"/>
          <p14:tracePt t="9856" x="6670675" y="2651125"/>
          <p14:tracePt t="9862" x="6705600" y="2719388"/>
          <p14:tracePt t="9872" x="6721475" y="2752725"/>
          <p14:tracePt t="9881" x="6738938" y="2805113"/>
          <p14:tracePt t="9887" x="6764338" y="2838450"/>
          <p14:tracePt t="9897" x="6781800" y="2881313"/>
          <p14:tracePt t="9904" x="6789738" y="2906713"/>
          <p14:tracePt t="9912" x="6789738" y="2922588"/>
          <p14:tracePt t="9919" x="6789738" y="2940050"/>
          <p14:tracePt t="9929" x="6799263" y="2974975"/>
          <p14:tracePt t="9936" x="6799263" y="2982913"/>
          <p14:tracePt t="9946" x="6807200" y="3000375"/>
          <p14:tracePt t="10113" x="6815138" y="3000375"/>
          <p14:tracePt t="10128" x="6815138" y="2990850"/>
          <p14:tracePt t="10135" x="6815138" y="2974975"/>
          <p14:tracePt t="10144" x="6815138" y="2965450"/>
          <p14:tracePt t="10151" x="6815138" y="2940050"/>
          <p14:tracePt t="10162" x="6815138" y="2922588"/>
          <p14:tracePt t="10167" x="6815138" y="2897188"/>
          <p14:tracePt t="10176" x="6815138" y="2871788"/>
          <p14:tracePt t="10183" x="6815138" y="2863850"/>
          <p14:tracePt t="10192" x="6815138" y="2838450"/>
          <p14:tracePt t="10199" x="6815138" y="2820988"/>
          <p14:tracePt t="10208" x="6815138" y="2813050"/>
          <p14:tracePt t="10215" x="6815138" y="2795588"/>
          <p14:tracePt t="10223" x="6815138" y="2787650"/>
          <p14:tracePt t="10231" x="6815138" y="2762250"/>
          <p14:tracePt t="10239" x="6815138" y="2736850"/>
          <p14:tracePt t="10246" x="6815138" y="2727325"/>
          <p14:tracePt t="10254" x="6815138" y="2701925"/>
          <p14:tracePt t="10261" x="6824663" y="2686050"/>
          <p14:tracePt t="10270" x="6832600" y="2676525"/>
          <p14:tracePt t="10277" x="6840538" y="2625725"/>
          <p14:tracePt t="10285" x="6865938" y="2600325"/>
          <p14:tracePt t="10294" x="6875463" y="2582863"/>
          <p14:tracePt t="10302" x="6900863" y="2549525"/>
          <p14:tracePt t="10310" x="6926263" y="2524125"/>
          <p14:tracePt t="10318" x="6959600" y="2481263"/>
          <p14:tracePt t="10326" x="6994525" y="2455863"/>
          <p14:tracePt t="10334" x="7027863" y="2430463"/>
          <p14:tracePt t="10343" x="7070725" y="2405063"/>
          <p14:tracePt t="10350" x="7113588" y="2371725"/>
          <p14:tracePt t="10359" x="7129463" y="2354263"/>
          <p14:tracePt t="10366" x="7164388" y="2328863"/>
          <p14:tracePt t="10375" x="7205663" y="2311400"/>
          <p14:tracePt t="10382" x="7223125" y="2293938"/>
          <p14:tracePt t="10390" x="7248525" y="2278063"/>
          <p14:tracePt t="10398" x="7265988" y="2278063"/>
          <p14:tracePt t="10406" x="7291388" y="2268538"/>
          <p14:tracePt t="10414" x="7308850" y="2252663"/>
          <p14:tracePt t="10422" x="7334250" y="2243138"/>
          <p14:tracePt t="10430" x="7359650" y="2235200"/>
          <p14:tracePt t="10438" x="7385050" y="2235200"/>
          <p14:tracePt t="10446" x="7402513" y="2235200"/>
          <p14:tracePt t="10454" x="7443788" y="2235200"/>
          <p14:tracePt t="10462" x="7478713" y="2235200"/>
          <p14:tracePt t="10470" x="7512050" y="2235200"/>
          <p14:tracePt t="10478" x="7588250" y="2235200"/>
          <p14:tracePt t="10486" x="7631113" y="2235200"/>
          <p14:tracePt t="10494" x="7691438" y="2243138"/>
          <p14:tracePt t="10502" x="7767638" y="2278063"/>
          <p14:tracePt t="10510" x="7800975" y="2303463"/>
          <p14:tracePt t="10518" x="7835900" y="2319338"/>
          <p14:tracePt t="10526" x="7886700" y="2354263"/>
          <p14:tracePt t="10534" x="7920038" y="2371725"/>
          <p14:tracePt t="10543" x="7937500" y="2397125"/>
          <p14:tracePt t="10550" x="7980363" y="2430463"/>
          <p14:tracePt t="10558" x="7988300" y="2455863"/>
          <p14:tracePt t="10566" x="8021638" y="2498725"/>
          <p14:tracePt t="10575" x="8074025" y="2549525"/>
          <p14:tracePt t="10582" x="8081963" y="2574925"/>
          <p14:tracePt t="10590" x="8107363" y="2608263"/>
          <p14:tracePt t="10598" x="8132763" y="2660650"/>
          <p14:tracePt t="10606" x="8150225" y="2676525"/>
          <p14:tracePt t="10614" x="8166100" y="2701925"/>
          <p14:tracePt t="10622" x="8183563" y="2719388"/>
          <p14:tracePt t="10630" x="8183563" y="2727325"/>
          <p14:tracePt t="10638" x="8191500" y="2744788"/>
          <p14:tracePt t="10646" x="8208963" y="2762250"/>
          <p14:tracePt t="10662" x="8218488" y="2787650"/>
          <p14:tracePt t="10670" x="8226425" y="2813050"/>
          <p14:tracePt t="10678" x="8243888" y="2830513"/>
          <p14:tracePt t="10686" x="8251825" y="2846388"/>
          <p14:tracePt t="10695" x="8259763" y="2846388"/>
          <p14:tracePt t="10702" x="8269288" y="2855913"/>
          <p14:tracePt t="10718" x="8277225" y="2871788"/>
          <p14:tracePt t="10726" x="8285163" y="2881313"/>
          <p14:tracePt t="10791" x="8294688" y="2906713"/>
          <p14:tracePt t="10807" x="8294688" y="2914650"/>
          <p14:tracePt t="10815" x="8302625" y="2922588"/>
          <p14:tracePt t="10823" x="8302625" y="2932113"/>
          <p14:tracePt t="10839" x="8302625" y="2940050"/>
          <p14:tracePt t="10856" x="8302625" y="2957513"/>
          <p14:tracePt t="10879" x="8302625" y="2965450"/>
          <p14:tracePt t="10887" x="8302625" y="2974975"/>
          <p14:tracePt t="10898" x="8302625" y="2982913"/>
          <p14:tracePt t="10936" x="8310563" y="2990850"/>
          <p14:tracePt t="10951" x="8310563" y="3000375"/>
          <p14:tracePt t="10967" x="8310563" y="3016250"/>
          <p14:tracePt t="10984" x="8310563" y="3025775"/>
          <p14:tracePt t="11016" x="8310563" y="3033713"/>
          <p14:tracePt t="11239" x="8328025" y="3033713"/>
          <p14:tracePt t="11344" x="8302625" y="3041650"/>
          <p14:tracePt t="11351" x="8234363" y="3127375"/>
          <p14:tracePt t="11361" x="8140700" y="3160713"/>
          <p14:tracePt t="11368" x="8039100" y="3195638"/>
          <p14:tracePt t="11379" x="7912100" y="3211513"/>
          <p14:tracePt t="11383" x="7810500" y="3228975"/>
          <p14:tracePt t="11391" x="7681913" y="3254375"/>
          <p14:tracePt t="11399" x="7504113" y="3279775"/>
          <p14:tracePt t="11407" x="7232650" y="3305175"/>
          <p14:tracePt t="11415" x="6926263" y="3340100"/>
          <p14:tracePt t="11423" x="6611938" y="3340100"/>
          <p14:tracePt t="11432" x="6288088" y="3340100"/>
          <p14:tracePt t="11441" x="6034088" y="3340100"/>
          <p14:tracePt t="11447" x="5880100" y="3340100"/>
          <p14:tracePt t="11456" x="5735638" y="3365500"/>
          <p14:tracePt t="11466" x="5702300" y="3382963"/>
          <p14:tracePt t="11473" x="5694363" y="3382963"/>
          <p14:tracePt t="11513" x="5694363" y="3390900"/>
          <p14:tracePt t="11521" x="5719763" y="3433763"/>
          <p14:tracePt t="11528" x="5770563" y="3467100"/>
          <p14:tracePt t="11536" x="5872163" y="3502025"/>
          <p14:tracePt t="11546" x="5973763" y="3560763"/>
          <p14:tracePt t="11553" x="6102350" y="3611563"/>
          <p14:tracePt t="11564" x="6237288" y="3654425"/>
          <p14:tracePt t="11568" x="6356350" y="3697288"/>
          <p14:tracePt t="11579" x="6457950" y="3763963"/>
          <p14:tracePt t="11584" x="6492875" y="3781425"/>
          <p14:tracePt t="11595" x="6535738" y="3816350"/>
          <p14:tracePt t="11600" x="6535738" y="3841750"/>
          <p14:tracePt t="11609" x="6535738" y="3867150"/>
          <p14:tracePt t="11615" x="6535738" y="3908425"/>
          <p14:tracePt t="11623" x="6535738" y="3968750"/>
          <p14:tracePt t="11631" x="6535738" y="3986213"/>
          <p14:tracePt t="11640" x="6535738" y="4052888"/>
          <p14:tracePt t="11647" x="6535738" y="4130675"/>
          <p14:tracePt t="11655" x="6526213" y="4197350"/>
          <p14:tracePt t="11663" x="6500813" y="4316413"/>
          <p14:tracePt t="11672" x="6483350" y="4402138"/>
          <p14:tracePt t="11679" x="6467475" y="4503738"/>
          <p14:tracePt t="11687" x="6467475" y="4572000"/>
          <p14:tracePt t="11696" x="6450013" y="4673600"/>
          <p14:tracePt t="11704" x="6424613" y="4767263"/>
          <p14:tracePt t="11713" x="6391275" y="4843463"/>
          <p14:tracePt t="11719" x="6365875" y="4903788"/>
          <p14:tracePt t="11727" x="6313488" y="4979988"/>
          <p14:tracePt t="11735" x="6280150" y="5030788"/>
          <p14:tracePt t="11744" x="6194425" y="5091113"/>
          <p14:tracePt t="11751" x="6153150" y="5116513"/>
          <p14:tracePt t="11760" x="6084888" y="5132388"/>
          <p14:tracePt t="11767" x="5973763" y="5175250"/>
          <p14:tracePt t="11777" x="5889625" y="5183188"/>
          <p14:tracePt t="11783" x="5770563" y="5192713"/>
          <p14:tracePt t="11793" x="5641975" y="5192713"/>
          <p14:tracePt t="11800" x="5507038" y="5192713"/>
          <p14:tracePt t="11807" x="5362575" y="5192713"/>
          <p14:tracePt t="11815" x="5251450" y="5192713"/>
          <p14:tracePt t="11824" x="5124450" y="5192713"/>
          <p14:tracePt t="11831" x="4972050" y="5192713"/>
          <p14:tracePt t="11840" x="4759325" y="5192713"/>
          <p14:tracePt t="11847" x="4495800" y="5192713"/>
          <p14:tracePt t="11855" x="4265613" y="5192713"/>
          <p14:tracePt t="11863" x="4019550" y="5183188"/>
          <p14:tracePt t="11872" x="3832225" y="5157788"/>
          <p14:tracePt t="11879" x="3646488" y="5132388"/>
          <p14:tracePt t="11897" x="3340100" y="5081588"/>
          <p14:tracePt t="11903" x="3195638" y="5048250"/>
          <p14:tracePt t="11912" x="3076575" y="5022850"/>
          <p14:tracePt t="11919" x="2990850" y="5005388"/>
          <p14:tracePt t="11927" x="2965450" y="4997450"/>
          <p14:tracePt t="11935" x="2922588" y="4954588"/>
          <p14:tracePt t="11944" x="2846388" y="4911725"/>
          <p14:tracePt t="11952" x="2795588" y="4886325"/>
          <p14:tracePt t="11960" x="2701925" y="4852988"/>
          <p14:tracePt t="11967" x="2625725" y="4792663"/>
          <p14:tracePt t="11977" x="2549525" y="4741863"/>
          <p14:tracePt t="11983" x="2455863" y="4683125"/>
          <p14:tracePt t="11993" x="2336800" y="4597400"/>
          <p14:tracePt t="12000" x="2217738" y="4529138"/>
          <p14:tracePt t="12007" x="2090738" y="4410075"/>
          <p14:tracePt t="12015" x="1946275" y="4257675"/>
          <p14:tracePt t="12024" x="1844675" y="4146550"/>
          <p14:tracePt t="12031" x="1758950" y="4052888"/>
          <p14:tracePt t="12040" x="1700213" y="3935413"/>
          <p14:tracePt t="12047" x="1657350" y="3849688"/>
          <p14:tracePt t="12055" x="1639888" y="3722688"/>
          <p14:tracePt t="12063" x="1631950" y="3629025"/>
          <p14:tracePt t="12072" x="1631950" y="3517900"/>
          <p14:tracePt t="12079" x="1631950" y="3408363"/>
          <p14:tracePt t="12087" x="1631950" y="3330575"/>
          <p14:tracePt t="12095" x="1631950" y="3203575"/>
          <p14:tracePt t="12103" x="1631950" y="3094038"/>
          <p14:tracePt t="12111" x="1631950" y="2965450"/>
          <p14:tracePt t="12120" x="1631950" y="2855913"/>
          <p14:tracePt t="12127" x="1631950" y="2752725"/>
          <p14:tracePt t="12135" x="1631950" y="2668588"/>
          <p14:tracePt t="12144" x="1631950" y="2617788"/>
          <p14:tracePt t="12152" x="1631950" y="2566988"/>
          <p14:tracePt t="12160" x="1631950" y="2516188"/>
          <p14:tracePt t="12167" x="1631950" y="2463800"/>
          <p14:tracePt t="12177" x="1631950" y="2438400"/>
          <p14:tracePt t="12184" x="1631950" y="2405063"/>
          <p14:tracePt t="12192" x="1631950" y="2354263"/>
          <p14:tracePt t="12200" x="1631950" y="2319338"/>
          <p14:tracePt t="12207" x="1631950" y="2278063"/>
          <p14:tracePt t="12215" x="1631950" y="2243138"/>
          <p14:tracePt t="12223" x="1649413" y="2192338"/>
          <p14:tracePt t="12232" x="1682750" y="2159000"/>
          <p14:tracePt t="12239" x="1700213" y="2124075"/>
          <p14:tracePt t="12247" x="1725613" y="2090738"/>
          <p14:tracePt t="12255" x="1741488" y="2039938"/>
          <p14:tracePt t="12263" x="1766888" y="2014538"/>
          <p14:tracePt t="12272" x="1784350" y="1979613"/>
          <p14:tracePt t="12279" x="1801813" y="1946275"/>
          <p14:tracePt t="12287" x="1844675" y="1895475"/>
          <p14:tracePt t="12294" x="1870075" y="1852613"/>
          <p14:tracePt t="12303" x="1885950" y="1819275"/>
          <p14:tracePt t="12313" x="1895475" y="1801813"/>
          <p14:tracePt t="12319" x="1903413" y="1751013"/>
          <p14:tracePt t="12327" x="1911350" y="1733550"/>
          <p14:tracePt t="12335" x="1911350" y="1716088"/>
          <p14:tracePt t="12344" x="1920875" y="1708150"/>
          <p14:tracePt t="12360" x="1928813" y="1700213"/>
          <p14:tracePt t="12416" x="1938338" y="1741488"/>
          <p14:tracePt t="12424" x="1938338" y="1835150"/>
          <p14:tracePt t="12433" x="1946275" y="1963738"/>
          <p14:tracePt t="12440" x="1954213" y="2047875"/>
          <p14:tracePt t="12447" x="1971675" y="2184400"/>
          <p14:tracePt t="12455" x="1997075" y="2379663"/>
          <p14:tracePt t="12463" x="2022475" y="2600325"/>
          <p14:tracePt t="12472" x="2039938" y="2863850"/>
          <p14:tracePt t="12480" x="2073275" y="3170238"/>
          <p14:tracePt t="12487" x="2108200" y="3416300"/>
          <p14:tracePt t="12496" x="2133600" y="3629025"/>
          <p14:tracePt t="12504" x="2133600" y="3867150"/>
          <p14:tracePt t="12513" x="2141538" y="4019550"/>
          <p14:tracePt t="12520" x="2141538" y="4156075"/>
          <p14:tracePt t="12527" x="2141538" y="4308475"/>
          <p14:tracePt t="12535" x="2141538" y="4427538"/>
          <p14:tracePt t="12544" x="2141538" y="4579938"/>
          <p14:tracePt t="12552" x="2141538" y="4708525"/>
          <p14:tracePt t="12561" x="2141538" y="4818063"/>
          <p14:tracePt t="12567" x="2141538" y="4946650"/>
          <p14:tracePt t="12577" x="2141538" y="5056188"/>
          <p14:tracePt t="12584" x="2141538" y="5157788"/>
          <p14:tracePt t="12594" x="2141538" y="5260975"/>
          <p14:tracePt t="12600" x="2141538" y="5353050"/>
          <p14:tracePt t="12607" x="2141538" y="5438775"/>
          <p14:tracePt t="12615" x="2141538" y="5524500"/>
          <p14:tracePt t="12624" x="2141538" y="5583238"/>
          <p14:tracePt t="12632" x="2141538" y="5659438"/>
          <p14:tracePt t="12640" x="2141538" y="5684838"/>
          <p14:tracePt t="12648" x="2141538" y="5727700"/>
          <p14:tracePt t="12655" x="2141538" y="5761038"/>
          <p14:tracePt t="12664" x="2141538" y="5803900"/>
          <p14:tracePt t="12672" x="2141538" y="5829300"/>
          <p14:tracePt t="12680" x="2149475" y="5846763"/>
          <p14:tracePt t="12687" x="2159000" y="5897563"/>
          <p14:tracePt t="12696" x="2166938" y="5915025"/>
          <p14:tracePt t="12704" x="2184400" y="5940425"/>
          <p14:tracePt t="12712" x="2192338" y="5965825"/>
          <p14:tracePt t="12720" x="2200275" y="6008688"/>
          <p14:tracePt t="12727" x="2209800" y="6042025"/>
          <p14:tracePt t="12735" x="2227263" y="6059488"/>
          <p14:tracePt t="12744" x="2235200" y="6084888"/>
          <p14:tracePt t="12752" x="2252663" y="6110288"/>
          <p14:tracePt t="12760" x="2286000" y="6143625"/>
          <p14:tracePt t="12767" x="2311400" y="6186488"/>
          <p14:tracePt t="12777" x="2362200" y="6203950"/>
          <p14:tracePt t="12784" x="2422525" y="6211888"/>
          <p14:tracePt t="12793" x="2524125" y="6246813"/>
          <p14:tracePt t="12800" x="2608263" y="6272213"/>
          <p14:tracePt t="12807" x="2693988" y="6280150"/>
          <p14:tracePt t="12815" x="2820988" y="6280150"/>
          <p14:tracePt t="12824" x="2965450" y="6297613"/>
          <p14:tracePt t="12832" x="3067050" y="6297613"/>
          <p14:tracePt t="12840" x="3203575" y="6297613"/>
          <p14:tracePt t="12847" x="3441700" y="6297613"/>
          <p14:tracePt t="12855" x="3790950" y="6297613"/>
          <p14:tracePt t="12864" x="4164013" y="6297613"/>
          <p14:tracePt t="12872" x="4597400" y="6297613"/>
          <p14:tracePt t="12880" x="5030788" y="6297613"/>
          <p14:tracePt t="12895" x="5897563" y="6280150"/>
          <p14:tracePt t="12903" x="6288088" y="6229350"/>
          <p14:tracePt t="12911" x="6569075" y="6161088"/>
          <p14:tracePt t="12919" x="6858000" y="6076950"/>
          <p14:tracePt t="12927" x="7113588" y="6024563"/>
          <p14:tracePt t="12935" x="7367588" y="5965825"/>
          <p14:tracePt t="12944" x="7562850" y="5922963"/>
          <p14:tracePt t="12952" x="7742238" y="5864225"/>
          <p14:tracePt t="12960" x="7970838" y="5821363"/>
          <p14:tracePt t="12967" x="8132763" y="5795963"/>
          <p14:tracePt t="12977" x="8328025" y="5753100"/>
          <p14:tracePt t="12984" x="8472488" y="5727700"/>
          <p14:tracePt t="12993" x="8609013" y="5710238"/>
          <p14:tracePt t="13000" x="8710613" y="5694363"/>
          <p14:tracePt t="13007" x="8796338" y="5684838"/>
          <p14:tracePt t="13015" x="8872538" y="5676900"/>
          <p14:tracePt t="13023" x="8948738" y="5651500"/>
          <p14:tracePt t="13032" x="8991600" y="5641975"/>
          <p14:tracePt t="13040" x="9007475" y="5641975"/>
          <p14:tracePt t="13047" x="9017000" y="5641975"/>
          <p14:tracePt t="13055" x="9024938" y="5641975"/>
          <p14:tracePt t="13063" x="9042400" y="5634038"/>
          <p14:tracePt t="13079" x="9067800" y="5634038"/>
          <p14:tracePt t="13087" x="9075738" y="5634038"/>
          <p14:tracePt t="13095" x="9110663" y="5634038"/>
          <p14:tracePt t="13104" x="9136063" y="5634038"/>
          <p14:tracePt t="13226" x="9118600" y="5286375"/>
          <p14:tracePt t="13235" x="9093200" y="5175250"/>
          <p14:tracePt t="13241" x="9067800" y="5048250"/>
          <p14:tracePt t="13251" x="9050338" y="4886325"/>
          <p14:tracePt t="13257" x="9032875" y="4733925"/>
          <p14:tracePt t="13266" x="8999538" y="4546600"/>
          <p14:tracePt t="13272" x="8956675" y="4351338"/>
          <p14:tracePt t="13279" x="8905875" y="4121150"/>
          <p14:tracePt t="13288" x="8880475" y="3960813"/>
          <p14:tracePt t="13296" x="8837613" y="3763963"/>
          <p14:tracePt t="13304" x="8812213" y="3578225"/>
          <p14:tracePt t="13314" x="8804275" y="3390900"/>
          <p14:tracePt t="13320" x="8778875" y="3228975"/>
          <p14:tracePt t="13327" x="8761413" y="3076575"/>
          <p14:tracePt t="13335" x="8736013" y="2897188"/>
          <p14:tracePt t="13344" x="8736013" y="2770188"/>
          <p14:tracePt t="13352" x="8728075" y="2625725"/>
          <p14:tracePt t="13361" x="8710613" y="2498725"/>
          <p14:tracePt t="13367" x="8710613" y="2387600"/>
          <p14:tracePt t="13376" x="8710613" y="2286000"/>
          <p14:tracePt t="13383" x="8710613" y="2184400"/>
          <p14:tracePt t="13393" x="8693150" y="2082800"/>
          <p14:tracePt t="13399" x="8693150" y="1989138"/>
          <p14:tracePt t="13407" x="8685213" y="1903413"/>
          <p14:tracePt t="13415" x="8685213" y="1801813"/>
          <p14:tracePt t="13425" x="8685213" y="1700213"/>
          <p14:tracePt t="13431" x="8685213" y="1606550"/>
          <p14:tracePt t="13439" x="8685213" y="1487488"/>
          <p14:tracePt t="13447" x="8685213" y="1376363"/>
          <p14:tracePt t="13456" x="8685213" y="1292225"/>
          <p14:tracePt t="13465" x="8685213" y="1189038"/>
          <p14:tracePt t="13473" x="8685213" y="1138238"/>
          <p14:tracePt t="13480" x="8685213" y="1054100"/>
          <p14:tracePt t="13489" x="8685213" y="1003300"/>
          <p14:tracePt t="13496" x="8685213" y="960438"/>
          <p14:tracePt t="13505" x="8685213" y="942975"/>
          <p14:tracePt t="13512" x="8685213" y="917575"/>
          <p14:tracePt t="13520" x="8685213" y="884238"/>
          <p14:tracePt t="13528" x="8685213" y="858838"/>
          <p14:tracePt t="13545" x="8685213" y="849313"/>
          <p14:tracePt t="13553" x="8685213" y="841375"/>
          <p14:tracePt t="13561" x="8677275" y="823913"/>
          <p14:tracePt t="13568" x="8667750" y="815975"/>
          <p14:tracePt t="13585" x="8651875" y="808038"/>
          <p14:tracePt t="13593" x="8634413" y="790575"/>
          <p14:tracePt t="13601" x="8558213" y="790575"/>
          <p14:tracePt t="13610" x="8497888" y="790575"/>
          <p14:tracePt t="13616" x="8396288" y="790575"/>
          <p14:tracePt t="13625" x="8310563" y="790575"/>
          <p14:tracePt t="13633" x="8183563" y="790575"/>
          <p14:tracePt t="13641" x="8013700" y="790575"/>
          <p14:tracePt t="13649" x="7835900" y="790575"/>
          <p14:tracePt t="13656" x="7605713" y="790575"/>
          <p14:tracePt t="13665" x="7316788" y="790575"/>
          <p14:tracePt t="13672" x="7027863" y="790575"/>
          <p14:tracePt t="13681" x="6738938" y="790575"/>
          <p14:tracePt t="13689" x="6416675" y="790575"/>
          <p14:tracePt t="13696" x="6076950" y="790575"/>
          <p14:tracePt t="13705" x="5788025" y="790575"/>
          <p14:tracePt t="13713" x="5481638" y="765175"/>
          <p14:tracePt t="13721" x="5276850" y="765175"/>
          <p14:tracePt t="13728" x="5099050" y="747713"/>
          <p14:tracePt t="13736" x="4919663" y="747713"/>
          <p14:tracePt t="13746" x="4741863" y="747713"/>
          <p14:tracePt t="13752" x="4589463" y="747713"/>
          <p14:tracePt t="13761" x="4460875" y="747713"/>
          <p14:tracePt t="13768" x="4325938" y="747713"/>
          <p14:tracePt t="13777" x="4197350" y="739775"/>
          <p14:tracePt t="13785" x="4070350" y="739775"/>
          <p14:tracePt t="13793" x="3951288" y="722313"/>
          <p14:tracePt t="13801" x="3824288" y="704850"/>
          <p14:tracePt t="13811" x="3713163" y="688975"/>
          <p14:tracePt t="13816" x="3586163" y="679450"/>
          <p14:tracePt t="13827" x="3467100" y="654050"/>
          <p14:tracePt t="13833" x="3355975" y="628650"/>
          <p14:tracePt t="13841" x="3238500" y="620713"/>
          <p14:tracePt t="13849" x="3101975" y="595313"/>
          <p14:tracePt t="13856" x="2957513" y="585788"/>
          <p14:tracePt t="13865" x="2830513" y="560388"/>
          <p14:tracePt t="13873" x="2701925" y="552450"/>
          <p14:tracePt t="13880" x="2600325" y="552450"/>
          <p14:tracePt t="13889" x="2516188" y="534988"/>
          <p14:tracePt t="13896" x="2455863" y="534988"/>
          <p14:tracePt t="13905" x="2371725" y="534988"/>
          <p14:tracePt t="13912" x="2336800" y="534988"/>
          <p14:tracePt t="13921" x="2328863" y="534988"/>
          <p14:tracePt t="13929" x="2293938" y="534988"/>
          <p14:tracePt t="13936" x="2252663" y="534988"/>
          <p14:tracePt t="13945" x="2217738" y="534988"/>
          <p14:tracePt t="13953" x="2200275" y="534988"/>
          <p14:tracePt t="13960" x="2133600" y="534988"/>
          <p14:tracePt t="13969" x="2108200" y="534988"/>
          <p14:tracePt t="13977" x="2065338" y="534988"/>
          <p14:tracePt t="13984" x="2030413" y="534988"/>
          <p14:tracePt t="13993" x="2022475" y="534988"/>
          <p14:tracePt t="14001" x="1989138" y="534988"/>
          <p14:tracePt t="14011" x="1971675" y="544513"/>
          <p14:tracePt t="14016" x="1963738" y="552450"/>
          <p14:tracePt t="14025" x="1946275" y="569913"/>
          <p14:tracePt t="14033" x="1938338" y="569913"/>
          <p14:tracePt t="14041" x="1928813" y="577850"/>
          <p14:tracePt t="14049" x="1920875" y="585788"/>
          <p14:tracePt t="14065" x="1911350" y="585788"/>
          <p14:tracePt t="14073" x="1903413" y="595313"/>
          <p14:tracePt t="14081" x="1895475" y="603250"/>
          <p14:tracePt t="14096" x="1895475" y="620713"/>
          <p14:tracePt t="14105" x="1895475" y="646113"/>
          <p14:tracePt t="14112" x="1895475" y="654050"/>
          <p14:tracePt t="14121" x="1895475" y="671513"/>
          <p14:tracePt t="14128" x="1895475" y="704850"/>
          <p14:tracePt t="14137" x="1895475" y="722313"/>
          <p14:tracePt t="14145" x="1895475" y="747713"/>
          <p14:tracePt t="14153" x="1895475" y="781050"/>
          <p14:tracePt t="14160" x="1895475" y="790575"/>
          <p14:tracePt t="14169" x="1895475" y="858838"/>
          <p14:tracePt t="14177" x="1895475" y="935038"/>
          <p14:tracePt t="14185" x="1920875" y="1044575"/>
          <p14:tracePt t="14193" x="1938338" y="1163638"/>
          <p14:tracePt t="14201" x="1963738" y="1274763"/>
          <p14:tracePt t="14210" x="1971675" y="1360488"/>
          <p14:tracePt t="14216" x="1997075" y="1477963"/>
          <p14:tracePt t="14225" x="2022475" y="1581150"/>
          <p14:tracePt t="14233" x="2030413" y="1682750"/>
          <p14:tracePt t="14241" x="2055813" y="1793875"/>
          <p14:tracePt t="14249" x="2055813" y="1852613"/>
          <p14:tracePt t="14256" x="2073275" y="1938338"/>
          <p14:tracePt t="14265" x="2073275" y="2039938"/>
          <p14:tracePt t="14272" x="2090738" y="2166938"/>
          <p14:tracePt t="14281" x="2098675" y="2252663"/>
          <p14:tracePt t="14289" x="2108200" y="2354263"/>
          <p14:tracePt t="14296" x="2124075" y="2455863"/>
          <p14:tracePt t="14305" x="2124075" y="2557463"/>
          <p14:tracePt t="14312" x="2124075" y="2608263"/>
          <p14:tracePt t="14321" x="2124075" y="2693988"/>
          <p14:tracePt t="14329" x="2124075" y="2752725"/>
          <p14:tracePt t="14336" x="2124075" y="2830513"/>
          <p14:tracePt t="14345" x="2124075" y="2897188"/>
          <p14:tracePt t="14353" x="2124075" y="2957513"/>
          <p14:tracePt t="14360" x="2124075" y="3041650"/>
          <p14:tracePt t="14369" x="2124075" y="3101975"/>
          <p14:tracePt t="14376" x="2124075" y="3195638"/>
          <p14:tracePt t="14385" x="2124075" y="3228975"/>
          <p14:tracePt t="14393" x="2124075" y="3330575"/>
          <p14:tracePt t="14400" x="2124075" y="3416300"/>
          <p14:tracePt t="14408" x="2124075" y="3509963"/>
          <p14:tracePt t="14416" x="2108200" y="3586163"/>
          <p14:tracePt t="14423" x="2108200" y="3662363"/>
          <p14:tracePt t="14432" x="2108200" y="3756025"/>
          <p14:tracePt t="14440" x="2108200" y="3832225"/>
          <p14:tracePt t="14448" x="2108200" y="3943350"/>
          <p14:tracePt t="14456" x="2108200" y="4011613"/>
          <p14:tracePt t="14464" x="2108200" y="4113213"/>
          <p14:tracePt t="14472" x="2108200" y="4197350"/>
          <p14:tracePt t="14480" x="2108200" y="4308475"/>
          <p14:tracePt t="14488" x="2108200" y="4435475"/>
          <p14:tracePt t="14496" x="2108200" y="4513263"/>
          <p14:tracePt t="14505" x="2108200" y="4622800"/>
          <p14:tracePt t="14512" x="2108200" y="4683125"/>
          <p14:tracePt t="14521" x="2108200" y="4767263"/>
          <p14:tracePt t="14528" x="2108200" y="4835525"/>
          <p14:tracePt t="14536" x="2090738" y="4937125"/>
          <p14:tracePt t="14545" x="2073275" y="5013325"/>
          <p14:tracePt t="14553" x="2055813" y="5099050"/>
          <p14:tracePt t="14560" x="2055813" y="5183188"/>
          <p14:tracePt t="14568" x="2039938" y="5260975"/>
          <p14:tracePt t="14577" x="2030413" y="5345113"/>
          <p14:tracePt t="14585" x="2030413" y="5405438"/>
          <p14:tracePt t="14593" x="2030413" y="5472113"/>
          <p14:tracePt t="14601" x="2030413" y="5507038"/>
          <p14:tracePt t="14610" x="2030413" y="5540375"/>
          <p14:tracePt t="14633" x="2030413" y="5549900"/>
          <p14:tracePt t="14681" x="2030413" y="5557838"/>
          <p14:tracePt t="14688" x="2073275" y="5557838"/>
          <p14:tracePt t="14696" x="2124075" y="5557838"/>
          <p14:tracePt t="14705" x="2243138" y="5549900"/>
          <p14:tracePt t="14712" x="2371725" y="5532438"/>
          <p14:tracePt t="14721" x="2447925" y="5507038"/>
          <p14:tracePt t="14730" x="2574925" y="5456238"/>
          <p14:tracePt t="14736" x="2762250" y="5405438"/>
          <p14:tracePt t="14746" x="2914650" y="5353050"/>
          <p14:tracePt t="14752" x="3135313" y="5243513"/>
          <p14:tracePt t="14760" x="3322638" y="5157788"/>
          <p14:tracePt t="14768" x="3502025" y="5038725"/>
          <p14:tracePt t="14776" x="3619500" y="4946650"/>
          <p14:tracePt t="14784" x="3713163" y="4835525"/>
          <p14:tracePt t="14793" x="3816350" y="4716463"/>
          <p14:tracePt t="14801" x="3892550" y="4572000"/>
          <p14:tracePt t="14811" x="4002088" y="4427538"/>
          <p14:tracePt t="14816" x="4070350" y="4308475"/>
          <p14:tracePt t="14826" x="4146550" y="4171950"/>
          <p14:tracePt t="14833" x="4214813" y="4052888"/>
          <p14:tracePt t="14840" x="4308475" y="3892550"/>
          <p14:tracePt t="14848" x="4427538" y="3722688"/>
          <p14:tracePt t="14857" x="4529138" y="3611563"/>
          <p14:tracePt t="14866" x="4691063" y="3408363"/>
          <p14:tracePt t="14873" x="4852988" y="3195638"/>
          <p14:tracePt t="14881" x="4987925" y="2949575"/>
          <p14:tracePt t="14889" x="5091113" y="2752725"/>
          <p14:tracePt t="14898" x="5192713" y="2582863"/>
          <p14:tracePt t="14906" x="5235575" y="2463800"/>
          <p14:tracePt t="14927" x="5286375" y="2260600"/>
          <p14:tracePt t="14932" x="5286375" y="2166938"/>
          <p14:tracePt t="14937" x="5286375" y="2065338"/>
          <p14:tracePt t="14945" x="5286375" y="2005013"/>
          <p14:tracePt t="14953" x="5286375" y="1920875"/>
          <p14:tracePt t="14960" x="5286375" y="1835150"/>
          <p14:tracePt t="14969" x="5286375" y="1741488"/>
          <p14:tracePt t="14977" x="5286375" y="1665288"/>
          <p14:tracePt t="14984" x="5276850" y="1581150"/>
          <p14:tracePt t="14993" x="5260975" y="1530350"/>
          <p14:tracePt t="15001" x="5251450" y="1495425"/>
          <p14:tracePt t="15010" x="5243513" y="1470025"/>
          <p14:tracePt t="15016" x="5243513" y="1462088"/>
          <p14:tracePt t="15028" x="5243513" y="1444625"/>
          <p14:tracePt t="15081" x="5243513" y="1436688"/>
          <p14:tracePt t="15089" x="5243513" y="1427163"/>
          <p14:tracePt t="15096" x="5243513" y="1419225"/>
          <p14:tracePt t="15105" x="5268913" y="1411288"/>
          <p14:tracePt t="15112" x="5302250" y="1401763"/>
          <p14:tracePt t="15121" x="5345113" y="1376363"/>
          <p14:tracePt t="15130" x="5438775" y="1350963"/>
          <p14:tracePt t="15136" x="5540375" y="1350963"/>
          <p14:tracePt t="15146" x="5608638" y="1350963"/>
          <p14:tracePt t="15152" x="5719763" y="1350963"/>
          <p14:tracePt t="15161" x="5846763" y="1350963"/>
          <p14:tracePt t="15169" x="5973763" y="1350963"/>
          <p14:tracePt t="15176" x="6084888" y="1350963"/>
          <p14:tracePt t="15185" x="6186488" y="1350963"/>
          <p14:tracePt t="15194" x="6254750" y="1350963"/>
          <p14:tracePt t="15201" x="6288088" y="1350963"/>
          <p14:tracePt t="15233" x="6305550" y="1350963"/>
          <p14:tracePt t="15249" x="6305550" y="1360488"/>
          <p14:tracePt t="15257" x="6305550" y="1385888"/>
          <p14:tracePt t="15265" x="6305550" y="1393825"/>
          <p14:tracePt t="15272" x="6305550" y="1452563"/>
          <p14:tracePt t="15282" x="6305550" y="1504950"/>
          <p14:tracePt t="15289" x="6305550" y="1589088"/>
          <p14:tracePt t="15296" x="6305550" y="1733550"/>
          <p14:tracePt t="15305" x="6305550" y="1819275"/>
          <p14:tracePt t="15312" x="6305550" y="1963738"/>
          <p14:tracePt t="15321" x="6305550" y="2098675"/>
          <p14:tracePt t="15328" x="6305550" y="2293938"/>
          <p14:tracePt t="15336" x="6305550" y="2430463"/>
          <p14:tracePt t="15346" x="6305550" y="2582863"/>
          <p14:tracePt t="15353" x="6305550" y="2701925"/>
          <p14:tracePt t="15360" x="6305550" y="2813050"/>
          <p14:tracePt t="15369" x="6305550" y="2922588"/>
          <p14:tracePt t="15377" x="6288088" y="3016250"/>
          <p14:tracePt t="15385" x="6237288" y="3101975"/>
          <p14:tracePt t="15393" x="6178550" y="3195638"/>
          <p14:tracePt t="15400" x="6118225" y="3271838"/>
          <p14:tracePt t="15410" x="6067425" y="3340100"/>
          <p14:tracePt t="15416" x="6008688" y="3416300"/>
          <p14:tracePt t="15425" x="5983288" y="3441700"/>
          <p14:tracePt t="15432" x="5932488" y="3484563"/>
          <p14:tracePt t="15440" x="5872163" y="3492500"/>
          <p14:tracePt t="15448" x="5846763" y="3502025"/>
          <p14:tracePt t="15457" x="5821363" y="3517900"/>
          <p14:tracePt t="15464" x="5778500" y="3517900"/>
          <p14:tracePt t="15472" x="5719763" y="3517900"/>
          <p14:tracePt t="15481" x="5659438" y="3517900"/>
          <p14:tracePt t="15489" x="5591175" y="3517900"/>
          <p14:tracePt t="15497" x="5549900" y="3517900"/>
          <p14:tracePt t="15505" x="5489575" y="3517900"/>
          <p14:tracePt t="15513" x="5413375" y="3517900"/>
          <p14:tracePt t="15521" x="5353050" y="3517900"/>
          <p14:tracePt t="15529" x="5268913" y="3492500"/>
          <p14:tracePt t="15537" x="5167313" y="3492500"/>
          <p14:tracePt t="15545" x="5030788" y="3467100"/>
          <p14:tracePt t="15553" x="4903788" y="3449638"/>
          <p14:tracePt t="15561" x="4802188" y="3433763"/>
          <p14:tracePt t="15569" x="4657725" y="3398838"/>
          <p14:tracePt t="15578" x="4478338" y="3373438"/>
          <p14:tracePt t="15585" x="4283075" y="3348038"/>
          <p14:tracePt t="15593" x="4146550" y="3322638"/>
          <p14:tracePt t="15601" x="3943350" y="3297238"/>
          <p14:tracePt t="15609" x="3798888" y="3297238"/>
          <p14:tracePt t="15617" x="3662363" y="3297238"/>
          <p14:tracePt t="15626" x="3552825" y="3297238"/>
          <p14:tracePt t="15633" x="3433763" y="3297238"/>
          <p14:tracePt t="15643" x="3322638" y="3271838"/>
          <p14:tracePt t="15649" x="3195638" y="3271838"/>
          <p14:tracePt t="15659" x="3051175" y="3246438"/>
          <p14:tracePt t="15665" x="2906713" y="3228975"/>
          <p14:tracePt t="15673" x="2701925" y="3186113"/>
          <p14:tracePt t="15681" x="2541588" y="3160713"/>
          <p14:tracePt t="15689" x="2354263" y="3135313"/>
          <p14:tracePt t="15697" x="2235200" y="3109913"/>
          <p14:tracePt t="15705" x="2133600" y="3101975"/>
          <p14:tracePt t="15713" x="2065338" y="3084513"/>
          <p14:tracePt t="15721" x="1989138" y="3084513"/>
          <p14:tracePt t="15729" x="1963738" y="3084513"/>
          <p14:tracePt t="15737" x="1928813" y="3084513"/>
          <p14:tracePt t="15745" x="1885950" y="3084513"/>
          <p14:tracePt t="15753" x="1809750" y="3084513"/>
          <p14:tracePt t="15761" x="1758950" y="3084513"/>
          <p14:tracePt t="15769" x="1657350" y="3067050"/>
          <p14:tracePt t="15777" x="1538288" y="3041650"/>
          <p14:tracePt t="15785" x="1470025" y="3041650"/>
          <p14:tracePt t="15794" x="1411288" y="3033713"/>
          <p14:tracePt t="15801" x="1393825" y="3033713"/>
          <p14:tracePt t="15809" x="1368425" y="3025775"/>
          <p14:tracePt t="15882" x="1368425" y="3016250"/>
          <p14:tracePt t="15905" x="1368425" y="3008313"/>
          <p14:tracePt t="15913" x="1368425" y="3000375"/>
          <p14:tracePt t="15945" x="1368425" y="2990850"/>
          <p14:tracePt t="15969" x="1368425" y="2982913"/>
          <p14:tracePt t="16001" x="1376363" y="2974975"/>
          <p14:tracePt t="16017" x="1385888" y="2965450"/>
          <p14:tracePt t="16170" x="1393825" y="2965450"/>
          <p14:tracePt t="16177" x="1393825" y="2982913"/>
          <p14:tracePt t="16186" x="1411288" y="3016250"/>
          <p14:tracePt t="16195" x="1411288" y="3051175"/>
          <p14:tracePt t="16202" x="1419225" y="3067050"/>
          <p14:tracePt t="16211" x="1427163" y="3109913"/>
          <p14:tracePt t="16218" x="1436688" y="3160713"/>
          <p14:tracePt t="16229" x="1444625" y="3203575"/>
          <p14:tracePt t="16234" x="1452563" y="3221038"/>
          <p14:tracePt t="16245" x="1452563" y="3254375"/>
          <p14:tracePt t="16250" x="1452563" y="3297238"/>
          <p14:tracePt t="16261" x="1452563" y="3314700"/>
          <p14:tracePt t="16266" x="1452563" y="3340100"/>
          <p14:tracePt t="16275" x="1452563" y="3365500"/>
          <p14:tracePt t="16282" x="1452563" y="3382963"/>
          <p14:tracePt t="16290" x="1452563" y="3416300"/>
          <p14:tracePt t="16298" x="1470025" y="3449638"/>
          <p14:tracePt t="16307" x="1470025" y="3459163"/>
          <p14:tracePt t="16314" x="1470025" y="3484563"/>
          <p14:tracePt t="16323" x="1477963" y="3509963"/>
          <p14:tracePt t="16331" x="1477963" y="3527425"/>
          <p14:tracePt t="16338" x="1487488" y="3552825"/>
          <p14:tracePt t="16346" x="1487488" y="3586163"/>
          <p14:tracePt t="16355" x="1487488" y="3619500"/>
          <p14:tracePt t="16362" x="1487488" y="3629025"/>
          <p14:tracePt t="16371" x="1487488" y="3646488"/>
          <p14:tracePt t="16379" x="1487488" y="3679825"/>
          <p14:tracePt t="16396" x="1487488" y="3687763"/>
          <p14:tracePt t="16402" x="1487488" y="3705225"/>
          <p14:tracePt t="16425" x="1487488" y="3713163"/>
          <p14:tracePt t="16441" x="1487488" y="3722688"/>
          <p14:tracePt t="16449" x="1487488" y="3730625"/>
          <p14:tracePt t="16802" x="1495425" y="3748088"/>
          <p14:tracePt t="16882" x="1495425" y="3756025"/>
          <p14:tracePt t="16906" x="1477963" y="3756025"/>
          <p14:tracePt t="16914" x="1470025" y="3756025"/>
          <p14:tracePt t="16922" x="1444625" y="3756025"/>
          <p14:tracePt t="16930" x="1419225" y="3756025"/>
          <p14:tracePt t="16938" x="1393825" y="3756025"/>
          <p14:tracePt t="16946" x="1350963" y="3756025"/>
          <p14:tracePt t="16954" x="1325563" y="3756025"/>
          <p14:tracePt t="16962" x="1292225" y="3756025"/>
          <p14:tracePt t="16970" x="1282700" y="3756025"/>
          <p14:tracePt t="16978" x="1266825" y="3756025"/>
          <p14:tracePt t="16986" x="1231900" y="3756025"/>
          <p14:tracePt t="16995" x="1216025" y="3756025"/>
          <p14:tracePt t="17002" x="1181100" y="3756025"/>
          <p14:tracePt t="17011" x="1163638" y="3756025"/>
          <p14:tracePt t="17016" x="1147763" y="3756025"/>
          <p14:tracePt t="17024" x="1112838" y="3756025"/>
          <p14:tracePt t="17032" x="1069975" y="3756025"/>
          <p14:tracePt t="17040" x="1044575" y="3756025"/>
          <p14:tracePt t="17048" x="1019175" y="3756025"/>
          <p14:tracePt t="17058" x="993775" y="3756025"/>
          <p14:tracePt t="17064" x="968375" y="3756025"/>
          <p14:tracePt t="17073" x="952500" y="3756025"/>
          <p14:tracePt t="17081" x="925513" y="3763963"/>
          <p14:tracePt t="17089" x="909638" y="3763963"/>
          <p14:tracePt t="17097" x="892175" y="3763963"/>
          <p14:tracePt t="17104" x="884238" y="3773488"/>
          <p14:tracePt t="17113" x="866775" y="3773488"/>
          <p14:tracePt t="17121" x="858838" y="3773488"/>
          <p14:tracePt t="17129" x="833438" y="3773488"/>
          <p14:tracePt t="17137" x="808038" y="3773488"/>
          <p14:tracePt t="17145" x="790575" y="3773488"/>
          <p14:tracePt t="17153" x="765175" y="3773488"/>
          <p14:tracePt t="17161" x="739775" y="3773488"/>
          <p14:tracePt t="17169" x="722313" y="3773488"/>
          <p14:tracePt t="17177" x="696913" y="3773488"/>
          <p14:tracePt t="17185" x="688975" y="3773488"/>
          <p14:tracePt t="17193" x="679450" y="3773488"/>
          <p14:tracePt t="17202" x="671513" y="3773488"/>
          <p14:tracePt t="17208" x="654050" y="3763963"/>
          <p14:tracePt t="17225" x="636588" y="3756025"/>
          <p14:tracePt t="17233" x="628650" y="3748088"/>
          <p14:tracePt t="17242" x="611188" y="3730625"/>
          <p14:tracePt t="17249" x="585788" y="3722688"/>
          <p14:tracePt t="17259" x="577850" y="3713163"/>
          <p14:tracePt t="17266" x="577850" y="3697288"/>
          <p14:tracePt t="17275" x="560388" y="3662363"/>
          <p14:tracePt t="17281" x="560388" y="3654425"/>
          <p14:tracePt t="17290" x="544513" y="3629025"/>
          <p14:tracePt t="17297" x="534988" y="3603625"/>
          <p14:tracePt t="17305" x="527050" y="3578225"/>
          <p14:tracePt t="17313" x="509588" y="3568700"/>
          <p14:tracePt t="17321" x="501650" y="3509963"/>
          <p14:tracePt t="17330" x="484188" y="3484563"/>
          <p14:tracePt t="17337" x="476250" y="3467100"/>
          <p14:tracePt t="17345" x="458788" y="3441700"/>
          <p14:tracePt t="17353" x="441325" y="3390900"/>
          <p14:tracePt t="17361" x="441325" y="3382963"/>
          <p14:tracePt t="17369" x="433388" y="3365500"/>
          <p14:tracePt t="17377" x="425450" y="3348038"/>
          <p14:tracePt t="17385" x="407988" y="3322638"/>
          <p14:tracePt t="17394" x="407988" y="3314700"/>
          <p14:tracePt t="17401" x="407988" y="3297238"/>
          <p14:tracePt t="17408" x="407988" y="3289300"/>
          <p14:tracePt t="17417" x="390525" y="3254375"/>
          <p14:tracePt t="17424" x="382588" y="3246438"/>
          <p14:tracePt t="17433" x="374650" y="3221038"/>
          <p14:tracePt t="17442" x="357188" y="3203575"/>
          <p14:tracePt t="17450" x="322263" y="3195638"/>
          <p14:tracePt t="17457" x="296863" y="3170238"/>
          <p14:tracePt t="17466" x="280988" y="3152775"/>
          <p14:tracePt t="17474" x="263525" y="3127375"/>
          <p14:tracePt t="17482" x="255588" y="3119438"/>
          <p14:tracePt t="17498" x="255588" y="3109913"/>
          <p14:tracePt t="17506" x="255588" y="3094038"/>
          <p14:tracePt t="17514" x="255588" y="3084513"/>
          <p14:tracePt t="17523" x="255588" y="3076575"/>
          <p14:tracePt t="17530" x="255588" y="3059113"/>
          <p14:tracePt t="17539" x="255588" y="3051175"/>
          <p14:tracePt t="17547" x="255588" y="3008313"/>
          <p14:tracePt t="17555" x="255588" y="2982913"/>
          <p14:tracePt t="17562" x="255588" y="2957513"/>
          <p14:tracePt t="17571" x="263525" y="2949575"/>
          <p14:tracePt t="17579" x="306388" y="2906713"/>
          <p14:tracePt t="17586" x="339725" y="2871788"/>
          <p14:tracePt t="17594" x="390525" y="2855913"/>
          <p14:tracePt t="17602" x="441325" y="2820988"/>
          <p14:tracePt t="17612" x="527050" y="2813050"/>
          <p14:tracePt t="17619" x="585788" y="2813050"/>
          <p14:tracePt t="17626" x="671513" y="2805113"/>
          <p14:tracePt t="17635" x="755650" y="2805113"/>
          <p14:tracePt t="17643" x="884238" y="2805113"/>
          <p14:tracePt t="17651" x="952500" y="2805113"/>
          <p14:tracePt t="17659" x="1079500" y="2805113"/>
          <p14:tracePt t="17666" x="1231900" y="2805113"/>
          <p14:tracePt t="17676" x="1376363" y="2805113"/>
          <p14:tracePt t="17682" x="1512888" y="2805113"/>
          <p14:tracePt t="17692" x="1639888" y="2805113"/>
          <p14:tracePt t="17698" x="1766888" y="2805113"/>
          <p14:tracePt t="17706" x="1852613" y="2805113"/>
          <p14:tracePt t="17715" x="1938338" y="2805113"/>
          <p14:tracePt t="17722" x="2014538" y="2805113"/>
          <p14:tracePt t="17730" x="2022475" y="2805113"/>
          <p14:tracePt t="17738" x="2039938" y="2805113"/>
          <p14:tracePt t="17746" x="2047875" y="2805113"/>
          <p14:tracePt t="17755" x="2055813" y="2805113"/>
          <p14:tracePt t="17771" x="2065338" y="2805113"/>
          <p14:tracePt t="17836" x="2073275" y="2805113"/>
          <p14:tracePt t="17851" x="2082800" y="2813050"/>
          <p14:tracePt t="17867" x="2082800" y="2838450"/>
          <p14:tracePt t="17876" x="2098675" y="2863850"/>
          <p14:tracePt t="17883" x="2098675" y="2881313"/>
          <p14:tracePt t="17894" x="2098675" y="2897188"/>
          <p14:tracePt t="17912" x="2098675" y="2957513"/>
          <p14:tracePt t="17915" x="2098675" y="2982913"/>
          <p14:tracePt t="17924" x="2098675" y="3025775"/>
          <p14:tracePt t="17931" x="2098675" y="3076575"/>
          <p14:tracePt t="17939" x="2082800" y="3144838"/>
          <p14:tracePt t="17947" x="2082800" y="3178175"/>
          <p14:tracePt t="17956" x="2073275" y="3221038"/>
          <p14:tracePt t="17963" x="2073275" y="3297238"/>
          <p14:tracePt t="17971" x="2073275" y="3340100"/>
          <p14:tracePt t="17979" x="2065338" y="3398838"/>
          <p14:tracePt t="17987" x="2065338" y="3459163"/>
          <p14:tracePt t="17995" x="2065338" y="3509963"/>
          <p14:tracePt t="18003" x="2065338" y="3568700"/>
          <p14:tracePt t="18011" x="2065338" y="3629025"/>
          <p14:tracePt t="18019" x="2065338" y="3654425"/>
          <p14:tracePt t="18029" x="2065338" y="3671888"/>
          <p14:tracePt t="18036" x="2065338" y="3679825"/>
          <p14:tracePt t="18045" x="2065338" y="3687763"/>
          <p14:tracePt t="18052" x="2065338" y="3697288"/>
          <p14:tracePt t="18123" x="2065338" y="3705225"/>
          <p14:tracePt t="18131" x="2055813" y="3713163"/>
          <p14:tracePt t="18187" x="2047875" y="3730625"/>
          <p14:tracePt t="18211" x="2030413" y="3730625"/>
          <p14:tracePt t="18219" x="2022475" y="3738563"/>
          <p14:tracePt t="18227" x="2014538" y="3738563"/>
          <p14:tracePt t="18237" x="1997075" y="3738563"/>
          <p14:tracePt t="18246" x="1963738" y="3748088"/>
          <p14:tracePt t="18251" x="1954213" y="3748088"/>
          <p14:tracePt t="18260" x="1938338" y="3748088"/>
          <p14:tracePt t="18278" x="1920875" y="3756025"/>
          <p14:tracePt t="18283" x="1911350" y="3756025"/>
          <p14:tracePt t="18294" x="1895475" y="3763963"/>
          <p14:tracePt t="18299" x="1878013" y="3763963"/>
          <p14:tracePt t="18308" x="1852613" y="3763963"/>
          <p14:tracePt t="18315" x="1827213" y="3781425"/>
          <p14:tracePt t="18323" x="1809750" y="3781425"/>
          <p14:tracePt t="18331" x="1793875" y="3790950"/>
          <p14:tracePt t="18339" x="1766888" y="3806825"/>
          <p14:tracePt t="18347" x="1716088" y="3824288"/>
          <p14:tracePt t="18355" x="1674813" y="3832225"/>
          <p14:tracePt t="18363" x="1649413" y="3841750"/>
          <p14:tracePt t="18371" x="1614488" y="3867150"/>
          <p14:tracePt t="18379" x="1589088" y="3875088"/>
          <p14:tracePt t="18387" x="1581150" y="3875088"/>
          <p14:tracePt t="18397" x="1563688" y="3883025"/>
          <p14:tracePt t="18411" x="1555750" y="3883025"/>
          <p14:tracePt t="18476" x="1581150" y="3883025"/>
          <p14:tracePt t="18483" x="1597025" y="3892550"/>
          <p14:tracePt t="18493" x="1631950" y="3892550"/>
          <p14:tracePt t="18500" x="1674813" y="3900488"/>
          <p14:tracePt t="18507" x="1725613" y="3908425"/>
          <p14:tracePt t="18515" x="1741488" y="3908425"/>
          <p14:tracePt t="18524" x="1776413" y="3925888"/>
          <p14:tracePt t="18531" x="1801813" y="3935413"/>
          <p14:tracePt t="18539" x="1809750" y="3943350"/>
          <p14:tracePt t="18547" x="1827213" y="3951288"/>
          <p14:tracePt t="18555" x="1844675" y="3960813"/>
          <p14:tracePt t="18563" x="1870075" y="3968750"/>
          <p14:tracePt t="18572" x="1870075" y="3976688"/>
          <p14:tracePt t="18580" x="1878013" y="3994150"/>
          <p14:tracePt t="18587" x="1895475" y="4011613"/>
          <p14:tracePt t="18594" x="1895475" y="4019550"/>
          <p14:tracePt t="18603" x="1903413" y="4027488"/>
          <p14:tracePt t="18610" x="1903413" y="4037013"/>
          <p14:tracePt t="18619" x="1903413" y="4062413"/>
          <p14:tracePt t="18627" x="1911350" y="4079875"/>
          <p14:tracePt t="18635" x="1920875" y="4095750"/>
          <p14:tracePt t="18644" x="1920875" y="4113213"/>
          <p14:tracePt t="18651" x="1920875" y="4130675"/>
          <p14:tracePt t="18660" x="1928813" y="4130675"/>
          <p14:tracePt t="18667" x="1938338" y="4138613"/>
          <p14:tracePt t="18691" x="1938338" y="4146550"/>
          <p14:tracePt t="18698" x="1938338" y="4156075"/>
          <p14:tracePt t="18713" x="1938338" y="4164013"/>
          <p14:tracePt t="18721" x="1938338" y="4171950"/>
          <p14:tracePt t="18729" x="1938338" y="4181475"/>
          <p14:tracePt t="18738" x="1938338" y="4189413"/>
          <p14:tracePt t="18745" x="1938338" y="4197350"/>
          <p14:tracePt t="18754" x="1938338" y="4224338"/>
          <p14:tracePt t="18762" x="1938338" y="4240213"/>
          <p14:tracePt t="18778" x="1938338" y="4249738"/>
          <p14:tracePt t="18786" x="1938338" y="4257675"/>
          <p14:tracePt t="18794" x="1938338" y="4265613"/>
          <p14:tracePt t="18802" x="1928813" y="4275138"/>
          <p14:tracePt t="18810" x="1911350" y="4300538"/>
          <p14:tracePt t="18818" x="1895475" y="4308475"/>
          <p14:tracePt t="18827" x="1870075" y="4351338"/>
          <p14:tracePt t="18850" x="1819275" y="4384675"/>
          <p14:tracePt t="18859" x="1809750" y="4402138"/>
          <p14:tracePt t="18866" x="1784350" y="4419600"/>
          <p14:tracePt t="18875" x="1758950" y="4435475"/>
          <p14:tracePt t="18882" x="1751013" y="4435475"/>
          <p14:tracePt t="18892" x="1733550" y="4445000"/>
          <p14:tracePt t="18908" x="1674813" y="4445000"/>
          <p14:tracePt t="18914" x="1657350" y="4445000"/>
          <p14:tracePt t="18922" x="1631950" y="4445000"/>
          <p14:tracePt t="18931" x="1606550" y="4445000"/>
          <p14:tracePt t="18939" x="1563688" y="4445000"/>
          <p14:tracePt t="18946" x="1546225" y="4445000"/>
          <p14:tracePt t="18954" x="1512888" y="4445000"/>
          <p14:tracePt t="18962" x="1477963" y="4445000"/>
          <p14:tracePt t="18970" x="1444625" y="4445000"/>
          <p14:tracePt t="18978" x="1385888" y="4445000"/>
          <p14:tracePt t="18986" x="1350963" y="4445000"/>
          <p14:tracePt t="18994" x="1274763" y="4445000"/>
          <p14:tracePt t="19002" x="1216025" y="4445000"/>
          <p14:tracePt t="19010" x="1173163" y="4445000"/>
          <p14:tracePt t="19018" x="1104900" y="4445000"/>
          <p14:tracePt t="19026" x="1028700" y="4445000"/>
          <p14:tracePt t="19034" x="985838" y="4445000"/>
          <p14:tracePt t="19042" x="917575" y="4445000"/>
          <p14:tracePt t="19050" x="858838" y="4445000"/>
          <p14:tracePt t="19059" x="823913" y="4445000"/>
          <p14:tracePt t="19066" x="755650" y="4445000"/>
          <p14:tracePt t="19076" x="739775" y="4445000"/>
          <p14:tracePt t="19083" x="696913" y="4445000"/>
          <p14:tracePt t="19092" x="671513" y="4445000"/>
          <p14:tracePt t="19098" x="636588" y="4445000"/>
          <p14:tracePt t="19106" x="628650" y="4445000"/>
          <p14:tracePt t="19114" x="595313" y="4445000"/>
          <p14:tracePt t="19122" x="577850" y="4445000"/>
          <p14:tracePt t="19130" x="560388" y="4445000"/>
          <p14:tracePt t="19138" x="552450" y="4445000"/>
          <p14:tracePt t="19146" x="534988" y="4427538"/>
          <p14:tracePt t="19154" x="519113" y="4419600"/>
          <p14:tracePt t="19162" x="509588" y="4419600"/>
          <p14:tracePt t="19178" x="501650" y="4410075"/>
          <p14:tracePt t="19194" x="501650" y="4394200"/>
          <p14:tracePt t="19210" x="501650" y="4368800"/>
          <p14:tracePt t="19218" x="501650" y="4359275"/>
          <p14:tracePt t="19226" x="501650" y="4333875"/>
          <p14:tracePt t="19234" x="527050" y="4308475"/>
          <p14:tracePt t="19242" x="534988" y="4300538"/>
          <p14:tracePt t="19251" x="569913" y="4265613"/>
          <p14:tracePt t="19266" x="611188" y="4232275"/>
          <p14:tracePt t="19275" x="688975" y="4206875"/>
          <p14:tracePt t="19282" x="739775" y="4181475"/>
          <p14:tracePt t="19292" x="798513" y="4156075"/>
          <p14:tracePt t="19298" x="884238" y="4138613"/>
          <p14:tracePt t="19306" x="1019175" y="4113213"/>
          <p14:tracePt t="19315" x="1206500" y="4062413"/>
          <p14:tracePt t="19322" x="1368425" y="4037013"/>
          <p14:tracePt t="19330" x="1546225" y="4019550"/>
          <p14:tracePt t="19338" x="1700213" y="4019550"/>
          <p14:tracePt t="19346" x="1819275" y="4019550"/>
          <p14:tracePt t="19354" x="1852613" y="4019550"/>
          <p14:tracePt t="19387" x="1860550" y="4019550"/>
          <p14:tracePt t="19403" x="1870075" y="4019550"/>
          <p14:tracePt t="19411" x="1878013" y="4019550"/>
          <p14:tracePt t="19419" x="1895475" y="4019550"/>
          <p14:tracePt t="19436" x="1903413" y="4019550"/>
          <p14:tracePt t="19444" x="1928813" y="4019550"/>
          <p14:tracePt t="19452" x="1928813" y="4044950"/>
          <p14:tracePt t="19468" x="1938338" y="4070350"/>
          <p14:tracePt t="19492" x="1938338" y="4087813"/>
          <p14:tracePt t="19500" x="1938338" y="4095750"/>
          <p14:tracePt t="19511" x="1938338" y="4113213"/>
          <p14:tracePt t="19516" x="1938338" y="4130675"/>
          <p14:tracePt t="19527" x="1938338" y="4138613"/>
          <p14:tracePt t="19532" x="1928813" y="4171950"/>
          <p14:tracePt t="19540" x="1920875" y="4181475"/>
          <p14:tracePt t="19548" x="1903413" y="4197350"/>
          <p14:tracePt t="19556" x="1885950" y="4214813"/>
          <p14:tracePt t="19564" x="1878013" y="4232275"/>
          <p14:tracePt t="19571" x="1870075" y="4240213"/>
          <p14:tracePt t="19579" x="1819275" y="4257675"/>
          <p14:tracePt t="19587" x="1766888" y="4257675"/>
          <p14:tracePt t="19595" x="1733550" y="4275138"/>
          <p14:tracePt t="19603" x="1708150" y="4275138"/>
          <p14:tracePt t="19611" x="1682750" y="4275138"/>
          <p14:tracePt t="19619" x="1649413" y="4300538"/>
          <p14:tracePt t="19635" x="1631950" y="4316413"/>
          <p14:tracePt t="19659" x="1614488" y="4333875"/>
          <p14:tracePt t="19675" x="1589088" y="4351338"/>
          <p14:tracePt t="19683" x="1581150" y="4359275"/>
          <p14:tracePt t="19692" x="1571625" y="4368800"/>
          <p14:tracePt t="19699" x="1571625" y="4376738"/>
          <p14:tracePt t="19709" x="1563688" y="4376738"/>
          <p14:tracePt t="19715" x="1563688" y="4394200"/>
          <p14:tracePt t="19725" x="1563688" y="4402138"/>
          <p14:tracePt t="19731" x="1563688" y="4419600"/>
          <p14:tracePt t="19740" x="1563688" y="4427538"/>
          <p14:tracePt t="19747" x="1563688" y="4435475"/>
          <p14:tracePt t="19755" x="1563688" y="4460875"/>
          <p14:tracePt t="19763" x="1589088" y="4486275"/>
          <p14:tracePt t="19771" x="1639888" y="4521200"/>
          <p14:tracePt t="19779" x="1725613" y="4538663"/>
          <p14:tracePt t="19787" x="1793875" y="4572000"/>
          <p14:tracePt t="19795" x="1878013" y="4614863"/>
          <p14:tracePt t="19803" x="1946275" y="4657725"/>
          <p14:tracePt t="19811" x="2022475" y="4716463"/>
          <p14:tracePt t="19820" x="2098675" y="4784725"/>
          <p14:tracePt t="19827" x="2133600" y="4810125"/>
          <p14:tracePt t="19835" x="2166938" y="4843463"/>
          <p14:tracePt t="19845" x="2184400" y="4868863"/>
          <p14:tracePt t="19851" x="2192338" y="4886325"/>
          <p14:tracePt t="19861" x="2209800" y="4894263"/>
          <p14:tracePt t="19867" x="2235200" y="4919663"/>
          <p14:tracePt t="19875" x="2252663" y="4919663"/>
          <p14:tracePt t="19894" x="2278063" y="4929188"/>
          <p14:tracePt t="19908" x="2286000" y="4929188"/>
          <p14:tracePt t="19932" x="2286000" y="4937125"/>
          <p14:tracePt t="20020" x="2278063" y="4937125"/>
          <p14:tracePt t="20052" x="2278063" y="4919663"/>
          <p14:tracePt t="20060" x="2192338" y="4843463"/>
          <p14:tracePt t="20068" x="2200275" y="4835525"/>
          <p14:tracePt t="20077" x="2209800" y="4792663"/>
          <p14:tracePt t="20084" x="2209800" y="4733925"/>
          <p14:tracePt t="20093" x="2200275" y="4724400"/>
          <p14:tracePt t="20132" x="2184400" y="4716463"/>
          <p14:tracePt t="20196" x="2184400" y="4708525"/>
          <p14:tracePt t="20276" x="2184400" y="4699000"/>
          <p14:tracePt t="20285" x="2184400" y="4691063"/>
          <p14:tracePt t="20292" x="2166938" y="4665663"/>
          <p14:tracePt t="20300" x="2159000" y="4657725"/>
          <p14:tracePt t="20310" x="2141538" y="4657725"/>
          <p14:tracePt t="20316" x="2116138" y="4657725"/>
          <p14:tracePt t="20327" x="2090738" y="4665663"/>
          <p14:tracePt t="20332" x="2073275" y="4673600"/>
          <p14:tracePt t="20340" x="2065338" y="4691063"/>
          <p14:tracePt t="20348" x="2065338" y="4708525"/>
          <p14:tracePt t="20357" x="2055813" y="4741863"/>
          <p14:tracePt t="20364" x="2030413" y="4767263"/>
          <p14:tracePt t="20372" x="2005013" y="4818063"/>
          <p14:tracePt t="20380" x="1963738" y="4843463"/>
          <p14:tracePt t="20388" x="1954213" y="4860925"/>
          <p14:tracePt t="20396" x="1928813" y="4878388"/>
          <p14:tracePt t="20404" x="1911350" y="4919663"/>
          <p14:tracePt t="20414" x="1903413" y="4979988"/>
          <p14:tracePt t="20420" x="1885950" y="5022850"/>
          <p14:tracePt t="20428" x="1885950" y="5056188"/>
          <p14:tracePt t="20436" x="1860550" y="5091113"/>
          <p14:tracePt t="20443" x="1852613" y="5124450"/>
          <p14:tracePt t="20453" x="1852613" y="5132388"/>
          <p14:tracePt t="20459" x="1852613" y="5149850"/>
          <p14:tracePt t="20468" x="1852613" y="5167313"/>
          <p14:tracePt t="20484" x="1835150" y="5192713"/>
          <p14:tracePt t="20492" x="1827213" y="5208588"/>
          <p14:tracePt t="20499" x="1809750" y="5243513"/>
          <p14:tracePt t="20508" x="1801813" y="5251450"/>
          <p14:tracePt t="20515" x="1793875" y="5268913"/>
          <p14:tracePt t="20525" x="1784350" y="5276850"/>
          <p14:tracePt t="20531" x="1766888" y="5286375"/>
          <p14:tracePt t="20547" x="1758950" y="5302250"/>
          <p14:tracePt t="20563" x="1758950" y="5311775"/>
          <p14:tracePt t="20579" x="1758950" y="5319713"/>
          <p14:tracePt t="20595" x="1758950" y="5327650"/>
          <p14:tracePt t="20603" x="1758950" y="5337175"/>
          <p14:tracePt t="20611" x="1741488" y="5353050"/>
          <p14:tracePt t="20619" x="1741488" y="5362575"/>
          <p14:tracePt t="20629" x="1733550" y="5370513"/>
          <p14:tracePt t="20643" x="1708150" y="5387975"/>
          <p14:tracePt t="20653" x="1708150" y="5405438"/>
          <p14:tracePt t="20669" x="1690688" y="5413375"/>
          <p14:tracePt t="20676" x="1674813" y="5421313"/>
          <p14:tracePt t="20684" x="1665288" y="5421313"/>
          <p14:tracePt t="20693" x="1665288" y="5430838"/>
          <p14:tracePt t="20707" x="1657350" y="5438775"/>
          <p14:tracePt t="20714" x="1639888" y="5446713"/>
          <p14:tracePt t="20723" x="1622425" y="5446713"/>
          <p14:tracePt t="20731" x="1589088" y="5464175"/>
          <p14:tracePt t="20739" x="1546225" y="5481638"/>
          <p14:tracePt t="20747" x="1487488" y="5489575"/>
          <p14:tracePt t="20754" x="1427163" y="5489575"/>
          <p14:tracePt t="20762" x="1393825" y="5489575"/>
          <p14:tracePt t="20771" x="1368425" y="5489575"/>
          <p14:tracePt t="20779" x="1350963" y="5489575"/>
          <p14:tracePt t="20787" x="1325563" y="5497513"/>
          <p14:tracePt t="20795" x="1308100" y="5497513"/>
          <p14:tracePt t="20803" x="1292225" y="5507038"/>
          <p14:tracePt t="20811" x="1274763" y="5507038"/>
          <p14:tracePt t="20819" x="1249363" y="5507038"/>
          <p14:tracePt t="20827" x="1223963" y="5507038"/>
          <p14:tracePt t="20835" x="1189038" y="5507038"/>
          <p14:tracePt t="20843" x="1147763" y="5507038"/>
          <p14:tracePt t="20852" x="1087438" y="5507038"/>
          <p14:tracePt t="20859" x="1028700" y="5507038"/>
          <p14:tracePt t="20868" x="968375" y="5507038"/>
          <p14:tracePt t="20875" x="942975" y="5507038"/>
          <p14:tracePt t="20883" x="917575" y="5507038"/>
          <p14:tracePt t="20891" x="874713" y="5514975"/>
          <p14:tracePt t="20899" x="833438" y="5524500"/>
          <p14:tracePt t="20907" x="798513" y="5524500"/>
          <p14:tracePt t="20915" x="765175" y="5532438"/>
          <p14:tracePt t="20924" x="739775" y="5540375"/>
          <p14:tracePt t="20931" x="704850" y="5549900"/>
          <p14:tracePt t="20939" x="679450" y="5549900"/>
          <p14:tracePt t="20947" x="654050" y="5549900"/>
          <p14:tracePt t="20955" x="628650" y="5549900"/>
          <p14:tracePt t="20963" x="577850" y="5565775"/>
          <p14:tracePt t="20971" x="544513" y="5565775"/>
          <p14:tracePt t="20979" x="519113" y="5565775"/>
          <p14:tracePt t="20987" x="501650" y="5565775"/>
          <p14:tracePt t="20995" x="466725" y="5565775"/>
          <p14:tracePt t="21003" x="441325" y="5565775"/>
          <p14:tracePt t="21011" x="407988" y="5565775"/>
          <p14:tracePt t="21019" x="400050" y="5575300"/>
          <p14:tracePt t="21027" x="382588" y="5575300"/>
          <p14:tracePt t="21035" x="357188" y="5575300"/>
          <p14:tracePt t="21043" x="339725" y="5575300"/>
          <p14:tracePt t="21051" x="314325" y="5575300"/>
          <p14:tracePt t="21059" x="288925" y="5575300"/>
          <p14:tracePt t="21067" x="280988" y="5575300"/>
          <p14:tracePt t="21074" x="255588" y="5575300"/>
          <p14:tracePt t="21083" x="238125" y="5575300"/>
          <p14:tracePt t="21092" x="220663" y="5575300"/>
          <p14:tracePt t="21100" x="203200" y="5575300"/>
          <p14:tracePt t="21108" x="169863" y="5575300"/>
          <p14:tracePt t="21115" x="152400" y="5565775"/>
          <p14:tracePt t="21124" x="144463" y="5565775"/>
          <p14:tracePt t="21131" x="127000" y="5557838"/>
          <p14:tracePt t="21139" x="119063" y="5549900"/>
          <p14:tracePt t="21147" x="101600" y="5532438"/>
          <p14:tracePt t="21163" x="93663" y="5532438"/>
          <p14:tracePt t="21175" x="85725" y="5524500"/>
          <p14:tracePt t="21179" x="68263" y="5514975"/>
          <p14:tracePt t="21187" x="58738" y="5514975"/>
          <p14:tracePt t="21195" x="42863" y="5497513"/>
          <p14:tracePt t="21203" x="33338" y="5489575"/>
          <p14:tracePt t="21211" x="25400" y="5472113"/>
          <p14:tracePt t="21219" x="7938" y="5456238"/>
          <p14:tracePt t="21227" x="0" y="5456238"/>
          <p14:tracePt t="21325" x="0" y="5294313"/>
          <p14:tracePt t="21332" x="7938" y="5268913"/>
          <p14:tracePt t="21340" x="17463" y="5243513"/>
          <p14:tracePt t="21348" x="25400" y="5218113"/>
          <p14:tracePt t="21356" x="25400" y="5200650"/>
          <p14:tracePt t="21365" x="25400" y="5192713"/>
          <p14:tracePt t="21372" x="25400" y="5183188"/>
          <p14:tracePt t="21380" x="25400" y="5175250"/>
          <p14:tracePt t="21388" x="25400" y="5167313"/>
          <p14:tracePt t="21404" x="25400" y="5157788"/>
          <p14:tracePt t="21412" x="25400" y="5149850"/>
          <p14:tracePt t="21429" x="25400" y="5141913"/>
          <p14:tracePt t="21437" x="25400" y="5132388"/>
          <p14:tracePt t="21445" x="25400" y="5124450"/>
          <p14:tracePt t="21461" x="42863" y="5106988"/>
          <p14:tracePt t="21469" x="42863" y="5099050"/>
          <p14:tracePt t="21477" x="68263" y="5099050"/>
          <p14:tracePt t="21486" x="76200" y="5081588"/>
          <p14:tracePt t="21493" x="85725" y="5073650"/>
          <p14:tracePt t="21501" x="93663" y="5073650"/>
          <p14:tracePt t="21510" x="101600" y="5056188"/>
          <p14:tracePt t="21517" x="119063" y="5048250"/>
          <p14:tracePt t="21527" x="136525" y="5038725"/>
          <p14:tracePt t="21533" x="144463" y="5022850"/>
          <p14:tracePt t="21543" x="195263" y="5005388"/>
          <p14:tracePt t="21549" x="230188" y="4997450"/>
          <p14:tracePt t="21559" x="288925" y="4987925"/>
          <p14:tracePt t="21565" x="390525" y="4979988"/>
          <p14:tracePt t="21573" x="450850" y="4979988"/>
          <p14:tracePt t="21581" x="492125" y="4979988"/>
          <p14:tracePt t="21589" x="527050" y="4979988"/>
          <p14:tracePt t="21597" x="534988" y="4979988"/>
          <p14:tracePt t="21605" x="544513" y="4979988"/>
          <p14:tracePt t="21612" x="552450" y="4979988"/>
          <p14:tracePt t="21636" x="569913" y="4979988"/>
          <p14:tracePt t="21644" x="585788" y="4979988"/>
          <p14:tracePt t="21653" x="636588" y="4979988"/>
          <p14:tracePt t="21660" x="679450" y="4979988"/>
          <p14:tracePt t="21669" x="739775" y="4979988"/>
          <p14:tracePt t="21676" x="781050" y="4979988"/>
          <p14:tracePt t="21684" x="823913" y="4979988"/>
          <p14:tracePt t="21692" x="841375" y="4979988"/>
          <p14:tracePt t="21700" x="849313" y="4979988"/>
          <p14:tracePt t="21707" x="858838" y="4979988"/>
          <p14:tracePt t="21716" x="866775" y="4979988"/>
          <p14:tracePt t="21725" x="874713" y="4979988"/>
          <p14:tracePt t="21748" x="892175" y="4979988"/>
          <p14:tracePt t="21758" x="909638" y="4972050"/>
          <p14:tracePt t="21764" x="935038" y="4972050"/>
          <p14:tracePt t="21773" x="968375" y="4972050"/>
          <p14:tracePt t="21780" x="993775" y="4972050"/>
          <p14:tracePt t="21788" x="1011238" y="4972050"/>
          <p14:tracePt t="21796" x="1044575" y="4972050"/>
          <p14:tracePt t="21804" x="1069975" y="4972050"/>
          <p14:tracePt t="21812" x="1112838" y="4972050"/>
          <p14:tracePt t="21820" x="1130300" y="4962525"/>
          <p14:tracePt t="21828" x="1155700" y="4962525"/>
          <p14:tracePt t="21836" x="1206500" y="4962525"/>
          <p14:tracePt t="21844" x="1257300" y="4954588"/>
          <p14:tracePt t="21853" x="1317625" y="4954588"/>
          <p14:tracePt t="21860" x="1360488" y="4954588"/>
          <p14:tracePt t="21869" x="1419225" y="4937125"/>
          <p14:tracePt t="21876" x="1462088" y="4937125"/>
          <p14:tracePt t="21885" x="1487488" y="4937125"/>
          <p14:tracePt t="21893" x="1538288" y="4937125"/>
          <p14:tracePt t="21900" x="1555750" y="4937125"/>
          <p14:tracePt t="21909" x="1563688" y="4937125"/>
          <p14:tracePt t="21916" x="1581150" y="4937125"/>
          <p14:tracePt t="21932" x="1589088" y="4937125"/>
          <p14:tracePt t="21941" x="1597025" y="4937125"/>
          <p14:tracePt t="21948" x="1606550" y="4937125"/>
          <p14:tracePt t="21964" x="1614488" y="4937125"/>
          <p14:tracePt t="21973" x="1631950" y="4946650"/>
          <p14:tracePt t="21989" x="1639888" y="4962525"/>
          <p14:tracePt t="21996" x="1639888" y="4972050"/>
          <p14:tracePt t="22005" x="1649413" y="4997450"/>
          <p14:tracePt t="22012" x="1657350" y="5005388"/>
          <p14:tracePt t="22028" x="1657350" y="5022850"/>
          <p14:tracePt t="22036" x="1657350" y="5030788"/>
          <p14:tracePt t="22045" x="1665288" y="5030788"/>
          <p14:tracePt t="22053" x="1665288" y="5038725"/>
          <p14:tracePt t="22069" x="1674813" y="5048250"/>
          <p14:tracePt t="22077" x="1674813" y="5056188"/>
          <p14:tracePt t="22085" x="1682750" y="5056188"/>
          <p14:tracePt t="22116" x="1690688" y="5056188"/>
          <p14:tracePt t="22124" x="1700213" y="5056188"/>
          <p14:tracePt t="22133" x="1708150" y="5056188"/>
          <p14:tracePt t="22142" x="1725613" y="5056188"/>
          <p14:tracePt t="22149" x="1751013" y="5048250"/>
          <p14:tracePt t="22165" x="1751013" y="5038725"/>
          <p14:tracePt t="22181" x="1758950" y="5038725"/>
          <p14:tracePt t="22221" x="1766888" y="5038725"/>
          <p14:tracePt t="22236" x="1766888" y="5048250"/>
          <p14:tracePt t="22245" x="1766888" y="5064125"/>
          <p14:tracePt t="22253" x="1766888" y="5106988"/>
          <p14:tracePt t="22261" x="1766888" y="5116513"/>
          <p14:tracePt t="22269" x="1766888" y="5132388"/>
          <p14:tracePt t="22277" x="1766888" y="5157788"/>
          <p14:tracePt t="22285" x="1766888" y="5167313"/>
          <p14:tracePt t="22292" x="1741488" y="5192713"/>
          <p14:tracePt t="22301" x="1741488" y="5200650"/>
          <p14:tracePt t="22308" x="1733550" y="5208588"/>
          <p14:tracePt t="22316" x="1733550" y="5226050"/>
          <p14:tracePt t="22325" x="1733550" y="5235575"/>
          <p14:tracePt t="22333" x="1725613" y="5243513"/>
          <p14:tracePt t="22342" x="1725613" y="5251450"/>
          <p14:tracePt t="22349" x="1716088" y="5268913"/>
          <p14:tracePt t="22365" x="1708150" y="5286375"/>
          <p14:tracePt t="22381" x="1700213" y="5286375"/>
          <p14:tracePt t="22396" x="1700213" y="5294313"/>
          <p14:tracePt t="22605" x="1700213" y="5302250"/>
          <p14:tracePt t="22613" x="1690688" y="5311775"/>
          <p14:tracePt t="22621" x="1682750" y="5319713"/>
          <p14:tracePt t="22628" x="1674813" y="5345113"/>
          <p14:tracePt t="22636" x="1649413" y="5362575"/>
          <p14:tracePt t="22645" x="1622425" y="5370513"/>
          <p14:tracePt t="22653" x="1606550" y="5380038"/>
          <p14:tracePt t="22662" x="1597025" y="5387975"/>
          <p14:tracePt t="22669" x="1581150" y="5395913"/>
          <p14:tracePt t="22677" x="1555750" y="5413375"/>
          <p14:tracePt t="22685" x="1546225" y="5421313"/>
          <p14:tracePt t="22701" x="1538288" y="5430838"/>
          <p14:tracePt t="22708" x="1520825" y="5430838"/>
          <p14:tracePt t="22725" x="1495425" y="5438775"/>
          <p14:tracePt t="22742" x="1477963" y="5438775"/>
          <p14:tracePt t="22749" x="1452563" y="5438775"/>
          <p14:tracePt t="22758" x="1444625" y="5438775"/>
          <p14:tracePt t="22765" x="1419225" y="5438775"/>
          <p14:tracePt t="22773" x="1411288" y="5438775"/>
          <p14:tracePt t="22781" x="1393825" y="5430838"/>
          <p14:tracePt t="22789" x="1368425" y="5421313"/>
          <p14:tracePt t="22796" x="1350963" y="5405438"/>
          <p14:tracePt t="22805" x="1350963" y="5395913"/>
          <p14:tracePt t="22813" x="1343025" y="5387975"/>
          <p14:tracePt t="22821" x="1333500" y="5387975"/>
          <p14:tracePt t="22829" x="1333500" y="5380038"/>
          <p14:tracePt t="22836" x="1325563" y="5370513"/>
          <p14:tracePt t="22844" x="1317625" y="5370513"/>
          <p14:tracePt t="22853" x="1308100" y="5353050"/>
          <p14:tracePt t="22860" x="1308100" y="5345113"/>
          <p14:tracePt t="22868" x="1300163" y="5345113"/>
          <p14:tracePt t="22884" x="1292225" y="5337175"/>
          <p14:tracePt t="22900" x="1282700" y="5327650"/>
          <p14:tracePt t="22933" x="1266825" y="5327650"/>
          <p14:tracePt t="22957" x="1241425" y="5327650"/>
          <p14:tracePt t="22965" x="1231900" y="5337175"/>
          <p14:tracePt t="22973" x="1231900" y="5345113"/>
          <p14:tracePt t="22981" x="1216025" y="5353050"/>
          <p14:tracePt t="22989" x="1198563" y="5370513"/>
          <p14:tracePt t="22997" x="1189038" y="5380038"/>
          <p14:tracePt t="23006" x="1181100" y="5380038"/>
          <p14:tracePt t="23013" x="1173163" y="5387975"/>
          <p14:tracePt t="23021" x="1163638" y="5395913"/>
          <p14:tracePt t="23029" x="1155700" y="5405438"/>
          <p14:tracePt t="23037" x="1147763" y="5405438"/>
          <p14:tracePt t="23053" x="1138238" y="5413375"/>
          <p14:tracePt t="23061" x="1138238" y="5421313"/>
          <p14:tracePt t="23133" x="1130300" y="5421313"/>
          <p14:tracePt t="23158" x="1130300" y="5413375"/>
          <p14:tracePt t="23165" x="1122363" y="5405438"/>
          <p14:tracePt t="23181" x="1122363" y="5395913"/>
          <p14:tracePt t="23189" x="1122363" y="5387975"/>
          <p14:tracePt t="23213" x="1122363" y="5380038"/>
          <p14:tracePt t="23223" x="1122363" y="5370513"/>
          <p14:tracePt t="23287" x="1112838" y="5353050"/>
          <p14:tracePt t="23326" x="1104900" y="5353050"/>
          <p14:tracePt t="23333" x="1096963" y="5353050"/>
          <p14:tracePt t="23373" x="1087438" y="5345113"/>
          <p14:tracePt t="23381" x="1079500" y="5337175"/>
          <p14:tracePt t="23389" x="1069975" y="5337175"/>
          <p14:tracePt t="23397" x="1044575" y="5319713"/>
          <p14:tracePt t="23406" x="1036638" y="5319713"/>
          <p14:tracePt t="23414" x="1019175" y="5302250"/>
          <p14:tracePt t="23430" x="1019175" y="5294313"/>
          <p14:tracePt t="23438" x="1011238" y="5294313"/>
          <p14:tracePt t="23454" x="1003300" y="5286375"/>
          <p14:tracePt t="23478" x="1003300" y="5276850"/>
          <p14:tracePt t="23494" x="993775" y="5276850"/>
          <p14:tracePt t="23503" x="985838" y="5268913"/>
          <p14:tracePt t="23509" x="977900" y="5260975"/>
          <p14:tracePt t="23518" x="977900" y="5251450"/>
          <p14:tracePt t="23527" x="968375" y="5243513"/>
          <p14:tracePt t="23534" x="960438" y="5235575"/>
          <p14:tracePt t="23543" x="952500" y="5226050"/>
          <p14:tracePt t="23550" x="917575" y="5208588"/>
          <p14:tracePt t="23560" x="900113" y="5200650"/>
          <p14:tracePt t="23566" x="866775" y="5175250"/>
          <p14:tracePt t="23577" x="841375" y="5157788"/>
          <p14:tracePt t="23582" x="781050" y="5141913"/>
          <p14:tracePt t="23593" x="722313" y="5081588"/>
          <p14:tracePt t="23598" x="654050" y="5038725"/>
          <p14:tracePt t="23607" x="560388" y="4972050"/>
          <p14:tracePt t="23615" x="458788" y="4886325"/>
          <p14:tracePt t="23623" x="357188" y="4818063"/>
          <p14:tracePt t="23630" x="271463" y="4749800"/>
          <p14:tracePt t="23638" x="127000" y="4630738"/>
          <p14:tracePt t="23647" x="25400" y="45466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A9C6A1E-71ED-4AAE-80B7-AA64145FC4F4}"/>
              </a:ext>
            </a:extLst>
          </p:cNvPr>
          <p:cNvPicPr>
            <a:picLocks noChangeAspect="1"/>
          </p:cNvPicPr>
          <p:nvPr/>
        </p:nvPicPr>
        <p:blipFill>
          <a:blip r:embed="rId5"/>
          <a:stretch>
            <a:fillRect/>
          </a:stretch>
        </p:blipFill>
        <p:spPr>
          <a:xfrm>
            <a:off x="243595" y="1978427"/>
            <a:ext cx="8656809" cy="3964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8B03DFA1-009E-4997-854E-455AC83A9FFC}"/>
              </a:ext>
            </a:extLst>
          </p:cNvPr>
          <p:cNvSpPr txBox="1"/>
          <p:nvPr/>
        </p:nvSpPr>
        <p:spPr>
          <a:xfrm>
            <a:off x="141315" y="1177664"/>
            <a:ext cx="9102437" cy="584775"/>
          </a:xfrm>
          <a:prstGeom prst="rect">
            <a:avLst/>
          </a:prstGeom>
          <a:noFill/>
        </p:spPr>
        <p:txBody>
          <a:bodyPr wrap="square" rtlCol="0">
            <a:spAutoFit/>
          </a:bodyPr>
          <a:lstStyle/>
          <a:p>
            <a:r>
              <a:rPr lang="ja-JP" altLang="en-US" sz="1600" dirty="0"/>
              <a:t>配布した</a:t>
            </a:r>
            <a:r>
              <a:rPr lang="en-US" altLang="ja-JP" sz="1600" dirty="0"/>
              <a:t>URL</a:t>
            </a:r>
            <a:r>
              <a:rPr lang="ja-JP" altLang="en-US" sz="1600" dirty="0"/>
              <a:t>にアクセス後、</a:t>
            </a:r>
            <a:r>
              <a:rPr lang="ja-JP" altLang="ja-JP" sz="1600" dirty="0"/>
              <a:t>自分の</a:t>
            </a:r>
            <a:r>
              <a:rPr lang="en-US" altLang="ja-JP" sz="1600" dirty="0"/>
              <a:t>name</a:t>
            </a:r>
            <a:r>
              <a:rPr lang="ja-JP" altLang="ja-JP" sz="1600" dirty="0"/>
              <a:t>と</a:t>
            </a:r>
            <a:r>
              <a:rPr lang="en-US" altLang="ja-JP" sz="1600" dirty="0"/>
              <a:t>password</a:t>
            </a:r>
            <a:r>
              <a:rPr lang="ja-JP" altLang="ja-JP" sz="1600" dirty="0"/>
              <a:t>を使ってログインしてください。</a:t>
            </a:r>
            <a:r>
              <a:rPr lang="en-US" altLang="ja-JP" sz="1600" dirty="0"/>
              <a:t>name</a:t>
            </a:r>
            <a:r>
              <a:rPr lang="ja-JP" altLang="en-US" sz="1600" dirty="0"/>
              <a:t>と</a:t>
            </a:r>
            <a:r>
              <a:rPr lang="en-US" altLang="ja-JP" sz="1600" dirty="0"/>
              <a:t>password</a:t>
            </a:r>
            <a:r>
              <a:rPr lang="ja-JP" altLang="en-US" sz="1600" dirty="0"/>
              <a:t>は</a:t>
            </a:r>
            <a:r>
              <a:rPr lang="ja-JP" altLang="ja-JP" sz="1600" dirty="0"/>
              <a:t>実験の前に配布します。</a:t>
            </a:r>
          </a:p>
        </p:txBody>
      </p:sp>
      <p:sp>
        <p:nvSpPr>
          <p:cNvPr id="2" name="四角形: 角を丸くする 1">
            <a:extLst>
              <a:ext uri="{FF2B5EF4-FFF2-40B4-BE49-F238E27FC236}">
                <a16:creationId xmlns:a16="http://schemas.microsoft.com/office/drawing/2014/main" id="{992276BB-48E4-4383-88B4-9C83AB569B5C}"/>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ログイン</a:t>
            </a:r>
          </a:p>
        </p:txBody>
      </p:sp>
      <p:pic>
        <p:nvPicPr>
          <p:cNvPr id="3" name="オーディオ 2">
            <a:hlinkClick r:id="" action="ppaction://media"/>
            <a:extLst>
              <a:ext uri="{FF2B5EF4-FFF2-40B4-BE49-F238E27FC236}">
                <a16:creationId xmlns:a16="http://schemas.microsoft.com/office/drawing/2014/main" id="{8CB14A2A-ECD5-4D28-B27A-220A7AECE1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54463833"/>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70CD7B0-5B44-40C8-9432-4508B373B03D}"/>
              </a:ext>
            </a:extLst>
          </p:cNvPr>
          <p:cNvSpPr txBox="1"/>
          <p:nvPr/>
        </p:nvSpPr>
        <p:spPr>
          <a:xfrm>
            <a:off x="45720" y="1201282"/>
            <a:ext cx="9060874" cy="1323439"/>
          </a:xfrm>
          <a:prstGeom prst="rect">
            <a:avLst/>
          </a:prstGeom>
          <a:noFill/>
        </p:spPr>
        <p:txBody>
          <a:bodyPr wrap="square" rtlCol="0">
            <a:spAutoFit/>
          </a:bodyPr>
          <a:lstStyle/>
          <a:p>
            <a:r>
              <a:rPr lang="ja-JP" altLang="ja-JP" sz="1600" dirty="0"/>
              <a:t>ログインしたら以下の画面が表示されます。上に表示されている</a:t>
            </a:r>
            <a:r>
              <a:rPr lang="en-US" altLang="ja-JP" sz="1600" dirty="0"/>
              <a:t>6</a:t>
            </a:r>
            <a:r>
              <a:rPr lang="ja-JP" altLang="ja-JP" sz="1600" dirty="0"/>
              <a:t>つのリンクはすべてのページで準備されています。右上の「ログアウト」ボタンを押すと、今ログインしているアカウントからログアウトすることができます。</a:t>
            </a:r>
            <a:r>
              <a:rPr lang="ja-JP" altLang="en-US" sz="1600" dirty="0"/>
              <a:t>どのページにいても</a:t>
            </a:r>
            <a:r>
              <a:rPr lang="ja-JP" altLang="ja-JP" sz="1600" dirty="0"/>
              <a:t>左上の「</a:t>
            </a:r>
            <a:r>
              <a:rPr lang="en-US" altLang="ja-JP" sz="1600" dirty="0"/>
              <a:t>Home</a:t>
            </a:r>
            <a:r>
              <a:rPr lang="ja-JP" altLang="ja-JP" sz="1600" dirty="0"/>
              <a:t>」を押すと</a:t>
            </a:r>
            <a:r>
              <a:rPr lang="ja-JP" altLang="en-US" sz="1600" dirty="0"/>
              <a:t>以下の</a:t>
            </a:r>
            <a:r>
              <a:rPr lang="ja-JP" altLang="ja-JP" sz="1600" dirty="0"/>
              <a:t>画面に戻</a:t>
            </a:r>
            <a:r>
              <a:rPr lang="ja-JP" altLang="en-US" sz="1600" dirty="0"/>
              <a:t>ってきます</a:t>
            </a:r>
            <a:r>
              <a:rPr lang="ja-JP" altLang="ja-JP" sz="1600" dirty="0"/>
              <a:t>。</a:t>
            </a:r>
          </a:p>
          <a:p>
            <a:endParaRPr lang="ja-JP" altLang="en-US" sz="1600" dirty="0"/>
          </a:p>
        </p:txBody>
      </p:sp>
      <p:sp>
        <p:nvSpPr>
          <p:cNvPr id="8" name="四角形: 角を丸くする 7">
            <a:extLst>
              <a:ext uri="{FF2B5EF4-FFF2-40B4-BE49-F238E27FC236}">
                <a16:creationId xmlns:a16="http://schemas.microsoft.com/office/drawing/2014/main" id="{417C2F07-16B8-4FF5-8A74-F3B6CDA15408}"/>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ホーム①</a:t>
            </a:r>
          </a:p>
        </p:txBody>
      </p:sp>
      <p:grpSp>
        <p:nvGrpSpPr>
          <p:cNvPr id="15" name="グループ化 14">
            <a:extLst>
              <a:ext uri="{FF2B5EF4-FFF2-40B4-BE49-F238E27FC236}">
                <a16:creationId xmlns:a16="http://schemas.microsoft.com/office/drawing/2014/main" id="{E9F38A2B-D8EE-459E-B5BE-FA3ECDD21292}"/>
              </a:ext>
            </a:extLst>
          </p:cNvPr>
          <p:cNvGrpSpPr/>
          <p:nvPr/>
        </p:nvGrpSpPr>
        <p:grpSpPr>
          <a:xfrm>
            <a:off x="1577761" y="2092378"/>
            <a:ext cx="6139788" cy="4409950"/>
            <a:chOff x="2632636" y="1988469"/>
            <a:chExt cx="6139788" cy="4409950"/>
          </a:xfrm>
        </p:grpSpPr>
        <p:pic>
          <p:nvPicPr>
            <p:cNvPr id="9" name="図 8">
              <a:extLst>
                <a:ext uri="{FF2B5EF4-FFF2-40B4-BE49-F238E27FC236}">
                  <a16:creationId xmlns:a16="http://schemas.microsoft.com/office/drawing/2014/main" id="{09B2105B-CF42-4B79-9364-47C538AC18DF}"/>
                </a:ext>
              </a:extLst>
            </p:cNvPr>
            <p:cNvPicPr>
              <a:picLocks noChangeAspect="1"/>
            </p:cNvPicPr>
            <p:nvPr/>
          </p:nvPicPr>
          <p:blipFill>
            <a:blip r:embed="rId5"/>
            <a:stretch>
              <a:fillRect/>
            </a:stretch>
          </p:blipFill>
          <p:spPr>
            <a:xfrm>
              <a:off x="2632636" y="1988469"/>
              <a:ext cx="6139788" cy="4409950"/>
            </a:xfrm>
            <a:prstGeom prst="rect">
              <a:avLst/>
            </a:prstGeom>
          </p:spPr>
        </p:pic>
        <p:pic>
          <p:nvPicPr>
            <p:cNvPr id="14" name="図 13">
              <a:extLst>
                <a:ext uri="{FF2B5EF4-FFF2-40B4-BE49-F238E27FC236}">
                  <a16:creationId xmlns:a16="http://schemas.microsoft.com/office/drawing/2014/main" id="{40363769-8121-48FC-8166-1454E11E29FC}"/>
                </a:ext>
              </a:extLst>
            </p:cNvPr>
            <p:cNvPicPr>
              <a:picLocks noChangeAspect="1"/>
            </p:cNvPicPr>
            <p:nvPr/>
          </p:nvPicPr>
          <p:blipFill rotWithShape="1">
            <a:blip r:embed="rId5"/>
            <a:srcRect l="72882" t="8954" r="7391" b="82572"/>
            <a:stretch/>
          </p:blipFill>
          <p:spPr>
            <a:xfrm>
              <a:off x="3304308" y="2367368"/>
              <a:ext cx="3507971" cy="373722"/>
            </a:xfrm>
            <a:prstGeom prst="rect">
              <a:avLst/>
            </a:prstGeom>
          </p:spPr>
        </p:pic>
      </p:grpSp>
      <p:sp>
        <p:nvSpPr>
          <p:cNvPr id="6" name="テキスト ボックス 5">
            <a:extLst>
              <a:ext uri="{FF2B5EF4-FFF2-40B4-BE49-F238E27FC236}">
                <a16:creationId xmlns:a16="http://schemas.microsoft.com/office/drawing/2014/main" id="{316A205C-DEC6-4B0B-B648-586D205E0761}"/>
              </a:ext>
            </a:extLst>
          </p:cNvPr>
          <p:cNvSpPr txBox="1"/>
          <p:nvPr/>
        </p:nvSpPr>
        <p:spPr>
          <a:xfrm>
            <a:off x="3365858" y="3200810"/>
            <a:ext cx="5652655" cy="369332"/>
          </a:xfrm>
          <a:prstGeom prst="rect">
            <a:avLst/>
          </a:prstGeom>
          <a:noFill/>
        </p:spPr>
        <p:txBody>
          <a:bodyPr wrap="square" rtlCol="0">
            <a:spAutoFit/>
          </a:bodyPr>
          <a:lstStyle/>
          <a:p>
            <a:r>
              <a:rPr lang="ja-JP" altLang="ja-JP" b="1" dirty="0"/>
              <a:t>ポイントは一日ごとに</a:t>
            </a:r>
            <a:r>
              <a:rPr lang="en-US" altLang="ja-JP" b="1" dirty="0"/>
              <a:t>15%</a:t>
            </a:r>
            <a:r>
              <a:rPr lang="ja-JP" altLang="ja-JP" b="1" dirty="0"/>
              <a:t>ずつ減少していき</a:t>
            </a:r>
            <a:r>
              <a:rPr lang="ja-JP" altLang="en-US" b="1" dirty="0"/>
              <a:t>ます！</a:t>
            </a:r>
          </a:p>
        </p:txBody>
      </p:sp>
      <p:pic>
        <p:nvPicPr>
          <p:cNvPr id="4" name="オーディオ 3">
            <a:hlinkClick r:id="" action="ppaction://media"/>
            <a:extLst>
              <a:ext uri="{FF2B5EF4-FFF2-40B4-BE49-F238E27FC236}">
                <a16:creationId xmlns:a16="http://schemas.microsoft.com/office/drawing/2014/main" id="{7C56A281-AFE7-4CF4-9945-A6B4A2E950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794134506"/>
      </p:ext>
    </p:extLst>
  </p:cSld>
  <p:clrMapOvr>
    <a:masterClrMapping/>
  </p:clrMapOvr>
  <mc:AlternateContent xmlns:mc="http://schemas.openxmlformats.org/markup-compatibility/2006" xmlns:p14="http://schemas.microsoft.com/office/powerpoint/2010/main">
    <mc:Choice Requires="p14">
      <p:transition spd="slow" p14:dur="2000" advTm="43698"/>
    </mc:Choice>
    <mc:Fallback xmlns="">
      <p:transition spd="slow" advTm="4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27" x="3416300" y="6229350"/>
          <p14:tracePt t="9862" x="3000375" y="6627813"/>
          <p14:tracePt t="9870" x="3000375" y="6569075"/>
          <p14:tracePt t="9876" x="3000375" y="6416675"/>
          <p14:tracePt t="9888" x="3000375" y="6203950"/>
          <p14:tracePt t="9895" x="3000375" y="6024563"/>
          <p14:tracePt t="9904" x="3000375" y="5897563"/>
          <p14:tracePt t="9911" x="3000375" y="5829300"/>
          <p14:tracePt t="9916" x="3000375" y="5634038"/>
          <p14:tracePt t="9925" x="3016250" y="5421313"/>
          <p14:tracePt t="9931" x="3016250" y="5183188"/>
          <p14:tracePt t="9939" x="3016250" y="5099050"/>
          <p14:tracePt t="9950" x="3016250" y="5013325"/>
          <p14:tracePt t="9955" x="3025775" y="4903788"/>
          <p14:tracePt t="9963" x="3041650" y="4724400"/>
          <p14:tracePt t="9971" x="3051175" y="4589463"/>
          <p14:tracePt t="9979" x="3059113" y="4452938"/>
          <p14:tracePt t="9987" x="3059113" y="4368800"/>
          <p14:tracePt t="9994" x="3059113" y="4341813"/>
          <p14:tracePt t="10001" x="3059113" y="4240213"/>
          <p14:tracePt t="10012" x="3059113" y="4095750"/>
          <p14:tracePt t="10017" x="3059113" y="4002088"/>
          <p14:tracePt t="10025" x="3059113" y="3900488"/>
          <p14:tracePt t="10033" x="3059113" y="3841750"/>
          <p14:tracePt t="10041" x="3059113" y="3781425"/>
          <p14:tracePt t="10048" x="3051175" y="3756025"/>
          <p14:tracePt t="10056" x="3051175" y="3705225"/>
          <p14:tracePt t="10064" x="3041650" y="3679825"/>
          <p14:tracePt t="10075" x="3033713" y="3646488"/>
          <p14:tracePt t="10079" x="3025775" y="3594100"/>
          <p14:tracePt t="10087" x="3008313" y="3560763"/>
          <p14:tracePt t="10095" x="3000375" y="3543300"/>
          <p14:tracePt t="10374" x="3051175" y="3502025"/>
          <p14:tracePt t="10380" x="3119438" y="3459163"/>
          <p14:tracePt t="10389" x="3170238" y="3408363"/>
          <p14:tracePt t="10397" x="3228975" y="3348038"/>
          <p14:tracePt t="10409" x="3289300" y="3289300"/>
          <p14:tracePt t="10412" x="3322638" y="3246438"/>
          <p14:tracePt t="10421" x="3390900" y="3178175"/>
          <p14:tracePt t="10429" x="3467100" y="3127375"/>
          <p14:tracePt t="10437" x="3535363" y="3084513"/>
          <p14:tracePt t="10444" x="3611563" y="3025775"/>
          <p14:tracePt t="10452" x="3662363" y="3000375"/>
          <p14:tracePt t="10460" x="3722688" y="2974975"/>
          <p14:tracePt t="10471" x="3756025" y="2957513"/>
          <p14:tracePt t="10475" x="3806825" y="2940050"/>
          <p14:tracePt t="10482" x="3841750" y="2932113"/>
          <p14:tracePt t="10491" x="3857625" y="2922588"/>
          <p14:tracePt t="10498" x="3892550" y="2914650"/>
          <p14:tracePt t="10505" x="3908425" y="2906713"/>
          <p14:tracePt t="10512" x="3925888" y="2906713"/>
          <p14:tracePt t="10528" x="3935413" y="2906713"/>
          <p14:tracePt t="10536" x="3943350" y="2906713"/>
          <p14:tracePt t="10552" x="3968750" y="2906713"/>
          <p14:tracePt t="10559" x="3976688" y="2906713"/>
          <p14:tracePt t="10567" x="3986213" y="2906713"/>
          <p14:tracePt t="10575" x="4002088" y="2906713"/>
          <p14:tracePt t="10583" x="4011613" y="2906713"/>
          <p14:tracePt t="10592" x="4019550" y="2906713"/>
          <p14:tracePt t="10599" x="4027488" y="2906713"/>
          <p14:tracePt t="10607" x="4044950" y="2906713"/>
          <p14:tracePt t="10617" x="4062413" y="2906713"/>
          <p14:tracePt t="10631" x="4079875" y="2906713"/>
          <p14:tracePt t="10637" x="4087813" y="2906713"/>
          <p14:tracePt t="10646" x="4105275" y="2906713"/>
          <p14:tracePt t="10653" x="4113213" y="2906713"/>
          <p14:tracePt t="10661" x="4121150" y="2906713"/>
          <p14:tracePt t="10668" x="4130675" y="2906713"/>
          <p14:tracePt t="10679" x="4138613" y="2906713"/>
          <p14:tracePt t="10692" x="4146550" y="2906713"/>
          <p14:tracePt t="10701" x="4164013" y="2906713"/>
          <p14:tracePt t="10707" x="4171950" y="2906713"/>
          <p14:tracePt t="10716" x="4181475" y="2906713"/>
          <p14:tracePt t="10724" x="4189413" y="2906713"/>
          <p14:tracePt t="10731" x="4197350" y="2906713"/>
          <p14:tracePt t="10742" x="4206875" y="2906713"/>
          <p14:tracePt t="10747" x="4214813" y="2906713"/>
          <p14:tracePt t="10754" x="4214813" y="2897188"/>
          <p14:tracePt t="10763" x="4224338" y="2897188"/>
          <p14:tracePt t="10770" x="4240213" y="2897188"/>
          <p14:tracePt t="10785" x="4249738" y="2897188"/>
          <p14:tracePt t="10793" x="4257675" y="2897188"/>
          <p14:tracePt t="10801" x="4257675" y="2889250"/>
          <p14:tracePt t="10817" x="4265613" y="2881313"/>
          <p14:tracePt t="10833" x="4275138" y="2881313"/>
          <p14:tracePt t="10839" x="4275138" y="2871788"/>
          <p14:tracePt t="10847" x="4275138" y="2855913"/>
          <p14:tracePt t="10855" x="4283075" y="2855913"/>
          <p14:tracePt t="10863" x="4283075" y="2846388"/>
          <p14:tracePt t="10871" x="4283075" y="2838450"/>
          <p14:tracePt t="10878" x="4283075" y="2830513"/>
          <p14:tracePt t="10925" x="4291013" y="2820988"/>
          <p14:tracePt t="10933" x="4291013" y="2778125"/>
          <p14:tracePt t="10941" x="4291013" y="2744788"/>
          <p14:tracePt t="10949" x="4291013" y="2736850"/>
          <p14:tracePt t="10956" x="4291013" y="2719388"/>
          <p14:tracePt t="10964" x="4283075" y="2693988"/>
          <p14:tracePt t="10972" x="4275138" y="2676525"/>
          <p14:tracePt t="10980" x="4265613" y="2668588"/>
          <p14:tracePt t="10988" x="4265613" y="2660650"/>
          <p14:tracePt t="10995" x="4265613" y="2643188"/>
          <p14:tracePt t="11014" x="4257675" y="2633663"/>
          <p14:tracePt t="11017" x="4257675" y="2625725"/>
          <p14:tracePt t="11050" x="4257675" y="2617788"/>
          <p14:tracePt t="11057" x="4249738" y="2608263"/>
          <p14:tracePt t="11064" x="4240213" y="2592388"/>
          <p14:tracePt t="11076" x="4240213" y="2574925"/>
          <p14:tracePt t="11079" x="4224338" y="2557463"/>
          <p14:tracePt t="11088" x="4214813" y="2549525"/>
          <p14:tracePt t="11097" x="4206875" y="2549525"/>
          <p14:tracePt t="11104" x="4206875" y="2532063"/>
          <p14:tracePt t="11126" x="4197350" y="2532063"/>
          <p14:tracePt t="11151" x="4189413" y="2524125"/>
          <p14:tracePt t="12128" x="4206875" y="2524125"/>
          <p14:tracePt t="12136" x="4249738" y="2524125"/>
          <p14:tracePt t="12144" x="4275138" y="2524125"/>
          <p14:tracePt t="12152" x="4325938" y="2549525"/>
          <p14:tracePt t="12159" x="4359275" y="2557463"/>
          <p14:tracePt t="12167" x="4435475" y="2566988"/>
          <p14:tracePt t="12176" x="4478338" y="2574925"/>
          <p14:tracePt t="12182" x="4554538" y="2592388"/>
          <p14:tracePt t="12191" x="4589463" y="2600325"/>
          <p14:tracePt t="12201" x="4622800" y="2608263"/>
          <p14:tracePt t="12205" x="4648200" y="2617788"/>
          <p14:tracePt t="12214" x="4683125" y="2617788"/>
          <p14:tracePt t="12221" x="4716463" y="2625725"/>
          <p14:tracePt t="12230" x="4749800" y="2625725"/>
          <p14:tracePt t="12238" x="4775200" y="2625725"/>
          <p14:tracePt t="12245" x="4818063" y="2625725"/>
          <p14:tracePt t="12252" x="4852988" y="2633663"/>
          <p14:tracePt t="12263" x="4911725" y="2633663"/>
          <p14:tracePt t="12267" x="4946650" y="2633663"/>
          <p14:tracePt t="12276" x="4997450" y="2660650"/>
          <p14:tracePt t="12283" x="5030788" y="2660650"/>
          <p14:tracePt t="12291" x="5056188" y="2660650"/>
          <p14:tracePt t="12299" x="5064125" y="2660650"/>
          <p14:tracePt t="12307" x="5091113" y="2660650"/>
          <p14:tracePt t="12314" x="5106988" y="2660650"/>
          <p14:tracePt t="12325" x="5116513" y="2660650"/>
          <p14:tracePt t="12331" x="5132388" y="2660650"/>
          <p14:tracePt t="12338" x="5157788" y="2660650"/>
          <p14:tracePt t="12346" x="5167313" y="2660650"/>
          <p14:tracePt t="12353" x="5183188" y="2660650"/>
          <p14:tracePt t="12369" x="5200650" y="2660650"/>
          <p14:tracePt t="12377" x="5208588" y="2660650"/>
          <p14:tracePt t="12392" x="5218113" y="2660650"/>
          <p14:tracePt t="12400" x="5235575" y="2660650"/>
          <p14:tracePt t="12416" x="5243513" y="2660650"/>
          <p14:tracePt t="12424" x="5251450" y="2660650"/>
          <p14:tracePt t="12439" x="5260975" y="2660650"/>
          <p14:tracePt t="12451" x="5268913" y="2660650"/>
          <p14:tracePt t="12455" x="5276850" y="2660650"/>
          <p14:tracePt t="12471" x="5302250" y="2660650"/>
          <p14:tracePt t="12485" x="5319713" y="2660650"/>
          <p14:tracePt t="12492" x="5327650" y="2660650"/>
          <p14:tracePt t="12500" x="5345113" y="2660650"/>
          <p14:tracePt t="12508" x="5362575" y="2660650"/>
          <p14:tracePt t="12516" x="5380038" y="2660650"/>
          <p14:tracePt t="12523" x="5395913" y="2651125"/>
          <p14:tracePt t="12531" x="5413375" y="2651125"/>
          <p14:tracePt t="12546" x="5421313" y="2651125"/>
          <p14:tracePt t="12555" x="5430838" y="2651125"/>
          <p14:tracePt t="12561" x="5438775" y="2651125"/>
          <p14:tracePt t="12570" x="5446713" y="2643188"/>
          <p14:tracePt t="12577" x="5456238" y="2643188"/>
          <p14:tracePt t="12586" x="5464175" y="2633663"/>
          <p14:tracePt t="12597" x="5481638" y="2625725"/>
          <p14:tracePt t="12601" x="5497513" y="2625725"/>
          <p14:tracePt t="12617" x="5524500" y="2617788"/>
          <p14:tracePt t="12625" x="5540375" y="2608263"/>
          <p14:tracePt t="12634" x="5549900" y="2600325"/>
          <p14:tracePt t="12640" x="5575300" y="2592388"/>
          <p14:tracePt t="12649" x="5608638" y="2582863"/>
          <p14:tracePt t="12658" x="5634038" y="2574925"/>
          <p14:tracePt t="12664" x="5651500" y="2557463"/>
          <p14:tracePt t="12672" x="5702300" y="2549525"/>
          <p14:tracePt t="12679" x="5719763" y="2541588"/>
          <p14:tracePt t="12689" x="5753100" y="2532063"/>
          <p14:tracePt t="12695" x="5788025" y="2532063"/>
          <p14:tracePt t="12702" x="5821363" y="2524125"/>
          <p14:tracePt t="12711" x="5838825" y="2524125"/>
          <p14:tracePt t="12721" x="5872163" y="2524125"/>
          <p14:tracePt t="12726" x="5905500" y="2524125"/>
          <p14:tracePt t="12734" x="5932488" y="2524125"/>
          <p14:tracePt t="12743" x="5948363" y="2524125"/>
          <p14:tracePt t="12750" x="5973763" y="2524125"/>
          <p14:tracePt t="12758" x="5991225" y="2524125"/>
          <p14:tracePt t="12764" x="5999163" y="2524125"/>
          <p14:tracePt t="12773" x="6034088" y="2516188"/>
          <p14:tracePt t="12783" x="6049963" y="2516188"/>
          <p14:tracePt t="12787" x="6059488" y="2516188"/>
          <p14:tracePt t="12796" x="6084888" y="2516188"/>
          <p14:tracePt t="12804" x="6102350" y="2516188"/>
          <p14:tracePt t="12812" x="6118225" y="2516188"/>
          <p14:tracePt t="12819" x="6143625" y="2516188"/>
          <p14:tracePt t="12826" x="6153150" y="2516188"/>
          <p14:tracePt t="12835" x="6169025" y="2516188"/>
          <p14:tracePt t="12845" x="6194425" y="2516188"/>
          <p14:tracePt t="12850" x="6203950" y="2516188"/>
          <p14:tracePt t="12858" x="6221413" y="2506663"/>
          <p14:tracePt t="12866" x="6237288" y="2506663"/>
          <p14:tracePt t="12874" x="6246813" y="2506663"/>
          <p14:tracePt t="12881" x="6254750" y="2506663"/>
          <p14:tracePt t="12889" x="6272213" y="2506663"/>
          <p14:tracePt t="12897" x="6288088" y="2498725"/>
          <p14:tracePt t="12907" x="6297613" y="2498725"/>
          <p14:tracePt t="12912" x="6305550" y="2498725"/>
          <p14:tracePt t="12920" x="6313488" y="2498725"/>
          <p14:tracePt t="12929" x="6323013" y="2498725"/>
          <p14:tracePt t="12936" x="6330950" y="2498725"/>
          <p14:tracePt t="12944" x="6338888" y="2498725"/>
          <p14:tracePt t="12950" x="6348413" y="2498725"/>
          <p14:tracePt t="12970" x="6356350" y="2498725"/>
          <p14:tracePt t="13262" x="6348413" y="2489200"/>
          <p14:tracePt t="13268" x="6330950" y="2481263"/>
          <p14:tracePt t="13277" x="6313488" y="2481263"/>
          <p14:tracePt t="13286" x="6288088" y="2481263"/>
          <p14:tracePt t="13292" x="6280150" y="2481263"/>
          <p14:tracePt t="13300" x="6262688" y="2481263"/>
          <p14:tracePt t="13316" x="6246813" y="2481263"/>
          <p14:tracePt t="13325" x="6229350" y="2481263"/>
          <p14:tracePt t="13332" x="6211888" y="2481263"/>
          <p14:tracePt t="13339" x="6203950" y="2481263"/>
          <p14:tracePt t="13346" x="6194425" y="2481263"/>
          <p14:tracePt t="13355" x="6186488" y="2481263"/>
          <p14:tracePt t="13364" x="6178550" y="2481263"/>
          <p14:tracePt t="13369" x="6169025" y="2481263"/>
          <p14:tracePt t="13389" x="6161088" y="2481263"/>
          <p14:tracePt t="13393" x="6143625" y="2481263"/>
          <p14:tracePt t="13409" x="6135688" y="2481263"/>
          <p14:tracePt t="13417" x="6127750" y="2481263"/>
          <p14:tracePt t="13448" x="6118225" y="2481263"/>
          <p14:tracePt t="13479" x="6110288" y="2481263"/>
          <p14:tracePt t="13502" x="6102350" y="2481263"/>
          <p14:tracePt t="13516" x="6092825" y="2481263"/>
          <p14:tracePt t="13532" x="6084888" y="2481263"/>
          <p14:tracePt t="20422" x="6034088" y="2473325"/>
          <p14:tracePt t="20429" x="5991225" y="2463800"/>
          <p14:tracePt t="20437" x="5915025" y="2447925"/>
          <p14:tracePt t="20445" x="5846763" y="2430463"/>
          <p14:tracePt t="20452" x="5778500" y="2413000"/>
          <p14:tracePt t="20460" x="5710238" y="2387600"/>
          <p14:tracePt t="20472" x="5634038" y="2362200"/>
          <p14:tracePt t="20475" x="5583238" y="2336800"/>
          <p14:tracePt t="20483" x="5524500" y="2319338"/>
          <p14:tracePt t="20492" x="5446713" y="2293938"/>
          <p14:tracePt t="20501" x="5345113" y="2260600"/>
          <p14:tracePt t="20507" x="5243513" y="2227263"/>
          <p14:tracePt t="20514" x="5141913" y="2217738"/>
          <p14:tracePt t="20522" x="5038725" y="2209800"/>
          <p14:tracePt t="20533" x="4979988" y="2200275"/>
          <p14:tracePt t="20537" x="4919663" y="2184400"/>
          <p14:tracePt t="20546" x="4810125" y="2184400"/>
          <p14:tracePt t="20554" x="4708525" y="2174875"/>
          <p14:tracePt t="20562" x="4597400" y="2166938"/>
          <p14:tracePt t="20568" x="4478338" y="2149475"/>
          <p14:tracePt t="20576" x="4341813" y="2149475"/>
          <p14:tracePt t="20585" x="4265613" y="2149475"/>
          <p14:tracePt t="20595" x="4130675" y="2141538"/>
          <p14:tracePt t="20599" x="3976688" y="2141538"/>
          <p14:tracePt t="20608" x="3832225" y="2141538"/>
          <p14:tracePt t="20615" x="3722688" y="2141538"/>
          <p14:tracePt t="20623" x="3611563" y="2141538"/>
          <p14:tracePt t="20631" x="3492500" y="2141538"/>
          <p14:tracePt t="20638" x="3254375" y="2174875"/>
          <p14:tracePt t="20647" x="3067050" y="2184400"/>
          <p14:tracePt t="20658" x="2957513" y="2209800"/>
          <p14:tracePt t="20661" x="2838450" y="2235200"/>
          <p14:tracePt t="20670" x="2668588" y="2293938"/>
          <p14:tracePt t="20678" x="2549525" y="2328863"/>
          <p14:tracePt t="20687" x="2354263" y="2430463"/>
          <p14:tracePt t="20693" x="2235200" y="2481263"/>
          <p14:tracePt t="20699" x="2159000" y="2524125"/>
          <p14:tracePt t="20709" x="2065338" y="2574925"/>
          <p14:tracePt t="20717" x="1963738" y="2625725"/>
          <p14:tracePt t="20724" x="1860550" y="2686050"/>
          <p14:tracePt t="20732" x="1766888" y="2719388"/>
          <p14:tracePt t="20742" x="1665288" y="2752725"/>
          <p14:tracePt t="20746" x="1606550" y="2770188"/>
          <p14:tracePt t="20755" x="1520825" y="2813050"/>
          <p14:tracePt t="20762" x="1444625" y="2838450"/>
          <p14:tracePt t="20770" x="1350963" y="2855913"/>
          <p14:tracePt t="20778" x="1282700" y="2871788"/>
          <p14:tracePt t="20785" x="1231900" y="2881313"/>
          <p14:tracePt t="20793" x="1173163" y="2889250"/>
          <p14:tracePt t="20803" x="1130300" y="2906713"/>
          <p14:tracePt t="20809" x="1096963" y="2914650"/>
          <p14:tracePt t="20815" x="1079500" y="2922588"/>
          <p14:tracePt t="20823" x="1062038" y="2932113"/>
          <p14:tracePt t="20840" x="1054100" y="2940050"/>
          <p14:tracePt t="20847" x="1044575" y="2940050"/>
          <p14:tracePt t="20855" x="1036638" y="2940050"/>
          <p14:tracePt t="20865" x="1028700" y="2940050"/>
          <p14:tracePt t="20933" x="1028700" y="2949575"/>
          <p14:tracePt t="20940" x="1028700" y="2957513"/>
          <p14:tracePt t="20948" x="1044575" y="2965450"/>
          <p14:tracePt t="20955" x="1062038" y="2965450"/>
          <p14:tracePt t="20964" x="1096963" y="2965450"/>
          <p14:tracePt t="20971" x="1112838" y="2965450"/>
          <p14:tracePt t="20979" x="1138238" y="2965450"/>
          <p14:tracePt t="20987" x="1163638" y="2965450"/>
          <p14:tracePt t="20994" x="1173163" y="2965450"/>
          <p14:tracePt t="21003" x="1206500" y="2965450"/>
          <p14:tracePt t="21010" x="1231900" y="2957513"/>
          <p14:tracePt t="21017" x="1249363" y="2949575"/>
          <p14:tracePt t="21026" x="1257300" y="2940050"/>
          <p14:tracePt t="21034" x="1292225" y="2932113"/>
          <p14:tracePt t="21041" x="1308100" y="2922588"/>
          <p14:tracePt t="21051" x="1333500" y="2906713"/>
          <p14:tracePt t="21056" x="1350963" y="2897188"/>
          <p14:tracePt t="21065" x="1360488" y="2889250"/>
          <p14:tracePt t="21073" x="1376363" y="2881313"/>
          <p14:tracePt t="21079" x="1385888" y="2871788"/>
          <p14:tracePt t="21087" x="1393825" y="2863850"/>
          <p14:tracePt t="21095" x="1401763" y="2863850"/>
          <p14:tracePt t="21104" x="1411288" y="2855913"/>
          <p14:tracePt t="21111" x="1419225" y="2838450"/>
          <p14:tracePt t="21120" x="1427163" y="2830513"/>
          <p14:tracePt t="21126" x="1444625" y="2820988"/>
          <p14:tracePt t="21135" x="1452563" y="2813050"/>
          <p14:tracePt t="21142" x="1452563" y="2805113"/>
          <p14:tracePt t="21150" x="1462088" y="2805113"/>
          <p14:tracePt t="21156" x="1470025" y="2805113"/>
          <p14:tracePt t="21166" x="1470025" y="2795588"/>
          <p14:tracePt t="21173" x="1477963" y="2795588"/>
          <p14:tracePt t="21181" x="1487488" y="2787650"/>
          <p14:tracePt t="21189" x="1495425" y="2778125"/>
          <p14:tracePt t="21206" x="1512888" y="2778125"/>
          <p14:tracePt t="21212" x="1512888" y="2770188"/>
          <p14:tracePt t="21220" x="1520825" y="2762250"/>
          <p14:tracePt t="21228" x="1530350" y="2752725"/>
          <p14:tracePt t="21237" x="1538288" y="2752725"/>
          <p14:tracePt t="21244" x="1538288" y="2744788"/>
          <p14:tracePt t="21252" x="1546225" y="2736850"/>
          <p14:tracePt t="21262" x="1563688" y="2719388"/>
          <p14:tracePt t="21267" x="1571625" y="2701925"/>
          <p14:tracePt t="21275" x="1581150" y="2686050"/>
          <p14:tracePt t="21283" x="1589088" y="2676525"/>
          <p14:tracePt t="21292" x="1597025" y="2660650"/>
          <p14:tracePt t="21298" x="1606550" y="2643188"/>
          <p14:tracePt t="21306" x="1614488" y="2625725"/>
          <p14:tracePt t="21324" x="1622425" y="2617788"/>
          <p14:tracePt t="21329" x="1622425" y="2608263"/>
          <p14:tracePt t="21337" x="1622425" y="2600325"/>
          <p14:tracePt t="21345" x="1622425" y="2592388"/>
          <p14:tracePt t="21353" x="1622425" y="2582863"/>
          <p14:tracePt t="21360" x="1631950" y="2582863"/>
          <p14:tracePt t="21385" x="1631950" y="2574925"/>
          <p14:tracePt t="21399" x="1639888" y="2566988"/>
          <p14:tracePt t="21453" x="1657350" y="2566988"/>
          <p14:tracePt t="21461" x="1657350" y="2557463"/>
          <p14:tracePt t="21516" x="1665288" y="2549525"/>
          <p14:tracePt t="21523" x="1665288" y="2541588"/>
          <p14:tracePt t="21617" x="1674813" y="2532063"/>
          <p14:tracePt t="21632" x="1674813" y="2524125"/>
          <p14:tracePt t="21648" x="1682750" y="2524125"/>
          <p14:tracePt t="21695" x="1690688" y="2516188"/>
          <p14:tracePt t="21848" x="1700213" y="2506663"/>
          <p14:tracePt t="21856" x="1708150" y="2498725"/>
          <p14:tracePt t="21872" x="1725613" y="2489200"/>
          <p14:tracePt t="21880" x="1733550" y="2489200"/>
          <p14:tracePt t="21887" x="1733550" y="2481263"/>
          <p14:tracePt t="21905" x="1758950" y="2473325"/>
          <p14:tracePt t="21913" x="1766888" y="2463800"/>
          <p14:tracePt t="21920" x="1793875" y="2455863"/>
          <p14:tracePt t="21929" x="1819275" y="2455863"/>
          <p14:tracePt t="21935" x="1835150" y="2447925"/>
          <p14:tracePt t="21943" x="1852613" y="2447925"/>
          <p14:tracePt t="21951" x="1870075" y="2447925"/>
          <p14:tracePt t="21957" x="1885950" y="2447925"/>
          <p14:tracePt t="21967" x="1895475" y="2447925"/>
          <p14:tracePt t="21974" x="1903413" y="2447925"/>
          <p14:tracePt t="21992" x="1911350" y="2447925"/>
          <p14:tracePt t="21997" x="1928813" y="2447925"/>
          <p14:tracePt t="22005" x="1946275" y="2447925"/>
          <p14:tracePt t="22013" x="1963738" y="2447925"/>
          <p14:tracePt t="26932" x="1979613" y="2455863"/>
          <p14:tracePt t="26940" x="1989138" y="2463800"/>
          <p14:tracePt t="26947" x="2005013" y="2473325"/>
          <p14:tracePt t="26955" x="2014538" y="2489200"/>
          <p14:tracePt t="26964" x="2022475" y="2506663"/>
          <p14:tracePt t="26971" x="2030413" y="2524125"/>
          <p14:tracePt t="26979" x="2039938" y="2532063"/>
          <p14:tracePt t="26988" x="2047875" y="2541588"/>
          <p14:tracePt t="26995" x="2055813" y="2549525"/>
          <p14:tracePt t="27011" x="2055813" y="2557463"/>
          <p14:tracePt t="27017" x="2065338" y="2566988"/>
          <p14:tracePt t="27025" x="2065338" y="2574925"/>
          <p14:tracePt t="27032" x="2073275" y="2592388"/>
          <p14:tracePt t="27040" x="2090738" y="2625725"/>
          <p14:tracePt t="27048" x="2098675" y="2660650"/>
          <p14:tracePt t="27056" x="2133600" y="2719388"/>
          <p14:tracePt t="27064" x="2141538" y="2744788"/>
          <p14:tracePt t="27073" x="2149475" y="2778125"/>
          <p14:tracePt t="27078" x="2159000" y="2813050"/>
          <p14:tracePt t="27087" x="2159000" y="2820988"/>
          <p14:tracePt t="27095" x="2159000" y="2838450"/>
          <p14:tracePt t="27102" x="2159000" y="2855913"/>
          <p14:tracePt t="27110" x="2159000" y="2863850"/>
          <p14:tracePt t="27118" x="2159000" y="2889250"/>
          <p14:tracePt t="27127" x="2166938" y="2914650"/>
          <p14:tracePt t="27137" x="2174875" y="2932113"/>
          <p14:tracePt t="27142" x="2174875" y="2949575"/>
          <p14:tracePt t="27150" x="2184400" y="2982913"/>
          <p14:tracePt t="27158" x="2184400" y="2990850"/>
          <p14:tracePt t="27167" x="2184400" y="3008313"/>
          <p14:tracePt t="27173" x="2184400" y="3025775"/>
          <p14:tracePt t="27188" x="2184400" y="3033713"/>
          <p14:tracePt t="27200" x="2184400" y="3051175"/>
          <p14:tracePt t="27212" x="2192338" y="3059113"/>
          <p14:tracePt t="27220" x="2192338" y="3067050"/>
          <p14:tracePt t="27228" x="2192338" y="3076575"/>
          <p14:tracePt t="27236" x="2200275" y="3094038"/>
          <p14:tracePt t="27243" x="2200275" y="3101975"/>
          <p14:tracePt t="27251" x="2200275" y="3127375"/>
          <p14:tracePt t="27259" x="2200275" y="3144838"/>
          <p14:tracePt t="27266" x="2200275" y="3152775"/>
          <p14:tracePt t="27273" x="2200275" y="3160713"/>
          <p14:tracePt t="27282" x="2200275" y="3170238"/>
          <p14:tracePt t="27289" x="2200275" y="3178175"/>
          <p14:tracePt t="27297" x="2200275" y="3195638"/>
          <p14:tracePt t="27305" x="2200275" y="3203575"/>
          <p14:tracePt t="27312" x="2200275" y="3221038"/>
          <p14:tracePt t="27321" x="2200275" y="3238500"/>
          <p14:tracePt t="27328" x="2200275" y="3246438"/>
          <p14:tracePt t="27337" x="2200275" y="3254375"/>
          <p14:tracePt t="27347" x="2200275" y="3263900"/>
          <p14:tracePt t="27352" x="2200275" y="3271838"/>
          <p14:tracePt t="27359" x="2200275" y="3279775"/>
          <p14:tracePt t="27366" x="2200275" y="3289300"/>
          <p14:tracePt t="27384" x="2200275" y="3297238"/>
          <p14:tracePt t="27409" x="2200275" y="3305175"/>
          <p14:tracePt t="27499" x="2200275" y="3314700"/>
          <p14:tracePt t="27515" x="2200275" y="3322638"/>
          <p14:tracePt t="27522" x="2200275" y="3330575"/>
          <p14:tracePt t="27533" x="2192338" y="3330575"/>
          <p14:tracePt t="27538" x="2192338" y="3348038"/>
          <p14:tracePt t="27546" x="2184400" y="3355975"/>
          <p14:tracePt t="27562" x="2174875" y="3365500"/>
          <p14:tracePt t="27569" x="2174875" y="3373438"/>
          <p14:tracePt t="27585" x="2174875" y="3382963"/>
          <p14:tracePt t="27596" x="2174875" y="3390900"/>
          <p14:tracePt t="27919" x="2174875" y="3398838"/>
          <p14:tracePt t="27926" x="2166938" y="3398838"/>
          <p14:tracePt t="27933" x="2166938" y="3408363"/>
          <p14:tracePt t="27942" x="2166938" y="3416300"/>
          <p14:tracePt t="27957" x="2166938" y="3424238"/>
          <p14:tracePt t="28011" x="2166938" y="3433763"/>
          <p14:tracePt t="28034" x="2166938" y="3441700"/>
          <p14:tracePt t="28057" x="2166938" y="3449638"/>
          <p14:tracePt t="28081" x="2166938" y="3459163"/>
          <p14:tracePt t="28143" x="2166938" y="3467100"/>
          <p14:tracePt t="28159" x="2166938" y="3475038"/>
          <p14:tracePt t="28166" x="2166938" y="3484563"/>
          <p14:tracePt t="28174" x="2166938" y="3492500"/>
          <p14:tracePt t="28183" x="2166938" y="3509963"/>
          <p14:tracePt t="28190" x="2166938" y="3527425"/>
          <p14:tracePt t="28201" x="2159000" y="3543300"/>
          <p14:tracePt t="28205" x="2159000" y="3560763"/>
          <p14:tracePt t="28214" x="2159000" y="3568700"/>
          <p14:tracePt t="28221" x="2159000" y="3586163"/>
          <p14:tracePt t="28229" x="2159000" y="3611563"/>
          <p14:tracePt t="28245" x="2159000" y="3619500"/>
          <p14:tracePt t="28252" x="2159000" y="3629025"/>
          <p14:tracePt t="28267" x="2159000" y="3636963"/>
          <p14:tracePt t="28276" x="2159000" y="3646488"/>
          <p14:tracePt t="28680" x="2166938" y="3646488"/>
          <p14:tracePt t="28687" x="2174875" y="3646488"/>
          <p14:tracePt t="28695" x="2184400" y="3646488"/>
          <p14:tracePt t="28705" x="2192338" y="3646488"/>
          <p14:tracePt t="28711" x="2200275" y="3646488"/>
          <p14:tracePt t="28720" x="2209800" y="3646488"/>
          <p14:tracePt t="28733" x="2217738" y="3646488"/>
          <p14:tracePt t="28742" x="2235200" y="3646488"/>
          <p14:tracePt t="28749" x="2243138" y="3646488"/>
          <p14:tracePt t="28758" x="2260600" y="3646488"/>
          <p14:tracePt t="28773" x="2278063" y="3646488"/>
          <p14:tracePt t="28783" x="2286000" y="3646488"/>
          <p14:tracePt t="28788" x="2303463" y="3646488"/>
          <p14:tracePt t="28796" x="2319338" y="3646488"/>
          <p14:tracePt t="28811" x="2336800" y="3646488"/>
          <p14:tracePt t="28819" x="2344738" y="3646488"/>
          <p14:tracePt t="28827" x="2354263" y="3646488"/>
          <p14:tracePt t="28835" x="2371725" y="3646488"/>
          <p14:tracePt t="28845" x="2379663" y="3646488"/>
          <p14:tracePt t="28850" x="2397125" y="3646488"/>
          <p14:tracePt t="28858" x="2405063" y="3646488"/>
          <p14:tracePt t="28866" x="2413000" y="3646488"/>
          <p14:tracePt t="28874" x="2422525" y="3646488"/>
          <p14:tracePt t="28890" x="2430463" y="3646488"/>
          <p14:tracePt t="28897" x="2455863" y="3646488"/>
          <p14:tracePt t="28912" x="2463800" y="3646488"/>
          <p14:tracePt t="28920" x="2481263" y="3646488"/>
          <p14:tracePt t="28936" x="2489200" y="3646488"/>
          <p14:tracePt t="28944" x="2498725" y="3646488"/>
          <p14:tracePt t="28950" x="2506663" y="3646488"/>
          <p14:tracePt t="28958" x="2516188" y="3646488"/>
          <p14:tracePt t="28968" x="2524125" y="3646488"/>
          <p14:tracePt t="28974" x="2524125" y="3636963"/>
          <p14:tracePt t="28982" x="2532063" y="3636963"/>
          <p14:tracePt t="28993" x="2541588" y="3636963"/>
          <p14:tracePt t="29006" x="2549525" y="3636963"/>
          <p14:tracePt t="29012" x="2557463" y="3636963"/>
          <p14:tracePt t="29020" x="2566988" y="3636963"/>
          <p14:tracePt t="34082" x="2574925" y="3646488"/>
          <p14:tracePt t="34088" x="2592388" y="3671888"/>
          <p14:tracePt t="34097" x="2608263" y="3679825"/>
          <p14:tracePt t="34105" x="2617788" y="3697288"/>
          <p14:tracePt t="34113" x="2633663" y="3730625"/>
          <p14:tracePt t="34120" x="2633663" y="3748088"/>
          <p14:tracePt t="34128" x="2643188" y="3763963"/>
          <p14:tracePt t="34138" x="2668588" y="3773488"/>
          <p14:tracePt t="34143" x="2676525" y="3790950"/>
          <p14:tracePt t="34151" x="2693988" y="3816350"/>
          <p14:tracePt t="34158" x="2711450" y="3832225"/>
          <p14:tracePt t="34166" x="2719388" y="3841750"/>
          <p14:tracePt t="34174" x="2736850" y="3857625"/>
          <p14:tracePt t="34182" x="2752725" y="3875088"/>
          <p14:tracePt t="34189" x="2762250" y="3900488"/>
          <p14:tracePt t="34198" x="2778125" y="3917950"/>
          <p14:tracePt t="34205" x="2787650" y="3925888"/>
          <p14:tracePt t="34212" x="2795588" y="3943350"/>
          <p14:tracePt t="34220" x="2805113" y="3960813"/>
          <p14:tracePt t="34228" x="2830513" y="3986213"/>
          <p14:tracePt t="34236" x="2846388" y="3994150"/>
          <p14:tracePt t="34245" x="2863850" y="4011613"/>
          <p14:tracePt t="34251" x="2863850" y="4027488"/>
          <p14:tracePt t="34259" x="2881313" y="4052888"/>
          <p14:tracePt t="34266" x="2922588" y="4087813"/>
          <p14:tracePt t="34275" x="2940050" y="4105275"/>
          <p14:tracePt t="34282" x="2965450" y="4121150"/>
          <p14:tracePt t="34290" x="2990850" y="4138613"/>
          <p14:tracePt t="34298" x="3025775" y="4164013"/>
          <p14:tracePt t="34306" x="3041650" y="4171950"/>
          <p14:tracePt t="34313" x="3067050" y="4181475"/>
          <p14:tracePt t="34323" x="3094038" y="4189413"/>
          <p14:tracePt t="34329" x="3119438" y="4197350"/>
          <p14:tracePt t="34336" x="3144838" y="4206875"/>
          <p14:tracePt t="34344" x="3160713" y="4214813"/>
          <p14:tracePt t="34353" x="3186113" y="4224338"/>
          <p14:tracePt t="34360" x="3203575" y="4224338"/>
          <p14:tracePt t="34367" x="3228975" y="4224338"/>
          <p14:tracePt t="34376" x="3238500" y="4224338"/>
          <p14:tracePt t="34385" x="3271838" y="4232275"/>
          <p14:tracePt t="34391" x="3289300" y="4232275"/>
          <p14:tracePt t="34399" x="3297238" y="4232275"/>
          <p14:tracePt t="34406" x="3314700" y="4232275"/>
          <p14:tracePt t="34415" x="3340100" y="4232275"/>
          <p14:tracePt t="34422" x="3348038" y="4232275"/>
          <p14:tracePt t="34430" x="3365500" y="4232275"/>
          <p14:tracePt t="34438" x="3373438" y="4232275"/>
          <p14:tracePt t="34448" x="3382963" y="4232275"/>
          <p14:tracePt t="34453" x="3390900" y="4232275"/>
          <p14:tracePt t="34468" x="3416300" y="4232275"/>
          <p14:tracePt t="34476" x="3424238" y="4232275"/>
          <p14:tracePt t="34485" x="3433763" y="4232275"/>
          <p14:tracePt t="34492" x="3449638" y="4232275"/>
          <p14:tracePt t="34500" x="3459163" y="4232275"/>
          <p14:tracePt t="34508" x="3467100" y="4232275"/>
          <p14:tracePt t="34515" x="3484563" y="4232275"/>
          <p14:tracePt t="34523" x="3492500" y="4232275"/>
          <p14:tracePt t="34530" x="3502025" y="4232275"/>
          <p14:tracePt t="34539" x="3509963" y="4232275"/>
          <p14:tracePt t="34547" x="3527425" y="4232275"/>
          <p14:tracePt t="34554" x="3535363" y="4232275"/>
          <p14:tracePt t="34571" x="3560763" y="4232275"/>
          <p14:tracePt t="34586" x="3568700" y="4232275"/>
          <p14:tracePt t="34593" x="3586163" y="4232275"/>
          <p14:tracePt t="34609" x="3594100" y="4232275"/>
          <p14:tracePt t="34616" x="3603625" y="4232275"/>
          <p14:tracePt t="34624" x="3611563" y="4232275"/>
          <p14:tracePt t="34632" x="3619500" y="4232275"/>
          <p14:tracePt t="34639" x="3629025" y="4232275"/>
          <p14:tracePt t="34647" x="3636963" y="4232275"/>
          <p14:tracePt t="34657" x="3646488" y="4224338"/>
          <p14:tracePt t="34663" x="3654425" y="4224338"/>
          <p14:tracePt t="34678" x="3662363" y="4224338"/>
          <p14:tracePt t="34686" x="3671888" y="4224338"/>
          <p14:tracePt t="34694" x="3687763" y="4214813"/>
          <p14:tracePt t="34702" x="3697288" y="4214813"/>
          <p14:tracePt t="34710" x="3705225" y="4214813"/>
          <p14:tracePt t="34718" x="3713163" y="4206875"/>
          <p14:tracePt t="34725" x="3730625" y="4206875"/>
          <p14:tracePt t="34733" x="3738563" y="4206875"/>
          <p14:tracePt t="34741" x="3756025" y="4197350"/>
          <p14:tracePt t="34749" x="3773488" y="4189413"/>
          <p14:tracePt t="34756" x="3781425" y="4189413"/>
          <p14:tracePt t="34764" x="3790950" y="4189413"/>
          <p14:tracePt t="34772" x="3806825" y="4189413"/>
          <p14:tracePt t="34781" x="3816350" y="4181475"/>
          <p14:tracePt t="34787" x="3824288" y="4181475"/>
          <p14:tracePt t="34796" x="3849688" y="4164013"/>
          <p14:tracePt t="34811" x="3857625" y="4164013"/>
          <p14:tracePt t="34818" x="3867150" y="4164013"/>
          <p14:tracePt t="34834" x="3875088" y="4164013"/>
          <p14:tracePt t="34849" x="3883025" y="4156075"/>
          <p14:tracePt t="34865" x="3892550" y="4156075"/>
          <p14:tracePt t="34873" x="3892550" y="4146550"/>
          <p14:tracePt t="34983" x="3892550" y="4138613"/>
          <p14:tracePt t="35013" x="3892550" y="4130675"/>
          <p14:tracePt t="35021" x="3892550" y="4121150"/>
          <p14:tracePt t="35037" x="3892550" y="4113213"/>
          <p14:tracePt t="35052" x="3892550" y="4105275"/>
          <p14:tracePt t="35059" x="3892550" y="4095750"/>
          <p14:tracePt t="35068" x="3892550" y="4087813"/>
          <p14:tracePt t="35092" x="3892550" y="4079875"/>
          <p14:tracePt t="35107" x="3883025" y="4079875"/>
          <p14:tracePt t="35116" x="3875088" y="4070350"/>
          <p14:tracePt t="35138" x="3867150" y="4070350"/>
          <p14:tracePt t="35146" x="3857625" y="4062413"/>
          <p14:tracePt t="35160" x="3849688" y="4052888"/>
          <p14:tracePt t="35168" x="3832225" y="4052888"/>
          <p14:tracePt t="35179" x="3832225" y="4044950"/>
          <p14:tracePt t="35201" x="3824288" y="4044950"/>
          <p14:tracePt t="35207" x="3816350" y="4044950"/>
          <p14:tracePt t="35230" x="3806825" y="4044950"/>
          <p14:tracePt t="35239" x="3806825" y="4027488"/>
          <p14:tracePt t="35254" x="3798888" y="4027488"/>
          <p14:tracePt t="35260" x="3790950" y="4027488"/>
          <p14:tracePt t="35285" x="3781425" y="4027488"/>
          <p14:tracePt t="35293" x="3773488" y="4027488"/>
          <p14:tracePt t="35300" x="3763963" y="4027488"/>
          <p14:tracePt t="35308" x="3756025" y="4027488"/>
          <p14:tracePt t="35316" x="3748088" y="4027488"/>
          <p14:tracePt t="35332" x="3738563" y="4027488"/>
          <p14:tracePt t="35340" x="3730625" y="4027488"/>
          <p14:tracePt t="35355" x="3722688" y="4027488"/>
          <p14:tracePt t="35370" x="3713163" y="4027488"/>
          <p14:tracePt t="35378" x="3697288" y="4019550"/>
          <p14:tracePt t="35394" x="3687763" y="4019550"/>
          <p14:tracePt t="35410" x="3679825" y="4019550"/>
          <p14:tracePt t="35429" x="3671888" y="4019550"/>
          <p14:tracePt t="35433" x="3662363" y="4019550"/>
          <p14:tracePt t="35440" x="3654425" y="4019550"/>
          <p14:tracePt t="35457" x="3646488" y="4019550"/>
          <p14:tracePt t="35464" x="3636963" y="4019550"/>
          <p14:tracePt t="35471" x="3629025" y="4019550"/>
          <p14:tracePt t="35479" x="3619500" y="4019550"/>
          <p14:tracePt t="35491" x="3611563" y="4019550"/>
          <p14:tracePt t="35503" x="3603625" y="4019550"/>
          <p14:tracePt t="35513" x="3594100" y="4019550"/>
          <p14:tracePt t="35533" x="3586163" y="4019550"/>
          <p14:tracePt t="35541" x="3578225" y="4019550"/>
          <p14:tracePt t="35549" x="3568700" y="4019550"/>
          <p14:tracePt t="35557" x="3560763" y="4019550"/>
          <p14:tracePt t="35565" x="3552825" y="4019550"/>
          <p14:tracePt t="35580" x="3543300" y="4011613"/>
          <p14:tracePt t="35588" x="3535363" y="4011613"/>
          <p14:tracePt t="35597" x="3527425" y="4011613"/>
          <p14:tracePt t="35604" x="3527425" y="4002088"/>
          <p14:tracePt t="35612" x="3517900" y="4002088"/>
          <p14:tracePt t="35618" x="3509963" y="4002088"/>
          <p14:tracePt t="35626" x="3502025" y="4002088"/>
          <p14:tracePt t="35638" x="3492500" y="4002088"/>
          <p14:tracePt t="35642" x="3484563" y="4002088"/>
          <p14:tracePt t="35659" x="3475038" y="4002088"/>
          <p14:tracePt t="35666" x="3467100" y="4002088"/>
          <p14:tracePt t="35674" x="3459163" y="4002088"/>
          <p14:tracePt t="35689" x="3449638" y="4002088"/>
          <p14:tracePt t="35759" x="3449638" y="3994150"/>
          <p14:tracePt t="35775" x="3449638" y="3986213"/>
          <p14:tracePt t="35781" x="3449638" y="3976688"/>
          <p14:tracePt t="35852" x="3449638" y="3968750"/>
          <p14:tracePt t="35859" x="3449638" y="3960813"/>
          <p14:tracePt t="35868" x="3449638" y="3951288"/>
          <p14:tracePt t="36000" x="3459163" y="3943350"/>
          <p14:tracePt t="36007" x="3467100" y="3943350"/>
          <p14:tracePt t="36016" x="3475038" y="3943350"/>
          <p14:tracePt t="36034" x="3484563" y="3935413"/>
          <p14:tracePt t="36038" x="3492500" y="3935413"/>
          <p14:tracePt t="36047" x="3502025" y="3935413"/>
          <p14:tracePt t="36055" x="3509963" y="3935413"/>
          <p14:tracePt t="36063" x="3527425" y="3935413"/>
          <p14:tracePt t="36077" x="3535363" y="3935413"/>
          <p14:tracePt t="36085" x="3552825" y="3925888"/>
          <p14:tracePt t="36100" x="3560763" y="3925888"/>
          <p14:tracePt t="36109" x="3568700" y="3925888"/>
          <p14:tracePt t="36117" x="3578225" y="3925888"/>
          <p14:tracePt t="36125" x="3586163" y="3925888"/>
          <p14:tracePt t="36132" x="3594100" y="3925888"/>
          <p14:tracePt t="36147" x="3603625" y="3925888"/>
          <p14:tracePt t="36159" x="3611563" y="3925888"/>
          <p14:tracePt t="36170" x="3619500" y="3925888"/>
          <p14:tracePt t="36178" x="3636963" y="3925888"/>
          <p14:tracePt t="36216" x="3646488" y="3925888"/>
          <p14:tracePt t="36223" x="3654425" y="3925888"/>
          <p14:tracePt t="36231" x="3654425" y="3917950"/>
          <p14:tracePt t="36239" x="3662363" y="3917950"/>
          <p14:tracePt t="36246" x="3679825" y="3917950"/>
          <p14:tracePt t="42262" x="3671888" y="3867150"/>
          <p14:tracePt t="42269" x="3646488" y="3806825"/>
          <p14:tracePt t="42276" x="3603625" y="3756025"/>
          <p14:tracePt t="42285" x="3535363" y="3662363"/>
          <p14:tracePt t="42293" x="3467100" y="3586163"/>
          <p14:tracePt t="42303" x="3373438" y="3492500"/>
          <p14:tracePt t="42308" x="3279775" y="3398838"/>
          <p14:tracePt t="42316" x="3186113" y="3314700"/>
          <p14:tracePt t="42326" x="3109913" y="3221038"/>
          <p14:tracePt t="42330" x="2982913" y="3094038"/>
          <p14:tracePt t="42339" x="2795588" y="2957513"/>
          <p14:tracePt t="42346" x="2676525" y="2881313"/>
          <p14:tracePt t="42354" x="2516188" y="2752725"/>
          <p14:tracePt t="42363" x="2422525" y="2686050"/>
          <p14:tracePt t="42369" x="2303463" y="2574925"/>
          <p14:tracePt t="42377" x="2166938" y="2455863"/>
          <p14:tracePt t="42388" x="2039938" y="2354263"/>
          <p14:tracePt t="42392" x="1938338" y="2286000"/>
          <p14:tracePt t="42401" x="1835150" y="2200275"/>
          <p14:tracePt t="42408" x="1758950" y="2159000"/>
          <p14:tracePt t="42416" x="1649413" y="2090738"/>
          <p14:tracePt t="42425" x="1530350" y="2005013"/>
          <p14:tracePt t="42432" x="1368425" y="1878013"/>
          <p14:tracePt t="42439" x="1231900" y="1766888"/>
          <p14:tracePt t="42450" x="1096963" y="1631950"/>
          <p14:tracePt t="42454" x="977900" y="1530350"/>
          <p14:tracePt t="42462" x="892175" y="1444625"/>
          <p14:tracePt t="42471" x="773113" y="1333500"/>
          <p14:tracePt t="42480" x="636588" y="1216025"/>
          <p14:tracePt t="42485" x="519113" y="1130300"/>
          <p14:tracePt t="42495" x="400050" y="1036638"/>
          <p14:tracePt t="42500" x="306388" y="942975"/>
          <p14:tracePt t="42510" x="220663" y="858838"/>
          <p14:tracePt t="42516" x="119063" y="76517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E9D7CDC-7275-4214-A5C9-8840FDDE967D}"/>
              </a:ext>
            </a:extLst>
          </p:cNvPr>
          <p:cNvPicPr>
            <a:picLocks noChangeAspect="1"/>
          </p:cNvPicPr>
          <p:nvPr/>
        </p:nvPicPr>
        <p:blipFill rotWithShape="1">
          <a:blip r:embed="rId5"/>
          <a:srcRect t="14609"/>
          <a:stretch/>
        </p:blipFill>
        <p:spPr>
          <a:xfrm>
            <a:off x="5745893" y="1577551"/>
            <a:ext cx="2891520" cy="2874010"/>
          </a:xfrm>
          <a:prstGeom prst="rect">
            <a:avLst/>
          </a:prstGeom>
        </p:spPr>
      </p:pic>
      <p:sp>
        <p:nvSpPr>
          <p:cNvPr id="3" name="テキスト ボックス 2">
            <a:extLst>
              <a:ext uri="{FF2B5EF4-FFF2-40B4-BE49-F238E27FC236}">
                <a16:creationId xmlns:a16="http://schemas.microsoft.com/office/drawing/2014/main" id="{12FFB2B3-74EB-4BC5-8F10-A08CDC23CD15}"/>
              </a:ext>
            </a:extLst>
          </p:cNvPr>
          <p:cNvSpPr txBox="1"/>
          <p:nvPr/>
        </p:nvSpPr>
        <p:spPr>
          <a:xfrm>
            <a:off x="72529" y="1198674"/>
            <a:ext cx="5150151" cy="2062103"/>
          </a:xfrm>
          <a:prstGeom prst="rect">
            <a:avLst/>
          </a:prstGeom>
          <a:noFill/>
        </p:spPr>
        <p:txBody>
          <a:bodyPr wrap="square" rtlCol="0">
            <a:spAutoFit/>
          </a:bodyPr>
          <a:lstStyle/>
          <a:p>
            <a:r>
              <a:rPr lang="ja-JP" altLang="en-US" sz="1600" dirty="0"/>
              <a:t>ホームから「ポイントの変遷を見る」をクリックすると</a:t>
            </a:r>
            <a:r>
              <a:rPr lang="ja-JP" altLang="ja-JP" sz="1600" dirty="0"/>
              <a:t>実験期間中の</a:t>
            </a:r>
            <a:r>
              <a:rPr lang="ja-JP" altLang="en-US" sz="1600" dirty="0"/>
              <a:t>所持</a:t>
            </a:r>
            <a:r>
              <a:rPr lang="ja-JP" altLang="ja-JP" sz="1600" dirty="0"/>
              <a:t>ポイントの履歴を見ることができます。</a:t>
            </a:r>
          </a:p>
          <a:p>
            <a:r>
              <a:rPr lang="ja-JP" altLang="en-US" sz="1600" dirty="0"/>
              <a:t>このポイントは</a:t>
            </a:r>
            <a:r>
              <a:rPr lang="ja-JP" altLang="ja-JP" sz="1600" dirty="0"/>
              <a:t>毎日自動的に更新されていきます。</a:t>
            </a:r>
            <a:endParaRPr lang="en-US" altLang="ja-JP" sz="1600" dirty="0"/>
          </a:p>
          <a:p>
            <a:endParaRPr lang="en-US" altLang="ja-JP" sz="1600" dirty="0"/>
          </a:p>
          <a:p>
            <a:r>
              <a:rPr lang="ja-JP" altLang="en-US" sz="1600" dirty="0"/>
              <a:t>また、</a:t>
            </a:r>
            <a:r>
              <a:rPr lang="en-US" altLang="ja-JP" sz="1600" dirty="0"/>
              <a:t>Home</a:t>
            </a:r>
            <a:r>
              <a:rPr lang="ja-JP" altLang="en-US" sz="1600" dirty="0"/>
              <a:t>ページの下部では折れ線グラフが表示されるので、自分と他者のポイント推移を見ることができます。</a:t>
            </a:r>
            <a:endParaRPr lang="ja-JP" altLang="ja-JP" sz="1600" dirty="0"/>
          </a:p>
        </p:txBody>
      </p:sp>
      <p:sp>
        <p:nvSpPr>
          <p:cNvPr id="6" name="矢印: 右 5">
            <a:extLst>
              <a:ext uri="{FF2B5EF4-FFF2-40B4-BE49-F238E27FC236}">
                <a16:creationId xmlns:a16="http://schemas.microsoft.com/office/drawing/2014/main" id="{B20AD75B-D855-4749-AB41-BD8E51171389}"/>
              </a:ext>
            </a:extLst>
          </p:cNvPr>
          <p:cNvSpPr/>
          <p:nvPr/>
        </p:nvSpPr>
        <p:spPr>
          <a:xfrm>
            <a:off x="3929591" y="3597224"/>
            <a:ext cx="1436128"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7" name="四角形: 角を丸くする 6">
            <a:extLst>
              <a:ext uri="{FF2B5EF4-FFF2-40B4-BE49-F238E27FC236}">
                <a16:creationId xmlns:a16="http://schemas.microsoft.com/office/drawing/2014/main" id="{BE7B6A5A-2412-49DE-B21E-55EB69AB4BA5}"/>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所持ポイント履歴</a:t>
            </a:r>
          </a:p>
        </p:txBody>
      </p:sp>
      <p:sp>
        <p:nvSpPr>
          <p:cNvPr id="8" name="テキスト ボックス 7">
            <a:extLst>
              <a:ext uri="{FF2B5EF4-FFF2-40B4-BE49-F238E27FC236}">
                <a16:creationId xmlns:a16="http://schemas.microsoft.com/office/drawing/2014/main" id="{83EC43DB-0E25-4BFD-99FC-DF63883DE72D}"/>
              </a:ext>
            </a:extLst>
          </p:cNvPr>
          <p:cNvSpPr txBox="1"/>
          <p:nvPr/>
        </p:nvSpPr>
        <p:spPr>
          <a:xfrm>
            <a:off x="168155" y="5119775"/>
            <a:ext cx="6961727" cy="646331"/>
          </a:xfrm>
          <a:prstGeom prst="rect">
            <a:avLst/>
          </a:prstGeom>
          <a:noFill/>
        </p:spPr>
        <p:txBody>
          <a:bodyPr wrap="square" rtlCol="0">
            <a:spAutoFit/>
          </a:bodyPr>
          <a:lstStyle/>
          <a:p>
            <a:r>
              <a:rPr lang="ja-JP" altLang="en-US" dirty="0"/>
              <a:t>その日のスコアは</a:t>
            </a:r>
            <a:r>
              <a:rPr lang="ja-JP" altLang="ja-JP" dirty="0"/>
              <a:t>実験期間中</a:t>
            </a:r>
            <a:r>
              <a:rPr lang="ja-JP" altLang="en-US" dirty="0"/>
              <a:t>の</a:t>
            </a:r>
            <a:r>
              <a:rPr lang="en-US" altLang="ja-JP" dirty="0"/>
              <a:t>23</a:t>
            </a:r>
            <a:r>
              <a:rPr lang="ja-JP" altLang="en-US" dirty="0"/>
              <a:t>時</a:t>
            </a:r>
            <a:endParaRPr lang="en-US" altLang="ja-JP" dirty="0"/>
          </a:p>
          <a:p>
            <a:r>
              <a:rPr lang="ja-JP" altLang="en-US" dirty="0"/>
              <a:t>に</a:t>
            </a:r>
            <a:r>
              <a:rPr lang="en-US" altLang="ja-JP" dirty="0"/>
              <a:t>slack</a:t>
            </a:r>
            <a:r>
              <a:rPr lang="ja-JP" altLang="en-US" dirty="0"/>
              <a:t>で投稿されます。</a:t>
            </a:r>
            <a:endParaRPr lang="ja-JP" altLang="ja-JP" dirty="0"/>
          </a:p>
        </p:txBody>
      </p:sp>
      <p:pic>
        <p:nvPicPr>
          <p:cNvPr id="11" name="図 10">
            <a:extLst>
              <a:ext uri="{FF2B5EF4-FFF2-40B4-BE49-F238E27FC236}">
                <a16:creationId xmlns:a16="http://schemas.microsoft.com/office/drawing/2014/main" id="{D0DCFA2A-20F3-4FB1-9F28-48128515674D}"/>
              </a:ext>
            </a:extLst>
          </p:cNvPr>
          <p:cNvPicPr>
            <a:picLocks noChangeAspect="1"/>
          </p:cNvPicPr>
          <p:nvPr/>
        </p:nvPicPr>
        <p:blipFill>
          <a:blip r:embed="rId6"/>
          <a:stretch>
            <a:fillRect/>
          </a:stretch>
        </p:blipFill>
        <p:spPr>
          <a:xfrm>
            <a:off x="6166217" y="4846320"/>
            <a:ext cx="2362917" cy="1849239"/>
          </a:xfrm>
          <a:prstGeom prst="rect">
            <a:avLst/>
          </a:prstGeom>
        </p:spPr>
      </p:pic>
      <p:grpSp>
        <p:nvGrpSpPr>
          <p:cNvPr id="12" name="グループ化 11">
            <a:extLst>
              <a:ext uri="{FF2B5EF4-FFF2-40B4-BE49-F238E27FC236}">
                <a16:creationId xmlns:a16="http://schemas.microsoft.com/office/drawing/2014/main" id="{E14F53D2-1600-4F58-81DD-6F43F4586152}"/>
              </a:ext>
            </a:extLst>
          </p:cNvPr>
          <p:cNvGrpSpPr/>
          <p:nvPr/>
        </p:nvGrpSpPr>
        <p:grpSpPr>
          <a:xfrm>
            <a:off x="168155" y="3268326"/>
            <a:ext cx="3238223" cy="1477328"/>
            <a:chOff x="110986" y="2929377"/>
            <a:chExt cx="3238223" cy="1477328"/>
          </a:xfrm>
        </p:grpSpPr>
        <p:pic>
          <p:nvPicPr>
            <p:cNvPr id="10" name="図 9">
              <a:extLst>
                <a:ext uri="{FF2B5EF4-FFF2-40B4-BE49-F238E27FC236}">
                  <a16:creationId xmlns:a16="http://schemas.microsoft.com/office/drawing/2014/main" id="{8D8BD5DE-8377-4D38-87CD-E4ED67AB1A39}"/>
                </a:ext>
              </a:extLst>
            </p:cNvPr>
            <p:cNvPicPr>
              <a:picLocks noChangeAspect="1"/>
            </p:cNvPicPr>
            <p:nvPr/>
          </p:nvPicPr>
          <p:blipFill rotWithShape="1">
            <a:blip r:embed="rId7"/>
            <a:srcRect r="60590"/>
            <a:stretch/>
          </p:blipFill>
          <p:spPr>
            <a:xfrm>
              <a:off x="110986" y="2929377"/>
              <a:ext cx="3238223" cy="1477328"/>
            </a:xfrm>
            <a:prstGeom prst="rect">
              <a:avLst/>
            </a:prstGeom>
          </p:spPr>
        </p:pic>
        <p:sp>
          <p:nvSpPr>
            <p:cNvPr id="13" name="楕円 12">
              <a:extLst>
                <a:ext uri="{FF2B5EF4-FFF2-40B4-BE49-F238E27FC236}">
                  <a16:creationId xmlns:a16="http://schemas.microsoft.com/office/drawing/2014/main" id="{F60E8FFF-42FE-44E0-8EB8-BD44B724005E}"/>
                </a:ext>
              </a:extLst>
            </p:cNvPr>
            <p:cNvSpPr/>
            <p:nvPr/>
          </p:nvSpPr>
          <p:spPr>
            <a:xfrm>
              <a:off x="253582" y="3852292"/>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5" name="オーディオ 4">
            <a:hlinkClick r:id="" action="ppaction://media"/>
            <a:extLst>
              <a:ext uri="{FF2B5EF4-FFF2-40B4-BE49-F238E27FC236}">
                <a16:creationId xmlns:a16="http://schemas.microsoft.com/office/drawing/2014/main" id="{395E69D7-B36A-4FE0-BB12-C5AECF3B3E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452075667"/>
      </p:ext>
    </p:extLst>
  </p:cSld>
  <p:clrMapOvr>
    <a:masterClrMapping/>
  </p:clrMapOvr>
  <mc:AlternateContent xmlns:mc="http://schemas.openxmlformats.org/markup-compatibility/2006" xmlns:p14="http://schemas.microsoft.com/office/powerpoint/2010/main">
    <mc:Choice Requires="p14">
      <p:transition spd="slow" p14:dur="2000" advTm="31217"/>
    </mc:Choice>
    <mc:Fallback xmlns="">
      <p:transition spd="slow" advTm="3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2"/>
          <p:cNvSpPr txBox="1"/>
          <p:nvPr/>
        </p:nvSpPr>
        <p:spPr>
          <a:xfrm>
            <a:off x="162243" y="3343916"/>
            <a:ext cx="8844596" cy="1384954"/>
          </a:xfrm>
          <a:prstGeom prst="rect">
            <a:avLst/>
          </a:prstGeom>
          <a:solidFill>
            <a:schemeClr val="accent3">
              <a:lumMod val="40000"/>
              <a:lumOff val="60000"/>
            </a:schemeClr>
          </a:solidFill>
          <a:ln>
            <a:noFill/>
          </a:ln>
        </p:spPr>
        <p:txBody>
          <a:bodyPr spcFirstLastPara="1" wrap="square" lIns="91425" tIns="45700" rIns="91425" bIns="45700" anchor="t" anchorCtr="0">
            <a:spAutoFit/>
          </a:bodyPr>
          <a:lstStyle/>
          <a:p>
            <a:r>
              <a:rPr lang="ja-JP" altLang="en-US" sz="2800" dirty="0">
                <a:solidFill>
                  <a:schemeClr val="dk1"/>
                </a:solidFill>
                <a:latin typeface="Calibri"/>
                <a:ea typeface="Calibri"/>
                <a:cs typeface="Calibri"/>
                <a:sym typeface="Calibri"/>
              </a:rPr>
              <a:t>皆さんには実験期間中、</a:t>
            </a:r>
            <a:r>
              <a:rPr lang="ja-JP" altLang="en-US" sz="2800" b="1" dirty="0">
                <a:solidFill>
                  <a:schemeClr val="dk1"/>
                </a:solidFill>
                <a:latin typeface="Calibri"/>
                <a:ea typeface="Calibri"/>
                <a:cs typeface="Calibri"/>
                <a:sym typeface="Calibri"/>
              </a:rPr>
              <a:t>議論ゲーム</a:t>
            </a:r>
            <a:r>
              <a:rPr lang="ja-JP" altLang="en-US" sz="2800" dirty="0">
                <a:solidFill>
                  <a:schemeClr val="dk1"/>
                </a:solidFill>
                <a:latin typeface="Calibri"/>
                <a:ea typeface="Calibri"/>
                <a:cs typeface="Calibri"/>
                <a:sym typeface="Calibri"/>
              </a:rPr>
              <a:t>・</a:t>
            </a:r>
            <a:r>
              <a:rPr lang="ja-JP" altLang="en-US" sz="2800" b="1" dirty="0">
                <a:solidFill>
                  <a:schemeClr val="dk1"/>
                </a:solidFill>
                <a:latin typeface="Calibri"/>
                <a:ea typeface="Calibri"/>
                <a:cs typeface="Calibri"/>
                <a:sym typeface="Calibri"/>
              </a:rPr>
              <a:t>歩数ゲーム</a:t>
            </a:r>
            <a:r>
              <a:rPr lang="ja-JP" altLang="en-US" sz="2800" dirty="0">
                <a:solidFill>
                  <a:schemeClr val="dk1"/>
                </a:solidFill>
                <a:latin typeface="Calibri"/>
                <a:ea typeface="Calibri"/>
                <a:cs typeface="Calibri"/>
                <a:sym typeface="Calibri"/>
              </a:rPr>
              <a:t>・</a:t>
            </a:r>
            <a:endParaRPr lang="en-US" altLang="ja-JP" sz="2800" dirty="0">
              <a:solidFill>
                <a:schemeClr val="dk1"/>
              </a:solidFill>
              <a:latin typeface="Calibri"/>
              <a:ea typeface="Calibri"/>
              <a:cs typeface="Calibri"/>
              <a:sym typeface="Calibri"/>
            </a:endParaRPr>
          </a:p>
          <a:p>
            <a:r>
              <a:rPr lang="ja-JP" altLang="en-US" sz="2800" b="1" dirty="0">
                <a:solidFill>
                  <a:schemeClr val="dk1"/>
                </a:solidFill>
                <a:latin typeface="Calibri"/>
                <a:ea typeface="Calibri"/>
                <a:cs typeface="Calibri"/>
                <a:sym typeface="Calibri"/>
              </a:rPr>
              <a:t>利他行為ゲーム</a:t>
            </a:r>
            <a:r>
              <a:rPr lang="ja-JP" altLang="en-US" sz="2800" dirty="0">
                <a:solidFill>
                  <a:schemeClr val="dk1"/>
                </a:solidFill>
                <a:latin typeface="Calibri"/>
                <a:ea typeface="Calibri"/>
                <a:cs typeface="Calibri"/>
                <a:sym typeface="Calibri"/>
              </a:rPr>
              <a:t>を通じて、できるだけ多くのポイントを獲得することを目指してもらいます．</a:t>
            </a:r>
            <a:endParaRPr sz="2800" dirty="0">
              <a:solidFill>
                <a:schemeClr val="dk1"/>
              </a:solidFill>
              <a:latin typeface="Calibri"/>
              <a:ea typeface="Calibri"/>
              <a:cs typeface="Calibri"/>
              <a:sym typeface="Calibri"/>
            </a:endParaRPr>
          </a:p>
        </p:txBody>
      </p:sp>
      <p:sp>
        <p:nvSpPr>
          <p:cNvPr id="5" name="Google Shape;98;p2">
            <a:extLst>
              <a:ext uri="{FF2B5EF4-FFF2-40B4-BE49-F238E27FC236}">
                <a16:creationId xmlns:a16="http://schemas.microsoft.com/office/drawing/2014/main" id="{4968B092-EC23-401D-B373-DC4C1469217B}"/>
              </a:ext>
            </a:extLst>
          </p:cNvPr>
          <p:cNvSpPr txBox="1"/>
          <p:nvPr/>
        </p:nvSpPr>
        <p:spPr>
          <a:xfrm>
            <a:off x="162242" y="1917936"/>
            <a:ext cx="8844597" cy="954067"/>
          </a:xfrm>
          <a:prstGeom prst="rect">
            <a:avLst/>
          </a:prstGeom>
          <a:solidFill>
            <a:schemeClr val="accent3">
              <a:lumMod val="40000"/>
              <a:lumOff val="60000"/>
            </a:schemeClr>
          </a:solidFill>
          <a:ln>
            <a:noFill/>
          </a:ln>
        </p:spPr>
        <p:txBody>
          <a:bodyPr spcFirstLastPara="1" wrap="square" lIns="91425" tIns="45700" rIns="91425" bIns="45700" anchor="t" anchorCtr="0">
            <a:spAutoFit/>
          </a:bodyPr>
          <a:lstStyle/>
          <a:p>
            <a:r>
              <a:rPr lang="ja-JP" altLang="en-US" sz="2800" dirty="0">
                <a:solidFill>
                  <a:schemeClr val="dk1"/>
                </a:solidFill>
                <a:latin typeface="Calibri"/>
                <a:ea typeface="Calibri"/>
                <a:cs typeface="Calibri"/>
                <a:sym typeface="Calibri"/>
              </a:rPr>
              <a:t>研究室で提案中のゲームを日常生活に導入することで、どのような影響を与えるのか調査すること。</a:t>
            </a:r>
            <a:endParaRPr lang="en-US" altLang="ja-JP" sz="2800" dirty="0">
              <a:solidFill>
                <a:schemeClr val="dk1"/>
              </a:solidFill>
              <a:latin typeface="Calibri"/>
              <a:ea typeface="Calibri"/>
              <a:cs typeface="Calibri"/>
              <a:sym typeface="Calibri"/>
            </a:endParaRPr>
          </a:p>
        </p:txBody>
      </p:sp>
      <p:sp>
        <p:nvSpPr>
          <p:cNvPr id="6" name="四角形: 角を丸くする 5">
            <a:extLst>
              <a:ext uri="{FF2B5EF4-FFF2-40B4-BE49-F238E27FC236}">
                <a16:creationId xmlns:a16="http://schemas.microsoft.com/office/drawing/2014/main" id="{FC27D578-B1B3-4F1E-A512-C015AD3E554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実験の目的</a:t>
            </a:r>
          </a:p>
        </p:txBody>
      </p:sp>
      <p:pic>
        <p:nvPicPr>
          <p:cNvPr id="2" name="オーディオ 1">
            <a:hlinkClick r:id="" action="ppaction://media"/>
            <a:extLst>
              <a:ext uri="{FF2B5EF4-FFF2-40B4-BE49-F238E27FC236}">
                <a16:creationId xmlns:a16="http://schemas.microsoft.com/office/drawing/2014/main" id="{4FA78857-2B68-4A80-9B97-6739F4F96A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38"/>
    </mc:Choice>
    <mc:Fallback xmlns="">
      <p:transition spd="slow" advTm="2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5366"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利他行為への進み方</a:t>
            </a:r>
          </a:p>
        </p:txBody>
      </p:sp>
      <p:sp>
        <p:nvSpPr>
          <p:cNvPr id="2" name="テキスト ボックス 1">
            <a:extLst>
              <a:ext uri="{FF2B5EF4-FFF2-40B4-BE49-F238E27FC236}">
                <a16:creationId xmlns:a16="http://schemas.microsoft.com/office/drawing/2014/main" id="{BAC5E59C-EC9F-498E-AC45-2C112D0CD8A6}"/>
              </a:ext>
            </a:extLst>
          </p:cNvPr>
          <p:cNvSpPr txBox="1"/>
          <p:nvPr/>
        </p:nvSpPr>
        <p:spPr>
          <a:xfrm>
            <a:off x="173494" y="1272317"/>
            <a:ext cx="8797739" cy="1077218"/>
          </a:xfrm>
          <a:prstGeom prst="rect">
            <a:avLst/>
          </a:prstGeom>
          <a:noFill/>
        </p:spPr>
        <p:txBody>
          <a:bodyPr wrap="square" rtlCol="0">
            <a:spAutoFit/>
          </a:bodyPr>
          <a:lstStyle/>
          <a:p>
            <a:r>
              <a:rPr lang="ja-JP" altLang="en-US" sz="1600" dirty="0">
                <a:solidFill>
                  <a:schemeClr val="dk1"/>
                </a:solidFill>
                <a:cs typeface="Calibri"/>
                <a:sym typeface="Calibri"/>
              </a:rPr>
              <a:t>普段の日常を過ごす中で、利他行為を受けた場合、</a:t>
            </a:r>
            <a:r>
              <a:rPr lang="en-US" altLang="ja-JP" sz="1600" dirty="0">
                <a:solidFill>
                  <a:schemeClr val="dk1"/>
                </a:solidFill>
                <a:cs typeface="Calibri"/>
                <a:sym typeface="Calibri"/>
              </a:rPr>
              <a:t>Home</a:t>
            </a:r>
            <a:r>
              <a:rPr lang="ja-JP" altLang="en-US" sz="1600" dirty="0">
                <a:solidFill>
                  <a:schemeClr val="dk1"/>
                </a:solidFill>
                <a:cs typeface="Calibri"/>
                <a:sym typeface="Calibri"/>
              </a:rPr>
              <a:t>画面から誰から利他行為を受けたか、また利他行為の内容を記述して送信してください。</a:t>
            </a:r>
            <a:endParaRPr lang="en-US" altLang="ja-JP" sz="1600" dirty="0">
              <a:solidFill>
                <a:schemeClr val="dk1"/>
              </a:solidFill>
              <a:cs typeface="Calibri"/>
              <a:sym typeface="Calibri"/>
            </a:endParaRPr>
          </a:p>
          <a:p>
            <a:r>
              <a:rPr lang="ja-JP" altLang="en-US" sz="1600" dirty="0">
                <a:solidFill>
                  <a:schemeClr val="dk1"/>
                </a:solidFill>
                <a:cs typeface="Calibri"/>
                <a:sym typeface="Calibri"/>
              </a:rPr>
              <a:t>相手に利他行為を受けたと認定されたという匿名の評価が</a:t>
            </a:r>
            <a:r>
              <a:rPr lang="en-US" altLang="ja-JP" sz="1600" dirty="0">
                <a:solidFill>
                  <a:schemeClr val="dk1"/>
                </a:solidFill>
                <a:cs typeface="Calibri"/>
                <a:sym typeface="Calibri"/>
              </a:rPr>
              <a:t>Slack</a:t>
            </a:r>
            <a:r>
              <a:rPr lang="ja-JP" altLang="en-US" sz="1600" dirty="0">
                <a:solidFill>
                  <a:schemeClr val="dk1"/>
                </a:solidFill>
                <a:cs typeface="Calibri"/>
                <a:sym typeface="Calibri"/>
              </a:rPr>
              <a:t>で毎日夜に贈られます。</a:t>
            </a:r>
            <a:endParaRPr lang="en-US" altLang="ja-JP" sz="1600" dirty="0">
              <a:solidFill>
                <a:schemeClr val="dk1"/>
              </a:solidFill>
              <a:cs typeface="Calibri"/>
              <a:sym typeface="Calibri"/>
            </a:endParaRPr>
          </a:p>
          <a:p>
            <a:r>
              <a:rPr lang="ja-JP" altLang="en-US" sz="1600" dirty="0">
                <a:solidFill>
                  <a:schemeClr val="dk1"/>
                </a:solidFill>
                <a:cs typeface="Calibri"/>
                <a:sym typeface="Calibri"/>
              </a:rPr>
              <a:t>また、</a:t>
            </a:r>
            <a:r>
              <a:rPr lang="ja-JP" altLang="en-US" sz="1600" b="1" dirty="0">
                <a:solidFill>
                  <a:schemeClr val="dk1"/>
                </a:solidFill>
                <a:cs typeface="Calibri"/>
                <a:sym typeface="Calibri"/>
              </a:rPr>
              <a:t>記述して頂いた利他行為の内容は分析に使用するのみで、相手に通知されません。</a:t>
            </a:r>
            <a:endParaRPr lang="en-US" altLang="ja-JP" sz="1600" b="1" dirty="0">
              <a:solidFill>
                <a:schemeClr val="dk1"/>
              </a:solidFill>
              <a:cs typeface="Calibri"/>
              <a:sym typeface="Calibri"/>
            </a:endParaRPr>
          </a:p>
        </p:txBody>
      </p:sp>
      <p:pic>
        <p:nvPicPr>
          <p:cNvPr id="5" name="図 4">
            <a:extLst>
              <a:ext uri="{FF2B5EF4-FFF2-40B4-BE49-F238E27FC236}">
                <a16:creationId xmlns:a16="http://schemas.microsoft.com/office/drawing/2014/main" id="{89263716-F713-46A0-98DE-415D3AE09A59}"/>
              </a:ext>
            </a:extLst>
          </p:cNvPr>
          <p:cNvPicPr>
            <a:picLocks noChangeAspect="1"/>
          </p:cNvPicPr>
          <p:nvPr/>
        </p:nvPicPr>
        <p:blipFill rotWithShape="1">
          <a:blip r:embed="rId5"/>
          <a:srcRect r="48938"/>
          <a:stretch/>
        </p:blipFill>
        <p:spPr>
          <a:xfrm>
            <a:off x="1866648" y="2475124"/>
            <a:ext cx="4669071" cy="2277341"/>
          </a:xfrm>
          <a:prstGeom prst="rect">
            <a:avLst/>
          </a:prstGeom>
        </p:spPr>
      </p:pic>
      <p:sp>
        <p:nvSpPr>
          <p:cNvPr id="30" name="テキスト ボックス 29">
            <a:extLst>
              <a:ext uri="{FF2B5EF4-FFF2-40B4-BE49-F238E27FC236}">
                <a16:creationId xmlns:a16="http://schemas.microsoft.com/office/drawing/2014/main" id="{931F9CE9-FBFA-44F6-953B-ACBA88C6DD6F}"/>
              </a:ext>
            </a:extLst>
          </p:cNvPr>
          <p:cNvSpPr txBox="1"/>
          <p:nvPr/>
        </p:nvSpPr>
        <p:spPr>
          <a:xfrm>
            <a:off x="518620" y="5247129"/>
            <a:ext cx="8106759" cy="338554"/>
          </a:xfrm>
          <a:prstGeom prst="rect">
            <a:avLst/>
          </a:prstGeom>
          <a:noFill/>
        </p:spPr>
        <p:txBody>
          <a:bodyPr wrap="square" rtlCol="0">
            <a:spAutoFit/>
          </a:bodyPr>
          <a:lstStyle/>
          <a:p>
            <a:r>
              <a:rPr lang="ja-JP" altLang="en-US" sz="1600" dirty="0">
                <a:solidFill>
                  <a:schemeClr val="dk1"/>
                </a:solidFill>
                <a:cs typeface="Calibri"/>
                <a:sym typeface="Calibri"/>
              </a:rPr>
              <a:t>また、利他行為を受けたと認定したら、その日中であればいつ評価しても構いません。</a:t>
            </a:r>
            <a:endParaRPr lang="en-US" altLang="ja-JP" sz="1600" dirty="0">
              <a:solidFill>
                <a:schemeClr val="dk1"/>
              </a:solidFill>
              <a:cs typeface="Calibri"/>
              <a:sym typeface="Calibri"/>
            </a:endParaRPr>
          </a:p>
        </p:txBody>
      </p:sp>
      <p:pic>
        <p:nvPicPr>
          <p:cNvPr id="6" name="オーディオ 5">
            <a:hlinkClick r:id="" action="ppaction://media"/>
            <a:extLst>
              <a:ext uri="{FF2B5EF4-FFF2-40B4-BE49-F238E27FC236}">
                <a16:creationId xmlns:a16="http://schemas.microsoft.com/office/drawing/2014/main" id="{9B6121FA-3BED-4A89-BE43-A5FE3902F8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76343513"/>
      </p:ext>
    </p:extLst>
  </p:cSld>
  <p:clrMapOvr>
    <a:masterClrMapping/>
  </p:clrMapOvr>
  <mc:AlternateContent xmlns:mc="http://schemas.openxmlformats.org/markup-compatibility/2006" xmlns:p14="http://schemas.microsoft.com/office/powerpoint/2010/main">
    <mc:Choice Requires="p14">
      <p:transition spd="slow" p14:dur="2000" advTm="45799"/>
    </mc:Choice>
    <mc:Fallback xmlns="">
      <p:transition spd="slow" advTm="4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a:t>
            </a:r>
          </a:p>
        </p:txBody>
      </p:sp>
      <p:grpSp>
        <p:nvGrpSpPr>
          <p:cNvPr id="6" name="グループ化 5">
            <a:extLst>
              <a:ext uri="{FF2B5EF4-FFF2-40B4-BE49-F238E27FC236}">
                <a16:creationId xmlns:a16="http://schemas.microsoft.com/office/drawing/2014/main" id="{065CAE15-3E38-49D7-B6B7-52538E9A8258}"/>
              </a:ext>
            </a:extLst>
          </p:cNvPr>
          <p:cNvGrpSpPr/>
          <p:nvPr/>
        </p:nvGrpSpPr>
        <p:grpSpPr>
          <a:xfrm>
            <a:off x="173494" y="1819585"/>
            <a:ext cx="3238223" cy="1477328"/>
            <a:chOff x="161551" y="3173779"/>
            <a:chExt cx="3238223" cy="1477328"/>
          </a:xfrm>
        </p:grpSpPr>
        <p:pic>
          <p:nvPicPr>
            <p:cNvPr id="8" name="図 7">
              <a:extLst>
                <a:ext uri="{FF2B5EF4-FFF2-40B4-BE49-F238E27FC236}">
                  <a16:creationId xmlns:a16="http://schemas.microsoft.com/office/drawing/2014/main" id="{9EF721A7-1E33-45C4-A468-D1565C2FCBD5}"/>
                </a:ext>
              </a:extLst>
            </p:cNvPr>
            <p:cNvPicPr>
              <a:picLocks noChangeAspect="1"/>
            </p:cNvPicPr>
            <p:nvPr/>
          </p:nvPicPr>
          <p:blipFill rotWithShape="1">
            <a:blip r:embed="rId5"/>
            <a:srcRect r="60590"/>
            <a:stretch/>
          </p:blipFill>
          <p:spPr>
            <a:xfrm>
              <a:off x="161551" y="3173779"/>
              <a:ext cx="3238223" cy="1477328"/>
            </a:xfrm>
            <a:prstGeom prst="rect">
              <a:avLst/>
            </a:prstGeom>
          </p:spPr>
        </p:pic>
        <p:sp>
          <p:nvSpPr>
            <p:cNvPr id="9" name="楕円 8">
              <a:extLst>
                <a:ext uri="{FF2B5EF4-FFF2-40B4-BE49-F238E27FC236}">
                  <a16:creationId xmlns:a16="http://schemas.microsoft.com/office/drawing/2014/main" id="{3E51B8A2-1128-463B-9481-6428DD9A07B0}"/>
                </a:ext>
              </a:extLst>
            </p:cNvPr>
            <p:cNvSpPr/>
            <p:nvPr/>
          </p:nvSpPr>
          <p:spPr>
            <a:xfrm>
              <a:off x="253582" y="3852292"/>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pic>
        <p:nvPicPr>
          <p:cNvPr id="11" name="図 10">
            <a:extLst>
              <a:ext uri="{FF2B5EF4-FFF2-40B4-BE49-F238E27FC236}">
                <a16:creationId xmlns:a16="http://schemas.microsoft.com/office/drawing/2014/main" id="{9FD366E1-D067-421A-AB47-D3EDBFAE2644}"/>
              </a:ext>
            </a:extLst>
          </p:cNvPr>
          <p:cNvPicPr>
            <a:picLocks noChangeAspect="1"/>
          </p:cNvPicPr>
          <p:nvPr/>
        </p:nvPicPr>
        <p:blipFill>
          <a:blip r:embed="rId6"/>
          <a:stretch>
            <a:fillRect/>
          </a:stretch>
        </p:blipFill>
        <p:spPr>
          <a:xfrm>
            <a:off x="5476733" y="3982935"/>
            <a:ext cx="3032435" cy="2594994"/>
          </a:xfrm>
          <a:prstGeom prst="rect">
            <a:avLst/>
          </a:prstGeom>
        </p:spPr>
      </p:pic>
      <p:sp>
        <p:nvSpPr>
          <p:cNvPr id="12" name="テキスト ボックス 11">
            <a:extLst>
              <a:ext uri="{FF2B5EF4-FFF2-40B4-BE49-F238E27FC236}">
                <a16:creationId xmlns:a16="http://schemas.microsoft.com/office/drawing/2014/main" id="{87C067C1-7334-4827-9839-18F90199CF7F}"/>
              </a:ext>
            </a:extLst>
          </p:cNvPr>
          <p:cNvSpPr txBox="1"/>
          <p:nvPr/>
        </p:nvSpPr>
        <p:spPr>
          <a:xfrm>
            <a:off x="173494" y="1272317"/>
            <a:ext cx="2649769" cy="338554"/>
          </a:xfrm>
          <a:prstGeom prst="rect">
            <a:avLst/>
          </a:prstGeom>
          <a:noFill/>
        </p:spPr>
        <p:txBody>
          <a:bodyPr wrap="square" rtlCol="0">
            <a:spAutoFit/>
          </a:bodyPr>
          <a:lstStyle/>
          <a:p>
            <a:r>
              <a:rPr lang="ja-JP" altLang="en-US" sz="1600" dirty="0">
                <a:solidFill>
                  <a:schemeClr val="dk1"/>
                </a:solidFill>
                <a:cs typeface="Calibri"/>
                <a:sym typeface="Calibri"/>
              </a:rPr>
              <a:t>利他行為の賭け方法</a:t>
            </a:r>
            <a:endParaRPr lang="en-US" altLang="ja-JP" sz="1600" dirty="0">
              <a:solidFill>
                <a:schemeClr val="dk1"/>
              </a:solidFill>
              <a:cs typeface="Calibri"/>
              <a:sym typeface="Calibri"/>
            </a:endParaRPr>
          </a:p>
        </p:txBody>
      </p:sp>
      <p:grpSp>
        <p:nvGrpSpPr>
          <p:cNvPr id="15" name="グループ化 14">
            <a:extLst>
              <a:ext uri="{FF2B5EF4-FFF2-40B4-BE49-F238E27FC236}">
                <a16:creationId xmlns:a16="http://schemas.microsoft.com/office/drawing/2014/main" id="{3213B43A-CD11-452F-ABD0-950B8B06C74D}"/>
              </a:ext>
            </a:extLst>
          </p:cNvPr>
          <p:cNvGrpSpPr/>
          <p:nvPr/>
        </p:nvGrpSpPr>
        <p:grpSpPr>
          <a:xfrm>
            <a:off x="4897849" y="1984390"/>
            <a:ext cx="3611319" cy="1606506"/>
            <a:chOff x="4698343" y="1984389"/>
            <a:chExt cx="3611319" cy="1606506"/>
          </a:xfrm>
        </p:grpSpPr>
        <p:pic>
          <p:nvPicPr>
            <p:cNvPr id="4" name="図 3">
              <a:extLst>
                <a:ext uri="{FF2B5EF4-FFF2-40B4-BE49-F238E27FC236}">
                  <a16:creationId xmlns:a16="http://schemas.microsoft.com/office/drawing/2014/main" id="{88AF00A8-00AF-4BD2-A117-97802F218A64}"/>
                </a:ext>
              </a:extLst>
            </p:cNvPr>
            <p:cNvPicPr>
              <a:picLocks noChangeAspect="1"/>
            </p:cNvPicPr>
            <p:nvPr/>
          </p:nvPicPr>
          <p:blipFill>
            <a:blip r:embed="rId7"/>
            <a:stretch>
              <a:fillRect/>
            </a:stretch>
          </p:blipFill>
          <p:spPr>
            <a:xfrm>
              <a:off x="4698343" y="1984389"/>
              <a:ext cx="3611319" cy="1606506"/>
            </a:xfrm>
            <a:prstGeom prst="rect">
              <a:avLst/>
            </a:prstGeom>
          </p:spPr>
        </p:pic>
        <p:sp>
          <p:nvSpPr>
            <p:cNvPr id="14" name="楕円 13">
              <a:extLst>
                <a:ext uri="{FF2B5EF4-FFF2-40B4-BE49-F238E27FC236}">
                  <a16:creationId xmlns:a16="http://schemas.microsoft.com/office/drawing/2014/main" id="{9539EA75-F1FA-40F4-BDDF-A96175FA722C}"/>
                </a:ext>
              </a:extLst>
            </p:cNvPr>
            <p:cNvSpPr/>
            <p:nvPr/>
          </p:nvSpPr>
          <p:spPr>
            <a:xfrm>
              <a:off x="4807975" y="2646282"/>
              <a:ext cx="1150374" cy="34776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sp>
        <p:nvSpPr>
          <p:cNvPr id="16" name="矢印: 右 15">
            <a:extLst>
              <a:ext uri="{FF2B5EF4-FFF2-40B4-BE49-F238E27FC236}">
                <a16:creationId xmlns:a16="http://schemas.microsoft.com/office/drawing/2014/main" id="{05B363B5-4850-42DC-B9E2-06C64781A3D2}"/>
              </a:ext>
            </a:extLst>
          </p:cNvPr>
          <p:cNvSpPr/>
          <p:nvPr/>
        </p:nvSpPr>
        <p:spPr>
          <a:xfrm>
            <a:off x="3916827" y="2498098"/>
            <a:ext cx="755700"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7" name="矢印: 右 16">
            <a:extLst>
              <a:ext uri="{FF2B5EF4-FFF2-40B4-BE49-F238E27FC236}">
                <a16:creationId xmlns:a16="http://schemas.microsoft.com/office/drawing/2014/main" id="{D8273118-DFD0-438C-82F2-510172321085}"/>
              </a:ext>
            </a:extLst>
          </p:cNvPr>
          <p:cNvSpPr/>
          <p:nvPr/>
        </p:nvSpPr>
        <p:spPr>
          <a:xfrm rot="5400000">
            <a:off x="5928748" y="3417500"/>
            <a:ext cx="596846"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70D18E9A-75E0-4037-BF18-841D4814CC83}"/>
              </a:ext>
            </a:extLst>
          </p:cNvPr>
          <p:cNvSpPr txBox="1"/>
          <p:nvPr/>
        </p:nvSpPr>
        <p:spPr>
          <a:xfrm>
            <a:off x="413033" y="4202253"/>
            <a:ext cx="4493029" cy="1200329"/>
          </a:xfrm>
          <a:prstGeom prst="rect">
            <a:avLst/>
          </a:prstGeom>
          <a:noFill/>
        </p:spPr>
        <p:txBody>
          <a:bodyPr wrap="square" rtlCol="0">
            <a:spAutoFit/>
          </a:bodyPr>
          <a:lstStyle/>
          <a:p>
            <a:r>
              <a:rPr kumimoji="1" lang="ja-JP" altLang="en-US" dirty="0"/>
              <a:t>自らが賭けた人が一回でも利他行為を行えば賭け成功となります。</a:t>
            </a:r>
            <a:endParaRPr kumimoji="1" lang="en-US" altLang="ja-JP" dirty="0"/>
          </a:p>
          <a:p>
            <a:r>
              <a:rPr kumimoji="1" lang="ja-JP" altLang="en-US" dirty="0"/>
              <a:t>賭け成功するように頑張ってください！！</a:t>
            </a:r>
            <a:endParaRPr kumimoji="1" lang="en-US" altLang="ja-JP" dirty="0"/>
          </a:p>
        </p:txBody>
      </p:sp>
      <p:pic>
        <p:nvPicPr>
          <p:cNvPr id="3" name="オーディオ 2">
            <a:hlinkClick r:id="" action="ppaction://media"/>
            <a:extLst>
              <a:ext uri="{FF2B5EF4-FFF2-40B4-BE49-F238E27FC236}">
                <a16:creationId xmlns:a16="http://schemas.microsoft.com/office/drawing/2014/main" id="{2DD9B270-03D1-40A6-A0C3-A260FD4EF1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85991562"/>
      </p:ext>
    </p:extLst>
  </p:cSld>
  <p:clrMapOvr>
    <a:masterClrMapping/>
  </p:clrMapOvr>
  <mc:AlternateContent xmlns:mc="http://schemas.openxmlformats.org/markup-compatibility/2006" xmlns:p14="http://schemas.microsoft.com/office/powerpoint/2010/main">
    <mc:Choice Requires="p14">
      <p:transition spd="slow" p14:dur="2000" advTm="20188"/>
    </mc:Choice>
    <mc:Fallback xmlns="">
      <p:transition spd="slow" advTm="20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351BB85C-2D9B-46A0-B40D-1CAD6A5986CB}"/>
              </a:ext>
            </a:extLst>
          </p:cNvPr>
          <p:cNvPicPr>
            <a:picLocks noChangeAspect="1"/>
          </p:cNvPicPr>
          <p:nvPr/>
        </p:nvPicPr>
        <p:blipFill rotWithShape="1">
          <a:blip r:embed="rId5"/>
          <a:srcRect r="23593"/>
          <a:stretch/>
        </p:blipFill>
        <p:spPr>
          <a:xfrm>
            <a:off x="5521810" y="3991604"/>
            <a:ext cx="3066769" cy="1793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図 22">
            <a:extLst>
              <a:ext uri="{FF2B5EF4-FFF2-40B4-BE49-F238E27FC236}">
                <a16:creationId xmlns:a16="http://schemas.microsoft.com/office/drawing/2014/main" id="{74E5C11E-663D-4364-B98D-50B3745443C8}"/>
              </a:ext>
            </a:extLst>
          </p:cNvPr>
          <p:cNvPicPr>
            <a:picLocks noChangeAspect="1"/>
          </p:cNvPicPr>
          <p:nvPr/>
        </p:nvPicPr>
        <p:blipFill rotWithShape="1">
          <a:blip r:embed="rId6"/>
          <a:srcRect l="-1" r="12328"/>
          <a:stretch/>
        </p:blipFill>
        <p:spPr>
          <a:xfrm>
            <a:off x="5627191" y="2117680"/>
            <a:ext cx="3066769" cy="1718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図 2">
            <a:extLst>
              <a:ext uri="{FF2B5EF4-FFF2-40B4-BE49-F238E27FC236}">
                <a16:creationId xmlns:a16="http://schemas.microsoft.com/office/drawing/2014/main" id="{DA1C0F4F-2AC0-4283-9C6A-51FD231F0AB0}"/>
              </a:ext>
            </a:extLst>
          </p:cNvPr>
          <p:cNvPicPr>
            <a:picLocks noChangeAspect="1"/>
          </p:cNvPicPr>
          <p:nvPr/>
        </p:nvPicPr>
        <p:blipFill rotWithShape="1">
          <a:blip r:embed="rId7"/>
          <a:srcRect l="3509" r="25214"/>
          <a:stretch/>
        </p:blipFill>
        <p:spPr>
          <a:xfrm>
            <a:off x="68664" y="4019781"/>
            <a:ext cx="4487796" cy="1973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議論ゲームへの進み方</a:t>
            </a:r>
          </a:p>
        </p:txBody>
      </p:sp>
      <p:sp>
        <p:nvSpPr>
          <p:cNvPr id="10" name="矢印: 右 9">
            <a:extLst>
              <a:ext uri="{FF2B5EF4-FFF2-40B4-BE49-F238E27FC236}">
                <a16:creationId xmlns:a16="http://schemas.microsoft.com/office/drawing/2014/main" id="{80724512-C498-4884-B244-7C6D9E34BD5F}"/>
              </a:ext>
            </a:extLst>
          </p:cNvPr>
          <p:cNvSpPr/>
          <p:nvPr/>
        </p:nvSpPr>
        <p:spPr>
          <a:xfrm rot="5400000">
            <a:off x="228630" y="3273802"/>
            <a:ext cx="425931" cy="3989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2" name="楕円 11">
            <a:extLst>
              <a:ext uri="{FF2B5EF4-FFF2-40B4-BE49-F238E27FC236}">
                <a16:creationId xmlns:a16="http://schemas.microsoft.com/office/drawing/2014/main" id="{41D09586-5F83-481B-95E9-0B35AC0E90F9}"/>
              </a:ext>
            </a:extLst>
          </p:cNvPr>
          <p:cNvSpPr/>
          <p:nvPr/>
        </p:nvSpPr>
        <p:spPr>
          <a:xfrm>
            <a:off x="17635" y="5654927"/>
            <a:ext cx="1953491" cy="2126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 name="矢印: 右 12">
            <a:extLst>
              <a:ext uri="{FF2B5EF4-FFF2-40B4-BE49-F238E27FC236}">
                <a16:creationId xmlns:a16="http://schemas.microsoft.com/office/drawing/2014/main" id="{27F50FD0-44F6-452D-B1C5-EAA398A243B1}"/>
              </a:ext>
            </a:extLst>
          </p:cNvPr>
          <p:cNvSpPr/>
          <p:nvPr/>
        </p:nvSpPr>
        <p:spPr>
          <a:xfrm rot="19491977">
            <a:off x="2340266" y="4348368"/>
            <a:ext cx="3507625"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4" name="矢印: 右 13">
            <a:extLst>
              <a:ext uri="{FF2B5EF4-FFF2-40B4-BE49-F238E27FC236}">
                <a16:creationId xmlns:a16="http://schemas.microsoft.com/office/drawing/2014/main" id="{82A475C7-8F05-40F1-A6F2-A6E662CE681B}"/>
              </a:ext>
            </a:extLst>
          </p:cNvPr>
          <p:cNvSpPr/>
          <p:nvPr/>
        </p:nvSpPr>
        <p:spPr>
          <a:xfrm>
            <a:off x="1988073" y="5663707"/>
            <a:ext cx="2837466"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C3083C2E-A28A-44D4-80F9-773E3C5DE6E0}"/>
              </a:ext>
            </a:extLst>
          </p:cNvPr>
          <p:cNvSpPr txBox="1"/>
          <p:nvPr/>
        </p:nvSpPr>
        <p:spPr>
          <a:xfrm>
            <a:off x="796851" y="3084451"/>
            <a:ext cx="4593409" cy="584775"/>
          </a:xfrm>
          <a:prstGeom prst="rect">
            <a:avLst/>
          </a:prstGeom>
          <a:noFill/>
        </p:spPr>
        <p:txBody>
          <a:bodyPr wrap="square" rtlCol="0">
            <a:spAutoFit/>
          </a:bodyPr>
          <a:lstStyle/>
          <a:p>
            <a:r>
              <a:rPr lang="en-US" altLang="ja-JP" sz="1600" dirty="0"/>
              <a:t>Home</a:t>
            </a:r>
            <a:r>
              <a:rPr lang="ja-JP" altLang="en-US" sz="1600" dirty="0"/>
              <a:t>で「議論を始める」をクリックすると</a:t>
            </a:r>
            <a:endParaRPr lang="en-US" altLang="ja-JP" sz="1600" dirty="0"/>
          </a:p>
          <a:p>
            <a:r>
              <a:rPr lang="ja-JP" altLang="en-US" sz="1600" dirty="0"/>
              <a:t>議論方法の選択画面になります。</a:t>
            </a:r>
            <a:endParaRPr lang="en-US" altLang="ja-JP" sz="1600" dirty="0"/>
          </a:p>
        </p:txBody>
      </p:sp>
      <p:sp>
        <p:nvSpPr>
          <p:cNvPr id="16" name="テキスト ボックス 15">
            <a:extLst>
              <a:ext uri="{FF2B5EF4-FFF2-40B4-BE49-F238E27FC236}">
                <a16:creationId xmlns:a16="http://schemas.microsoft.com/office/drawing/2014/main" id="{D912248B-0E56-45D5-AE8F-87E49C5799EC}"/>
              </a:ext>
            </a:extLst>
          </p:cNvPr>
          <p:cNvSpPr txBox="1"/>
          <p:nvPr/>
        </p:nvSpPr>
        <p:spPr>
          <a:xfrm>
            <a:off x="5120237" y="1352624"/>
            <a:ext cx="3836727" cy="523220"/>
          </a:xfrm>
          <a:prstGeom prst="rect">
            <a:avLst/>
          </a:prstGeom>
          <a:noFill/>
        </p:spPr>
        <p:txBody>
          <a:bodyPr wrap="square" rtlCol="0">
            <a:spAutoFit/>
          </a:bodyPr>
          <a:lstStyle/>
          <a:p>
            <a:r>
              <a:rPr lang="ja-JP" altLang="en-US" sz="1400" dirty="0"/>
              <a:t>「チャット議論チャンネル選択」をクリック</a:t>
            </a:r>
            <a:endParaRPr lang="en-US" altLang="ja-JP" sz="1400" dirty="0"/>
          </a:p>
          <a:p>
            <a:r>
              <a:rPr lang="ja-JP" altLang="en-US" sz="1400" dirty="0"/>
              <a:t>してもこのページに移ります。</a:t>
            </a:r>
            <a:endParaRPr lang="en-US" altLang="ja-JP" sz="1400" dirty="0"/>
          </a:p>
        </p:txBody>
      </p:sp>
      <p:sp>
        <p:nvSpPr>
          <p:cNvPr id="17" name="楕円 16">
            <a:extLst>
              <a:ext uri="{FF2B5EF4-FFF2-40B4-BE49-F238E27FC236}">
                <a16:creationId xmlns:a16="http://schemas.microsoft.com/office/drawing/2014/main" id="{563ACF26-E94C-4470-91A6-661EF0DDABC1}"/>
              </a:ext>
            </a:extLst>
          </p:cNvPr>
          <p:cNvSpPr/>
          <p:nvPr/>
        </p:nvSpPr>
        <p:spPr>
          <a:xfrm>
            <a:off x="689" y="5440114"/>
            <a:ext cx="2626133" cy="212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楕円 17">
            <a:extLst>
              <a:ext uri="{FF2B5EF4-FFF2-40B4-BE49-F238E27FC236}">
                <a16:creationId xmlns:a16="http://schemas.microsoft.com/office/drawing/2014/main" id="{7BD8701A-D98A-480A-BA87-B4F31650D7E0}"/>
              </a:ext>
            </a:extLst>
          </p:cNvPr>
          <p:cNvSpPr/>
          <p:nvPr/>
        </p:nvSpPr>
        <p:spPr>
          <a:xfrm>
            <a:off x="5905779" y="2080187"/>
            <a:ext cx="918971" cy="20239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4066FFFE-8864-4E56-8588-C2CFA61442F1}"/>
              </a:ext>
            </a:extLst>
          </p:cNvPr>
          <p:cNvSpPr txBox="1"/>
          <p:nvPr/>
        </p:nvSpPr>
        <p:spPr>
          <a:xfrm>
            <a:off x="5340463" y="5987001"/>
            <a:ext cx="3545843" cy="523220"/>
          </a:xfrm>
          <a:prstGeom prst="rect">
            <a:avLst/>
          </a:prstGeom>
          <a:noFill/>
        </p:spPr>
        <p:txBody>
          <a:bodyPr wrap="square" rtlCol="0">
            <a:spAutoFit/>
          </a:bodyPr>
          <a:lstStyle/>
          <a:p>
            <a:r>
              <a:rPr lang="ja-JP" altLang="en-US" sz="1400" dirty="0"/>
              <a:t>「オンライン議論チャンネル選択」を</a:t>
            </a:r>
            <a:endParaRPr lang="en-US" altLang="ja-JP" sz="1400" dirty="0"/>
          </a:p>
          <a:p>
            <a:r>
              <a:rPr lang="ja-JP" altLang="en-US" sz="1400" dirty="0"/>
              <a:t>クリックしてもこのページに移ります。</a:t>
            </a:r>
            <a:endParaRPr lang="en-US" altLang="ja-JP" sz="1400" dirty="0"/>
          </a:p>
        </p:txBody>
      </p:sp>
      <p:sp>
        <p:nvSpPr>
          <p:cNvPr id="20" name="楕円 19">
            <a:extLst>
              <a:ext uri="{FF2B5EF4-FFF2-40B4-BE49-F238E27FC236}">
                <a16:creationId xmlns:a16="http://schemas.microsoft.com/office/drawing/2014/main" id="{830B27DA-B99A-481B-8182-E82528060DEC}"/>
              </a:ext>
            </a:extLst>
          </p:cNvPr>
          <p:cNvSpPr/>
          <p:nvPr/>
        </p:nvSpPr>
        <p:spPr>
          <a:xfrm>
            <a:off x="6646024" y="3931740"/>
            <a:ext cx="860369" cy="2121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1" name="直線コネクタ 20">
            <a:extLst>
              <a:ext uri="{FF2B5EF4-FFF2-40B4-BE49-F238E27FC236}">
                <a16:creationId xmlns:a16="http://schemas.microsoft.com/office/drawing/2014/main" id="{E3A3E52D-6B83-4CF5-848A-ECC39FD70D36}"/>
              </a:ext>
            </a:extLst>
          </p:cNvPr>
          <p:cNvCxnSpPr>
            <a:cxnSpLocks/>
            <a:stCxn id="20" idx="4"/>
          </p:cNvCxnSpPr>
          <p:nvPr/>
        </p:nvCxnSpPr>
        <p:spPr>
          <a:xfrm flipH="1">
            <a:off x="6520725" y="4143895"/>
            <a:ext cx="555484" cy="1796487"/>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グループ化 23">
            <a:extLst>
              <a:ext uri="{FF2B5EF4-FFF2-40B4-BE49-F238E27FC236}">
                <a16:creationId xmlns:a16="http://schemas.microsoft.com/office/drawing/2014/main" id="{C14D6374-149A-43BB-8357-9257664EFFBC}"/>
              </a:ext>
            </a:extLst>
          </p:cNvPr>
          <p:cNvGrpSpPr/>
          <p:nvPr/>
        </p:nvGrpSpPr>
        <p:grpSpPr>
          <a:xfrm>
            <a:off x="209635" y="1512125"/>
            <a:ext cx="3270145" cy="1477328"/>
            <a:chOff x="221660" y="3660956"/>
            <a:chExt cx="3270145" cy="1477328"/>
          </a:xfrm>
        </p:grpSpPr>
        <p:pic>
          <p:nvPicPr>
            <p:cNvPr id="26" name="図 25">
              <a:extLst>
                <a:ext uri="{FF2B5EF4-FFF2-40B4-BE49-F238E27FC236}">
                  <a16:creationId xmlns:a16="http://schemas.microsoft.com/office/drawing/2014/main" id="{F7EC3D7F-7BDB-42FF-BE74-114D6D27697F}"/>
                </a:ext>
              </a:extLst>
            </p:cNvPr>
            <p:cNvPicPr>
              <a:picLocks noChangeAspect="1"/>
            </p:cNvPicPr>
            <p:nvPr/>
          </p:nvPicPr>
          <p:blipFill rotWithShape="1">
            <a:blip r:embed="rId8"/>
            <a:srcRect r="60590"/>
            <a:stretch/>
          </p:blipFill>
          <p:spPr>
            <a:xfrm>
              <a:off x="253582" y="3660956"/>
              <a:ext cx="3238223" cy="1477328"/>
            </a:xfrm>
            <a:prstGeom prst="rect">
              <a:avLst/>
            </a:prstGeom>
          </p:spPr>
        </p:pic>
        <p:sp>
          <p:nvSpPr>
            <p:cNvPr id="27" name="楕円 26">
              <a:extLst>
                <a:ext uri="{FF2B5EF4-FFF2-40B4-BE49-F238E27FC236}">
                  <a16:creationId xmlns:a16="http://schemas.microsoft.com/office/drawing/2014/main" id="{B765695B-8139-4732-8E8C-09318B333E60}"/>
                </a:ext>
              </a:extLst>
            </p:cNvPr>
            <p:cNvSpPr/>
            <p:nvPr/>
          </p:nvSpPr>
          <p:spPr>
            <a:xfrm>
              <a:off x="221660" y="3771020"/>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pic>
        <p:nvPicPr>
          <p:cNvPr id="4" name="オーディオ 3">
            <a:hlinkClick r:id="" action="ppaction://media"/>
            <a:extLst>
              <a:ext uri="{FF2B5EF4-FFF2-40B4-BE49-F238E27FC236}">
                <a16:creationId xmlns:a16="http://schemas.microsoft.com/office/drawing/2014/main" id="{41D78282-690D-4EFE-A590-74A2CD2B25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23176435"/>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C14024A-5672-4BAA-97E9-39C5B5191EE3}"/>
              </a:ext>
            </a:extLst>
          </p:cNvPr>
          <p:cNvPicPr>
            <a:picLocks noChangeAspect="1"/>
          </p:cNvPicPr>
          <p:nvPr/>
        </p:nvPicPr>
        <p:blipFill rotWithShape="1">
          <a:blip r:embed="rId5"/>
          <a:srcRect l="1" t="27078" r="41253" b="6643"/>
          <a:stretch/>
        </p:blipFill>
        <p:spPr>
          <a:xfrm>
            <a:off x="0" y="5216715"/>
            <a:ext cx="2810437" cy="1542700"/>
          </a:xfrm>
          <a:prstGeom prst="rect">
            <a:avLst/>
          </a:prstGeom>
        </p:spPr>
      </p:pic>
      <p:sp>
        <p:nvSpPr>
          <p:cNvPr id="3" name="テキスト ボックス 2">
            <a:extLst>
              <a:ext uri="{FF2B5EF4-FFF2-40B4-BE49-F238E27FC236}">
                <a16:creationId xmlns:a16="http://schemas.microsoft.com/office/drawing/2014/main" id="{09259218-428B-426F-85D6-8E26FF8F726A}"/>
              </a:ext>
            </a:extLst>
          </p:cNvPr>
          <p:cNvSpPr txBox="1"/>
          <p:nvPr/>
        </p:nvSpPr>
        <p:spPr>
          <a:xfrm>
            <a:off x="-6286" y="1185074"/>
            <a:ext cx="9099720" cy="2308324"/>
          </a:xfrm>
          <a:prstGeom prst="rect">
            <a:avLst/>
          </a:prstGeom>
          <a:solidFill>
            <a:schemeClr val="accent6">
              <a:lumMod val="20000"/>
              <a:lumOff val="80000"/>
            </a:schemeClr>
          </a:solidFill>
        </p:spPr>
        <p:txBody>
          <a:bodyPr wrap="square" rtlCol="0">
            <a:spAutoFit/>
          </a:bodyPr>
          <a:lstStyle/>
          <a:p>
            <a:r>
              <a:rPr lang="ja-JP" altLang="en-US" sz="1600" dirty="0"/>
              <a:t>チャット議論は</a:t>
            </a:r>
            <a:r>
              <a:rPr lang="en-US" altLang="ja-JP" sz="1600" b="1" dirty="0"/>
              <a:t>slack</a:t>
            </a:r>
            <a:r>
              <a:rPr lang="ja-JP" altLang="en-US" sz="1600" b="1" dirty="0"/>
              <a:t>で議論を行い、評価は</a:t>
            </a:r>
            <a:r>
              <a:rPr lang="en-US" altLang="ja-JP" sz="1600" b="1" dirty="0"/>
              <a:t>web</a:t>
            </a:r>
            <a:r>
              <a:rPr lang="ja-JP" altLang="en-US" sz="1600" b="1" dirty="0"/>
              <a:t>アプリで行います。</a:t>
            </a:r>
            <a:endParaRPr lang="en-US" altLang="ja-JP" sz="1600" b="1" dirty="0"/>
          </a:p>
          <a:p>
            <a:r>
              <a:rPr lang="ja-JP" altLang="en-US" sz="1600" dirty="0"/>
              <a:t>始め方は以下の通りです。</a:t>
            </a:r>
            <a:endParaRPr lang="en-US" altLang="ja-JP" sz="1600" dirty="0"/>
          </a:p>
          <a:p>
            <a:r>
              <a:rPr lang="ja-JP" altLang="en-US" sz="1600" dirty="0"/>
              <a:t>①誰か一人がチャンネルに議論を設定する。</a:t>
            </a:r>
            <a:endParaRPr lang="en-US" altLang="ja-JP" sz="1600" dirty="0"/>
          </a:p>
          <a:p>
            <a:r>
              <a:rPr lang="ja-JP" altLang="en-US" sz="1600" dirty="0"/>
              <a:t>②設定された開始時間になる前に皆が賭けを行う。</a:t>
            </a:r>
            <a:endParaRPr lang="en-US" altLang="ja-JP" sz="1600" dirty="0"/>
          </a:p>
          <a:p>
            <a:r>
              <a:rPr lang="ja-JP" altLang="en-US" sz="1600" dirty="0"/>
              <a:t>③議論開始時刻になるまで待つ。</a:t>
            </a:r>
            <a:endParaRPr lang="en-US" altLang="ja-JP" sz="1600" dirty="0"/>
          </a:p>
          <a:p>
            <a:r>
              <a:rPr lang="ja-JP" altLang="en-US" sz="1600" dirty="0"/>
              <a:t>④議論開始時刻になったら</a:t>
            </a:r>
            <a:r>
              <a:rPr lang="en-US" altLang="ja-JP" sz="1600" dirty="0"/>
              <a:t>slack</a:t>
            </a:r>
            <a:r>
              <a:rPr lang="ja-JP" altLang="en-US" sz="1600" dirty="0"/>
              <a:t>で議論を行う。評価は</a:t>
            </a:r>
            <a:r>
              <a:rPr lang="en-US" altLang="ja-JP" sz="1600" dirty="0"/>
              <a:t>web</a:t>
            </a:r>
            <a:r>
              <a:rPr lang="ja-JP" altLang="en-US" sz="1600" dirty="0"/>
              <a:t>アプリで行う。</a:t>
            </a:r>
            <a:endParaRPr lang="en-US" altLang="ja-JP" sz="1600" dirty="0"/>
          </a:p>
          <a:p>
            <a:r>
              <a:rPr lang="ja-JP" altLang="en-US" sz="1600" dirty="0"/>
              <a:t>⑤議論終了時刻になったら</a:t>
            </a:r>
            <a:r>
              <a:rPr lang="en-US" altLang="ja-JP" sz="1600" dirty="0" err="1"/>
              <a:t>Lv</a:t>
            </a:r>
            <a:r>
              <a:rPr lang="ja-JP" altLang="en-US" sz="1600" dirty="0"/>
              <a:t>１、</a:t>
            </a:r>
            <a:r>
              <a:rPr lang="en-US" altLang="ja-JP" sz="1600" dirty="0" err="1"/>
              <a:t>Lv</a:t>
            </a:r>
            <a:r>
              <a:rPr lang="ja-JP" altLang="en-US" sz="1600" dirty="0"/>
              <a:t>２のポイントが計算される</a:t>
            </a:r>
            <a:endParaRPr lang="en-US" altLang="ja-JP" sz="1600" dirty="0"/>
          </a:p>
          <a:p>
            <a:r>
              <a:rPr lang="ja-JP" altLang="en-US" sz="1600" dirty="0"/>
              <a:t>⑥計算が終わり次第、</a:t>
            </a:r>
            <a:r>
              <a:rPr lang="en-US" altLang="ja-JP" sz="1600" dirty="0"/>
              <a:t>Lv1</a:t>
            </a:r>
            <a:r>
              <a:rPr lang="ja-JP" altLang="en-US" sz="1600" dirty="0"/>
              <a:t>で何ポイント得ることができたのか、</a:t>
            </a:r>
            <a:r>
              <a:rPr lang="en-US" altLang="ja-JP" sz="1600" dirty="0"/>
              <a:t>Lv2</a:t>
            </a:r>
            <a:r>
              <a:rPr lang="ja-JP" altLang="en-US" sz="1600" dirty="0"/>
              <a:t>で何ポイント得ることができたのか、また、自分の持ちポイントの増減などの通知が来ます。</a:t>
            </a:r>
            <a:endParaRPr lang="en-US" altLang="ja-JP" sz="1600" dirty="0"/>
          </a:p>
        </p:txBody>
      </p:sp>
      <p:sp>
        <p:nvSpPr>
          <p:cNvPr id="4" name="四角形: 角を丸くする 3">
            <a:extLst>
              <a:ext uri="{FF2B5EF4-FFF2-40B4-BE49-F238E27FC236}">
                <a16:creationId xmlns:a16="http://schemas.microsoft.com/office/drawing/2014/main" id="{52FD8EEA-56EE-48D7-BCE6-DA6046E9217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a:t>
            </a:r>
          </a:p>
        </p:txBody>
      </p:sp>
      <p:sp>
        <p:nvSpPr>
          <p:cNvPr id="5" name="テキスト ボックス 4">
            <a:extLst>
              <a:ext uri="{FF2B5EF4-FFF2-40B4-BE49-F238E27FC236}">
                <a16:creationId xmlns:a16="http://schemas.microsoft.com/office/drawing/2014/main" id="{C98BC5B2-F08A-41B6-A427-3F675F7D4B76}"/>
              </a:ext>
            </a:extLst>
          </p:cNvPr>
          <p:cNvSpPr txBox="1"/>
          <p:nvPr/>
        </p:nvSpPr>
        <p:spPr>
          <a:xfrm>
            <a:off x="1318223" y="3703535"/>
            <a:ext cx="6676118" cy="1169551"/>
          </a:xfrm>
          <a:prstGeom prst="rect">
            <a:avLst/>
          </a:prstGeom>
          <a:noFill/>
        </p:spPr>
        <p:txBody>
          <a:bodyPr wrap="square" rtlCol="0">
            <a:spAutoFit/>
          </a:bodyPr>
          <a:lstStyle/>
          <a:p>
            <a:r>
              <a:rPr lang="ja-JP" altLang="en-US" sz="1400" b="1" dirty="0"/>
              <a:t>①誰か一人がチャンネルに議論ゲームを設定する。</a:t>
            </a:r>
            <a:endParaRPr lang="en-US" altLang="ja-JP" sz="1400" b="1" dirty="0"/>
          </a:p>
          <a:p>
            <a:r>
              <a:rPr lang="ja-JP" altLang="en-US" sz="1400" dirty="0"/>
              <a:t>議論部屋？の右側に（ゲーム設定なし）と書かれているものが、議論ゲームが設定されていないものです。クリックしてみると、右の画面が出てきます。開始時刻と終了時刻を設定して、下の「送信」ボタンを押してください。設定されると</a:t>
            </a:r>
            <a:r>
              <a:rPr lang="en-US" altLang="ja-JP" sz="1400" dirty="0"/>
              <a:t>slack</a:t>
            </a:r>
            <a:r>
              <a:rPr lang="ja-JP" altLang="en-US" sz="1400" dirty="0"/>
              <a:t>の「</a:t>
            </a:r>
            <a:r>
              <a:rPr lang="en-US" altLang="ja-JP" sz="1400" dirty="0"/>
              <a:t>chat</a:t>
            </a:r>
            <a:r>
              <a:rPr lang="ja-JP" altLang="en-US" sz="1400" dirty="0"/>
              <a:t>議論お知らせチャンネル」で通知が送信されます。</a:t>
            </a:r>
            <a:endParaRPr lang="en-US" altLang="ja-JP" sz="1400" dirty="0"/>
          </a:p>
        </p:txBody>
      </p:sp>
      <p:sp>
        <p:nvSpPr>
          <p:cNvPr id="6" name="楕円 5">
            <a:extLst>
              <a:ext uri="{FF2B5EF4-FFF2-40B4-BE49-F238E27FC236}">
                <a16:creationId xmlns:a16="http://schemas.microsoft.com/office/drawing/2014/main" id="{533A157A-E2B7-49FC-9E69-9D2AF7F99544}"/>
              </a:ext>
            </a:extLst>
          </p:cNvPr>
          <p:cNvSpPr/>
          <p:nvPr/>
        </p:nvSpPr>
        <p:spPr>
          <a:xfrm>
            <a:off x="497644" y="6025770"/>
            <a:ext cx="820579" cy="232554"/>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8" name="図 7">
            <a:extLst>
              <a:ext uri="{FF2B5EF4-FFF2-40B4-BE49-F238E27FC236}">
                <a16:creationId xmlns:a16="http://schemas.microsoft.com/office/drawing/2014/main" id="{B539A472-5B6C-4A16-AFBF-3235BE7A2F59}"/>
              </a:ext>
            </a:extLst>
          </p:cNvPr>
          <p:cNvPicPr>
            <a:picLocks noChangeAspect="1"/>
          </p:cNvPicPr>
          <p:nvPr/>
        </p:nvPicPr>
        <p:blipFill rotWithShape="1">
          <a:blip r:embed="rId6"/>
          <a:srcRect t="19990" r="-116"/>
          <a:stretch/>
        </p:blipFill>
        <p:spPr>
          <a:xfrm>
            <a:off x="5926010" y="5012298"/>
            <a:ext cx="3049721" cy="1704538"/>
          </a:xfrm>
          <a:prstGeom prst="rect">
            <a:avLst/>
          </a:prstGeom>
        </p:spPr>
      </p:pic>
      <p:pic>
        <p:nvPicPr>
          <p:cNvPr id="9" name="図 8">
            <a:extLst>
              <a:ext uri="{FF2B5EF4-FFF2-40B4-BE49-F238E27FC236}">
                <a16:creationId xmlns:a16="http://schemas.microsoft.com/office/drawing/2014/main" id="{49BD24B0-9EC9-4D63-8F0D-758BF19EEEEB}"/>
              </a:ext>
            </a:extLst>
          </p:cNvPr>
          <p:cNvPicPr>
            <a:picLocks noChangeAspect="1"/>
          </p:cNvPicPr>
          <p:nvPr/>
        </p:nvPicPr>
        <p:blipFill rotWithShape="1">
          <a:blip r:embed="rId7"/>
          <a:srcRect t="37423"/>
          <a:stretch/>
        </p:blipFill>
        <p:spPr>
          <a:xfrm>
            <a:off x="7255839" y="5949640"/>
            <a:ext cx="1719892" cy="617368"/>
          </a:xfrm>
          <a:prstGeom prst="rect">
            <a:avLst/>
          </a:prstGeom>
        </p:spPr>
      </p:pic>
      <p:sp>
        <p:nvSpPr>
          <p:cNvPr id="10" name="矢印: 右 9">
            <a:extLst>
              <a:ext uri="{FF2B5EF4-FFF2-40B4-BE49-F238E27FC236}">
                <a16:creationId xmlns:a16="http://schemas.microsoft.com/office/drawing/2014/main" id="{CF461286-83EA-4525-87D4-1F8B280F1F33}"/>
              </a:ext>
            </a:extLst>
          </p:cNvPr>
          <p:cNvSpPr/>
          <p:nvPr/>
        </p:nvSpPr>
        <p:spPr>
          <a:xfrm>
            <a:off x="1782448" y="6102646"/>
            <a:ext cx="4143560"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cxnSp>
        <p:nvCxnSpPr>
          <p:cNvPr id="11" name="直線コネクタ 10">
            <a:extLst>
              <a:ext uri="{FF2B5EF4-FFF2-40B4-BE49-F238E27FC236}">
                <a16:creationId xmlns:a16="http://schemas.microsoft.com/office/drawing/2014/main" id="{504469EA-F4BF-4EBC-9619-0565BCA87E2D}"/>
              </a:ext>
            </a:extLst>
          </p:cNvPr>
          <p:cNvCxnSpPr>
            <a:cxnSpLocks/>
            <a:endCxn id="6" idx="6"/>
          </p:cNvCxnSpPr>
          <p:nvPr/>
        </p:nvCxnSpPr>
        <p:spPr>
          <a:xfrm flipH="1">
            <a:off x="1318223" y="4966828"/>
            <a:ext cx="1492216" cy="1175219"/>
          </a:xfrm>
          <a:prstGeom prst="line">
            <a:avLst/>
          </a:prstGeom>
          <a:ln w="12700"/>
        </p:spPr>
        <p:style>
          <a:lnRef idx="1">
            <a:schemeClr val="dk1"/>
          </a:lnRef>
          <a:fillRef idx="0">
            <a:schemeClr val="dk1"/>
          </a:fillRef>
          <a:effectRef idx="0">
            <a:schemeClr val="dk1"/>
          </a:effectRef>
          <a:fontRef idx="minor">
            <a:schemeClr val="tx1"/>
          </a:fontRef>
        </p:style>
      </p:cxnSp>
      <p:pic>
        <p:nvPicPr>
          <p:cNvPr id="7" name="オーディオ 6">
            <a:hlinkClick r:id="" action="ppaction://media"/>
            <a:extLst>
              <a:ext uri="{FF2B5EF4-FFF2-40B4-BE49-F238E27FC236}">
                <a16:creationId xmlns:a16="http://schemas.microsoft.com/office/drawing/2014/main" id="{08041867-4F2A-414A-A287-B6DD7A21CCA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160266715"/>
      </p:ext>
    </p:extLst>
  </p:cSld>
  <p:clrMapOvr>
    <a:masterClrMapping/>
  </p:clrMapOvr>
  <mc:AlternateContent xmlns:mc="http://schemas.openxmlformats.org/markup-compatibility/2006" xmlns:p14="http://schemas.microsoft.com/office/powerpoint/2010/main">
    <mc:Choice Requires="p14">
      <p:transition spd="slow" p14:dur="2000" advTm="39414"/>
    </mc:Choice>
    <mc:Fallback xmlns="">
      <p:transition spd="slow" advTm="3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B45A68-9D8B-45E9-80D9-C286D62FAABD}"/>
              </a:ext>
            </a:extLst>
          </p:cNvPr>
          <p:cNvSpPr txBox="1"/>
          <p:nvPr/>
        </p:nvSpPr>
        <p:spPr>
          <a:xfrm>
            <a:off x="83587" y="1455811"/>
            <a:ext cx="4041687" cy="2246769"/>
          </a:xfrm>
          <a:prstGeom prst="rect">
            <a:avLst/>
          </a:prstGeom>
          <a:noFill/>
        </p:spPr>
        <p:txBody>
          <a:bodyPr wrap="square" rtlCol="0">
            <a:spAutoFit/>
          </a:bodyPr>
          <a:lstStyle/>
          <a:p>
            <a:r>
              <a:rPr lang="ja-JP" altLang="en-US" sz="1400" b="1" dirty="0"/>
              <a:t>②設定された開始時間になる前に皆が賭けを行う。</a:t>
            </a:r>
            <a:endParaRPr lang="en-US" altLang="ja-JP" sz="1400" b="1" dirty="0"/>
          </a:p>
          <a:p>
            <a:r>
              <a:rPr lang="ja-JP" altLang="en-US" sz="1400" dirty="0"/>
              <a:t>議論開始時間になるまで賭けを行うことができます。議論部屋？の右側に（ゲーム設定あり）と書かれているものが、ゲームが設定されており、まだ議論が始まっていないものです。クリックすると右のページが表示されます。</a:t>
            </a:r>
            <a:endParaRPr lang="en-US" altLang="ja-JP" sz="1400" dirty="0"/>
          </a:p>
          <a:p>
            <a:r>
              <a:rPr lang="ja-JP" altLang="en-US" sz="1400" dirty="0"/>
              <a:t>上部が、それぞれのオッズです。誰に賭けるか・何ポイント賭けるかを選択して送信してください。</a:t>
            </a:r>
            <a:endParaRPr lang="en-US" altLang="ja-JP" sz="1400" dirty="0"/>
          </a:p>
        </p:txBody>
      </p:sp>
      <p:grpSp>
        <p:nvGrpSpPr>
          <p:cNvPr id="6" name="グループ化 5">
            <a:extLst>
              <a:ext uri="{FF2B5EF4-FFF2-40B4-BE49-F238E27FC236}">
                <a16:creationId xmlns:a16="http://schemas.microsoft.com/office/drawing/2014/main" id="{31AB0EDE-65E1-4F08-BA35-6CD8785CB978}"/>
              </a:ext>
            </a:extLst>
          </p:cNvPr>
          <p:cNvGrpSpPr/>
          <p:nvPr/>
        </p:nvGrpSpPr>
        <p:grpSpPr>
          <a:xfrm>
            <a:off x="142423" y="4858539"/>
            <a:ext cx="3772949" cy="1438711"/>
            <a:chOff x="-1206977" y="4726422"/>
            <a:chExt cx="3772949" cy="1438711"/>
          </a:xfrm>
        </p:grpSpPr>
        <p:pic>
          <p:nvPicPr>
            <p:cNvPr id="17" name="図 16">
              <a:extLst>
                <a:ext uri="{FF2B5EF4-FFF2-40B4-BE49-F238E27FC236}">
                  <a16:creationId xmlns:a16="http://schemas.microsoft.com/office/drawing/2014/main" id="{FD9A918C-2506-4F3B-8AD5-38F9E85345D2}"/>
                </a:ext>
              </a:extLst>
            </p:cNvPr>
            <p:cNvPicPr>
              <a:picLocks noChangeAspect="1"/>
            </p:cNvPicPr>
            <p:nvPr/>
          </p:nvPicPr>
          <p:blipFill rotWithShape="1">
            <a:blip r:embed="rId5"/>
            <a:srcRect t="26765" r="15033" b="6643"/>
            <a:stretch/>
          </p:blipFill>
          <p:spPr>
            <a:xfrm>
              <a:off x="-1206977" y="4726422"/>
              <a:ext cx="3772949" cy="1438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楕円 3">
              <a:extLst>
                <a:ext uri="{FF2B5EF4-FFF2-40B4-BE49-F238E27FC236}">
                  <a16:creationId xmlns:a16="http://schemas.microsoft.com/office/drawing/2014/main" id="{20F01AB5-FF63-4A3D-B7B5-465FBC914414}"/>
                </a:ext>
              </a:extLst>
            </p:cNvPr>
            <p:cNvSpPr/>
            <p:nvPr/>
          </p:nvSpPr>
          <p:spPr>
            <a:xfrm>
              <a:off x="-1047602" y="5598965"/>
              <a:ext cx="1092006" cy="193002"/>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pic>
        <p:nvPicPr>
          <p:cNvPr id="5" name="図 4">
            <a:extLst>
              <a:ext uri="{FF2B5EF4-FFF2-40B4-BE49-F238E27FC236}">
                <a16:creationId xmlns:a16="http://schemas.microsoft.com/office/drawing/2014/main" id="{C39E99A2-9D14-452A-B959-DC75FD1E5AC5}"/>
              </a:ext>
            </a:extLst>
          </p:cNvPr>
          <p:cNvPicPr>
            <a:picLocks noChangeAspect="1"/>
          </p:cNvPicPr>
          <p:nvPr/>
        </p:nvPicPr>
        <p:blipFill rotWithShape="1">
          <a:blip r:embed="rId6"/>
          <a:srcRect t="12977"/>
          <a:stretch/>
        </p:blipFill>
        <p:spPr>
          <a:xfrm>
            <a:off x="4778556" y="2352243"/>
            <a:ext cx="3962422" cy="3225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四角形: 角を丸くする 6">
            <a:extLst>
              <a:ext uri="{FF2B5EF4-FFF2-40B4-BE49-F238E27FC236}">
                <a16:creationId xmlns:a16="http://schemas.microsoft.com/office/drawing/2014/main" id="{21B7F005-F1BA-4DC4-9C44-876174DF1439}"/>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チャット議論の始め方②</a:t>
            </a:r>
          </a:p>
        </p:txBody>
      </p:sp>
      <p:sp>
        <p:nvSpPr>
          <p:cNvPr id="9" name="テキスト ボックス 8">
            <a:extLst>
              <a:ext uri="{FF2B5EF4-FFF2-40B4-BE49-F238E27FC236}">
                <a16:creationId xmlns:a16="http://schemas.microsoft.com/office/drawing/2014/main" id="{9D73F7D7-40E4-47C6-8319-6B40D9A51743}"/>
              </a:ext>
            </a:extLst>
          </p:cNvPr>
          <p:cNvSpPr txBox="1"/>
          <p:nvPr/>
        </p:nvSpPr>
        <p:spPr>
          <a:xfrm>
            <a:off x="4640332" y="5987627"/>
            <a:ext cx="4915103" cy="523220"/>
          </a:xfrm>
          <a:prstGeom prst="rect">
            <a:avLst/>
          </a:prstGeom>
          <a:noFill/>
        </p:spPr>
        <p:txBody>
          <a:bodyPr wrap="square" rtlCol="0">
            <a:spAutoFit/>
          </a:bodyPr>
          <a:lstStyle/>
          <a:p>
            <a:r>
              <a:rPr lang="ja-JP" altLang="en-US" sz="1400" dirty="0"/>
              <a:t>もし、議論時間を変更したい場合は、「変更する」</a:t>
            </a:r>
            <a:endParaRPr lang="en-US" altLang="ja-JP" sz="1400" dirty="0"/>
          </a:p>
          <a:p>
            <a:r>
              <a:rPr lang="ja-JP" altLang="en-US" sz="1400" dirty="0"/>
              <a:t>から変更できます。</a:t>
            </a:r>
            <a:endParaRPr lang="en-US" altLang="ja-JP" sz="1400" dirty="0"/>
          </a:p>
        </p:txBody>
      </p:sp>
      <p:sp>
        <p:nvSpPr>
          <p:cNvPr id="10" name="矢印: 右 9">
            <a:extLst>
              <a:ext uri="{FF2B5EF4-FFF2-40B4-BE49-F238E27FC236}">
                <a16:creationId xmlns:a16="http://schemas.microsoft.com/office/drawing/2014/main" id="{9F3A4F6D-F276-454C-B435-59EBDE5189A2}"/>
              </a:ext>
            </a:extLst>
          </p:cNvPr>
          <p:cNvSpPr/>
          <p:nvPr/>
        </p:nvSpPr>
        <p:spPr>
          <a:xfrm rot="20000089">
            <a:off x="2730120" y="4951504"/>
            <a:ext cx="1954530" cy="3130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1" name="楕円 10">
            <a:extLst>
              <a:ext uri="{FF2B5EF4-FFF2-40B4-BE49-F238E27FC236}">
                <a16:creationId xmlns:a16="http://schemas.microsoft.com/office/drawing/2014/main" id="{A99631D2-DA12-4CCE-B2A2-BFE0A2D77155}"/>
              </a:ext>
            </a:extLst>
          </p:cNvPr>
          <p:cNvSpPr/>
          <p:nvPr/>
        </p:nvSpPr>
        <p:spPr>
          <a:xfrm>
            <a:off x="4647655" y="3061049"/>
            <a:ext cx="1424467" cy="13381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6DB8894-46C7-401A-A5EC-F92903998BB8}"/>
              </a:ext>
            </a:extLst>
          </p:cNvPr>
          <p:cNvSpPr txBox="1"/>
          <p:nvPr/>
        </p:nvSpPr>
        <p:spPr>
          <a:xfrm>
            <a:off x="6072122" y="3668414"/>
            <a:ext cx="900174" cy="338554"/>
          </a:xfrm>
          <a:prstGeom prst="rect">
            <a:avLst/>
          </a:prstGeom>
          <a:noFill/>
        </p:spPr>
        <p:txBody>
          <a:bodyPr wrap="square" rtlCol="0">
            <a:spAutoFit/>
          </a:bodyPr>
          <a:lstStyle/>
          <a:p>
            <a:r>
              <a:rPr lang="ja-JP" altLang="en-US" sz="1600" dirty="0"/>
              <a:t>オッズ</a:t>
            </a:r>
            <a:endParaRPr lang="en-US" altLang="ja-JP" sz="1600" dirty="0"/>
          </a:p>
        </p:txBody>
      </p:sp>
      <p:sp>
        <p:nvSpPr>
          <p:cNvPr id="13" name="楕円 12">
            <a:extLst>
              <a:ext uri="{FF2B5EF4-FFF2-40B4-BE49-F238E27FC236}">
                <a16:creationId xmlns:a16="http://schemas.microsoft.com/office/drawing/2014/main" id="{62E802B8-71C9-4082-AE4D-7A841875F94B}"/>
              </a:ext>
            </a:extLst>
          </p:cNvPr>
          <p:cNvSpPr/>
          <p:nvPr/>
        </p:nvSpPr>
        <p:spPr>
          <a:xfrm flipV="1">
            <a:off x="4755169" y="5289833"/>
            <a:ext cx="557149" cy="20820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コネクタ 13">
            <a:extLst>
              <a:ext uri="{FF2B5EF4-FFF2-40B4-BE49-F238E27FC236}">
                <a16:creationId xmlns:a16="http://schemas.microsoft.com/office/drawing/2014/main" id="{3B93921B-FB92-43AC-BA3C-56FAA0E87270}"/>
              </a:ext>
            </a:extLst>
          </p:cNvPr>
          <p:cNvCxnSpPr>
            <a:cxnSpLocks/>
            <a:stCxn id="13" idx="0"/>
          </p:cNvCxnSpPr>
          <p:nvPr/>
        </p:nvCxnSpPr>
        <p:spPr>
          <a:xfrm>
            <a:off x="5033744" y="5498041"/>
            <a:ext cx="1379697" cy="426043"/>
          </a:xfrm>
          <a:prstGeom prst="line">
            <a:avLst/>
          </a:prstGeom>
          <a:ln w="12700"/>
        </p:spPr>
        <p:style>
          <a:lnRef idx="1">
            <a:schemeClr val="dk1"/>
          </a:lnRef>
          <a:fillRef idx="0">
            <a:schemeClr val="dk1"/>
          </a:fillRef>
          <a:effectRef idx="0">
            <a:schemeClr val="dk1"/>
          </a:effectRef>
          <a:fontRef idx="minor">
            <a:schemeClr val="tx1"/>
          </a:fontRef>
        </p:style>
      </p:cxnSp>
      <p:pic>
        <p:nvPicPr>
          <p:cNvPr id="3" name="オーディオ 2">
            <a:hlinkClick r:id="" action="ppaction://media"/>
            <a:extLst>
              <a:ext uri="{FF2B5EF4-FFF2-40B4-BE49-F238E27FC236}">
                <a16:creationId xmlns:a16="http://schemas.microsoft.com/office/drawing/2014/main" id="{80A734EB-2D80-4833-B0DB-41A8AD6A5B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809591022"/>
      </p:ext>
    </p:extLst>
  </p:cSld>
  <p:clrMapOvr>
    <a:masterClrMapping/>
  </p:clrMapOvr>
  <mc:AlternateContent xmlns:mc="http://schemas.openxmlformats.org/markup-compatibility/2006" xmlns:p14="http://schemas.microsoft.com/office/powerpoint/2010/main">
    <mc:Choice Requires="p14">
      <p:transition spd="slow" p14:dur="2000" advTm="33887"/>
    </mc:Choice>
    <mc:Fallback xmlns="">
      <p:transition spd="slow" advTm="33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34AE415-80AA-45E5-AC00-942988CF0B80}"/>
              </a:ext>
            </a:extLst>
          </p:cNvPr>
          <p:cNvGrpSpPr/>
          <p:nvPr/>
        </p:nvGrpSpPr>
        <p:grpSpPr>
          <a:xfrm>
            <a:off x="241990" y="4572000"/>
            <a:ext cx="3523527" cy="1307409"/>
            <a:chOff x="-360683" y="4956635"/>
            <a:chExt cx="3523527" cy="1307409"/>
          </a:xfrm>
        </p:grpSpPr>
        <p:pic>
          <p:nvPicPr>
            <p:cNvPr id="12" name="図 11">
              <a:extLst>
                <a:ext uri="{FF2B5EF4-FFF2-40B4-BE49-F238E27FC236}">
                  <a16:creationId xmlns:a16="http://schemas.microsoft.com/office/drawing/2014/main" id="{C8377776-122E-4382-87ED-A7A0873657D0}"/>
                </a:ext>
              </a:extLst>
            </p:cNvPr>
            <p:cNvPicPr>
              <a:picLocks noChangeAspect="1"/>
            </p:cNvPicPr>
            <p:nvPr/>
          </p:nvPicPr>
          <p:blipFill rotWithShape="1">
            <a:blip r:embed="rId5"/>
            <a:srcRect t="28558" r="15033" b="6643"/>
            <a:stretch/>
          </p:blipFill>
          <p:spPr>
            <a:xfrm>
              <a:off x="-360683" y="4956635"/>
              <a:ext cx="3523527" cy="1307409"/>
            </a:xfrm>
            <a:prstGeom prst="rect">
              <a:avLst/>
            </a:prstGeom>
          </p:spPr>
        </p:pic>
        <p:sp>
          <p:nvSpPr>
            <p:cNvPr id="3" name="楕円 2">
              <a:extLst>
                <a:ext uri="{FF2B5EF4-FFF2-40B4-BE49-F238E27FC236}">
                  <a16:creationId xmlns:a16="http://schemas.microsoft.com/office/drawing/2014/main" id="{7EBE5733-6FAD-4B96-A409-56B580CD2004}"/>
                </a:ext>
              </a:extLst>
            </p:cNvPr>
            <p:cNvSpPr/>
            <p:nvPr/>
          </p:nvSpPr>
          <p:spPr>
            <a:xfrm>
              <a:off x="-322030" y="5941509"/>
              <a:ext cx="1061834" cy="171322"/>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sp>
        <p:nvSpPr>
          <p:cNvPr id="6" name="四角形: 角を丸くする 5">
            <a:extLst>
              <a:ext uri="{FF2B5EF4-FFF2-40B4-BE49-F238E27FC236}">
                <a16:creationId xmlns:a16="http://schemas.microsoft.com/office/drawing/2014/main" id="{390B8AAC-1B34-426F-9E7B-963716CC790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チャット議論の始め方③</a:t>
            </a:r>
          </a:p>
        </p:txBody>
      </p:sp>
      <p:sp>
        <p:nvSpPr>
          <p:cNvPr id="7" name="テキスト ボックス 6">
            <a:extLst>
              <a:ext uri="{FF2B5EF4-FFF2-40B4-BE49-F238E27FC236}">
                <a16:creationId xmlns:a16="http://schemas.microsoft.com/office/drawing/2014/main" id="{D6638701-B2DA-49A5-A6A3-B95D88F03225}"/>
              </a:ext>
            </a:extLst>
          </p:cNvPr>
          <p:cNvSpPr txBox="1"/>
          <p:nvPr/>
        </p:nvSpPr>
        <p:spPr>
          <a:xfrm>
            <a:off x="51397" y="1334811"/>
            <a:ext cx="5829843" cy="2031325"/>
          </a:xfrm>
          <a:prstGeom prst="rect">
            <a:avLst/>
          </a:prstGeom>
          <a:noFill/>
        </p:spPr>
        <p:txBody>
          <a:bodyPr wrap="square" rtlCol="0">
            <a:spAutoFit/>
          </a:bodyPr>
          <a:lstStyle/>
          <a:p>
            <a:r>
              <a:rPr lang="ja-JP" altLang="en-US" sz="1400" b="1" dirty="0"/>
              <a:t>③議論開始時刻になるまで待つ。</a:t>
            </a:r>
            <a:endParaRPr lang="en-US" altLang="ja-JP" sz="1400" b="1" dirty="0"/>
          </a:p>
          <a:p>
            <a:r>
              <a:rPr lang="ja-JP" altLang="en-US" sz="1400" b="1" dirty="0"/>
              <a:t>④議論開始時刻になったら</a:t>
            </a:r>
            <a:r>
              <a:rPr lang="en-US" altLang="ja-JP" sz="1400" b="1" dirty="0"/>
              <a:t>slack</a:t>
            </a:r>
            <a:r>
              <a:rPr lang="ja-JP" altLang="en-US" sz="1400" b="1" dirty="0"/>
              <a:t>で議論を行う。評価は</a:t>
            </a:r>
            <a:r>
              <a:rPr lang="en-US" altLang="ja-JP" sz="1400" b="1" dirty="0"/>
              <a:t>web</a:t>
            </a:r>
            <a:r>
              <a:rPr lang="ja-JP" altLang="en-US" sz="1400" b="1" dirty="0"/>
              <a:t>アプリで行う。</a:t>
            </a:r>
            <a:endParaRPr lang="en-US" altLang="ja-JP" sz="1400" b="1" dirty="0"/>
          </a:p>
          <a:p>
            <a:r>
              <a:rPr lang="ja-JP" altLang="en-US" sz="1400" dirty="0"/>
              <a:t>議論開始時刻になると、</a:t>
            </a:r>
            <a:r>
              <a:rPr lang="en-US" altLang="ja-JP" sz="1400" dirty="0"/>
              <a:t>bot</a:t>
            </a:r>
            <a:r>
              <a:rPr lang="ja-JP" altLang="en-US" sz="1400" dirty="0"/>
              <a:t>が</a:t>
            </a:r>
            <a:r>
              <a:rPr lang="en-US" altLang="ja-JP" sz="1400" dirty="0"/>
              <a:t>slack</a:t>
            </a:r>
            <a:r>
              <a:rPr lang="ja-JP" altLang="en-US" sz="1400" dirty="0"/>
              <a:t>のチャンネルに「</a:t>
            </a:r>
            <a:r>
              <a:rPr lang="en-US" altLang="ja-JP" sz="1400" dirty="0" err="1"/>
              <a:t>discussionstart</a:t>
            </a:r>
            <a:r>
              <a:rPr lang="ja-JP" altLang="en-US" sz="1400" dirty="0"/>
              <a:t>」と投稿します。すると議論開始です。</a:t>
            </a:r>
            <a:r>
              <a:rPr lang="en-US" altLang="ja-JP" sz="1400" dirty="0"/>
              <a:t>Web</a:t>
            </a:r>
            <a:r>
              <a:rPr lang="ja-JP" altLang="en-US" sz="1400" dirty="0"/>
              <a:t>アプリのチャンネル選択でも、以下のように</a:t>
            </a:r>
            <a:endParaRPr lang="en-US" altLang="ja-JP" sz="1400" dirty="0"/>
          </a:p>
          <a:p>
            <a:r>
              <a:rPr lang="ja-JP" altLang="en-US" sz="1400" dirty="0"/>
              <a:t>（ゲーム進行中）になります。</a:t>
            </a:r>
            <a:endParaRPr lang="en-US" altLang="ja-JP" sz="1400" dirty="0"/>
          </a:p>
          <a:p>
            <a:r>
              <a:rPr lang="ja-JP" altLang="en-US" sz="1400" dirty="0"/>
              <a:t>この状態になっているのを確認してクリックをすると、右のような</a:t>
            </a:r>
            <a:r>
              <a:rPr lang="en-US" altLang="ja-JP" sz="1400" dirty="0"/>
              <a:t>Slack</a:t>
            </a:r>
            <a:r>
              <a:rPr lang="ja-JP" altLang="en-US" sz="1400" dirty="0"/>
              <a:t>のログが表示されたページになります。</a:t>
            </a:r>
            <a:endParaRPr lang="en-US" altLang="ja-JP" sz="1400" dirty="0"/>
          </a:p>
        </p:txBody>
      </p:sp>
      <p:pic>
        <p:nvPicPr>
          <p:cNvPr id="8" name="図 7">
            <a:extLst>
              <a:ext uri="{FF2B5EF4-FFF2-40B4-BE49-F238E27FC236}">
                <a16:creationId xmlns:a16="http://schemas.microsoft.com/office/drawing/2014/main" id="{141BDED7-195A-4916-ACBA-F5E795B746D2}"/>
              </a:ext>
            </a:extLst>
          </p:cNvPr>
          <p:cNvPicPr>
            <a:picLocks noChangeAspect="1"/>
          </p:cNvPicPr>
          <p:nvPr/>
        </p:nvPicPr>
        <p:blipFill rotWithShape="1">
          <a:blip r:embed="rId6"/>
          <a:srcRect r="32374"/>
          <a:stretch/>
        </p:blipFill>
        <p:spPr>
          <a:xfrm>
            <a:off x="280643" y="3690851"/>
            <a:ext cx="2098419" cy="545449"/>
          </a:xfrm>
          <a:prstGeom prst="rect">
            <a:avLst/>
          </a:prstGeom>
        </p:spPr>
      </p:pic>
      <p:pic>
        <p:nvPicPr>
          <p:cNvPr id="10" name="図 9">
            <a:extLst>
              <a:ext uri="{FF2B5EF4-FFF2-40B4-BE49-F238E27FC236}">
                <a16:creationId xmlns:a16="http://schemas.microsoft.com/office/drawing/2014/main" id="{16FFA7DD-0357-4736-B6B1-64EA86EFE254}"/>
              </a:ext>
            </a:extLst>
          </p:cNvPr>
          <p:cNvPicPr>
            <a:picLocks noChangeAspect="1"/>
          </p:cNvPicPr>
          <p:nvPr/>
        </p:nvPicPr>
        <p:blipFill rotWithShape="1">
          <a:blip r:embed="rId7"/>
          <a:srcRect r="47733" b="14444"/>
          <a:stretch/>
        </p:blipFill>
        <p:spPr>
          <a:xfrm>
            <a:off x="5129688" y="3175748"/>
            <a:ext cx="3685960" cy="3425996"/>
          </a:xfrm>
          <a:prstGeom prst="rect">
            <a:avLst/>
          </a:prstGeom>
        </p:spPr>
      </p:pic>
      <p:sp>
        <p:nvSpPr>
          <p:cNvPr id="11" name="矢印: 右 10">
            <a:extLst>
              <a:ext uri="{FF2B5EF4-FFF2-40B4-BE49-F238E27FC236}">
                <a16:creationId xmlns:a16="http://schemas.microsoft.com/office/drawing/2014/main" id="{37693658-2C82-4BD2-9B76-DA401CD1F87E}"/>
              </a:ext>
            </a:extLst>
          </p:cNvPr>
          <p:cNvSpPr/>
          <p:nvPr/>
        </p:nvSpPr>
        <p:spPr>
          <a:xfrm>
            <a:off x="2791201" y="5023786"/>
            <a:ext cx="242070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9" name="オーディオ 8">
            <a:hlinkClick r:id="" action="ppaction://media"/>
            <a:extLst>
              <a:ext uri="{FF2B5EF4-FFF2-40B4-BE49-F238E27FC236}">
                <a16:creationId xmlns:a16="http://schemas.microsoft.com/office/drawing/2014/main" id="{183AC663-4713-4271-848B-88D4B940211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741087240"/>
      </p:ext>
    </p:extLst>
  </p:cSld>
  <p:clrMapOvr>
    <a:masterClrMapping/>
  </p:clrMapOvr>
  <mc:AlternateContent xmlns:mc="http://schemas.openxmlformats.org/markup-compatibility/2006" xmlns:p14="http://schemas.microsoft.com/office/powerpoint/2010/main">
    <mc:Choice Requires="p14">
      <p:transition spd="slow" p14:dur="2000" advTm="29290"/>
    </mc:Choice>
    <mc:Fallback xmlns="">
      <p:transition spd="slow" advTm="29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557" x="2949575" y="6738938"/>
          <p14:tracePt t="5564" x="2914650" y="6637338"/>
          <p14:tracePt t="5573" x="2846388" y="6518275"/>
          <p14:tracePt t="5581" x="2744788" y="6381750"/>
          <p14:tracePt t="5589" x="2668588" y="6262688"/>
          <p14:tracePt t="5597" x="2498725" y="5991225"/>
          <p14:tracePt t="5605" x="2217738" y="5591175"/>
          <p14:tracePt t="5613" x="1911350" y="5208588"/>
          <p14:tracePt t="5621" x="1581150" y="4741863"/>
          <p14:tracePt t="5629" x="1292225" y="4341813"/>
          <p14:tracePt t="5636" x="1003300" y="4011613"/>
          <p14:tracePt t="5645" x="781050" y="3687763"/>
          <p14:tracePt t="5654" x="534988" y="3390900"/>
          <p14:tracePt t="5661" x="374650" y="3186113"/>
          <p14:tracePt t="5669" x="212725" y="2974975"/>
          <p14:tracePt t="5677" x="111125" y="2778125"/>
          <p14:tracePt t="5686" x="33338" y="2643188"/>
          <p14:tracePt t="6023" x="68263" y="1546225"/>
          <p14:tracePt t="6030" x="127000" y="1546225"/>
          <p14:tracePt t="6037" x="212725" y="1546225"/>
          <p14:tracePt t="6045" x="280988" y="1546225"/>
          <p14:tracePt t="6053" x="339725" y="1546225"/>
          <p14:tracePt t="6062" x="374650" y="1563688"/>
          <p14:tracePt t="6070" x="415925" y="1563688"/>
          <p14:tracePt t="6077" x="425450" y="1571625"/>
          <p14:tracePt t="6087" x="433388" y="1581150"/>
          <p14:tracePt t="6094" x="441325" y="1581150"/>
          <p14:tracePt t="6109" x="450850" y="1581150"/>
          <p14:tracePt t="6118" x="458788" y="1581150"/>
          <p14:tracePt t="6125" x="466725" y="1581150"/>
          <p14:tracePt t="6133" x="476250" y="1589088"/>
          <p14:tracePt t="6151" x="492125" y="1589088"/>
          <p14:tracePt t="6158" x="501650" y="1589088"/>
          <p14:tracePt t="6165" x="509588" y="1589088"/>
          <p14:tracePt t="6173" x="519113" y="1597025"/>
          <p14:tracePt t="6214" x="527050" y="1614488"/>
          <p14:tracePt t="6230" x="527050" y="1622425"/>
          <p14:tracePt t="6237" x="534988" y="1631950"/>
          <p14:tracePt t="6261" x="534988" y="1639888"/>
          <p14:tracePt t="6310" x="534988" y="1649413"/>
          <p14:tracePt t="6334" x="534988" y="1665288"/>
          <p14:tracePt t="6342" x="527050" y="1674813"/>
          <p14:tracePt t="6358" x="519113" y="1682750"/>
          <p14:tracePt t="6366" x="509588" y="1690688"/>
          <p14:tracePt t="6374" x="509588" y="1700213"/>
          <p14:tracePt t="6383" x="501650" y="1708150"/>
          <p14:tracePt t="6390" x="492125" y="1716088"/>
          <p14:tracePt t="6398" x="476250" y="1725613"/>
          <p14:tracePt t="6438" x="476250" y="1733550"/>
          <p14:tracePt t="6470" x="476250" y="1741488"/>
          <p14:tracePt t="6494" x="476250" y="1751013"/>
          <p14:tracePt t="6518" x="476250" y="1758950"/>
          <p14:tracePt t="6526" x="476250" y="1766888"/>
          <p14:tracePt t="6542" x="476250" y="1776413"/>
          <p14:tracePt t="6566" x="476250" y="1784350"/>
          <p14:tracePt t="6583" x="476250" y="1793875"/>
          <p14:tracePt t="6606" x="476250" y="1801813"/>
          <p14:tracePt t="6654" x="476250" y="1809750"/>
          <p14:tracePt t="6702" x="476250" y="1827213"/>
          <p14:tracePt t="6742" x="476250" y="1835150"/>
          <p14:tracePt t="6774" x="484188" y="1852613"/>
          <p14:tracePt t="6798" x="492125" y="1860550"/>
          <p14:tracePt t="6870" x="509588" y="1860550"/>
          <p14:tracePt t="6878" x="519113" y="1860550"/>
          <p14:tracePt t="6902" x="534988" y="1860550"/>
          <p14:tracePt t="6919" x="552450" y="1860550"/>
          <p14:tracePt t="6935" x="560388" y="1860550"/>
          <p14:tracePt t="6942" x="569913" y="1860550"/>
          <p14:tracePt t="6950" x="577850" y="1860550"/>
          <p14:tracePt t="6958" x="585788" y="1860550"/>
          <p14:tracePt t="6965" x="595313" y="1860550"/>
          <p14:tracePt t="6989" x="611188" y="1885950"/>
          <p14:tracePt t="7013" x="620713" y="1885950"/>
          <p14:tracePt t="7021" x="620713" y="1895475"/>
          <p14:tracePt t="7029" x="628650" y="1895475"/>
          <p14:tracePt t="7102" x="646113" y="1895475"/>
          <p14:tracePt t="7134" x="654050" y="1895475"/>
          <p14:tracePt t="7150" x="663575" y="1895475"/>
          <p14:tracePt t="7383" x="671513" y="1885950"/>
          <p14:tracePt t="7406" x="688975" y="1885950"/>
          <p14:tracePt t="7415" x="696913" y="1878013"/>
          <p14:tracePt t="7479" x="704850" y="1870075"/>
          <p14:tracePt t="7718" x="714375" y="1870075"/>
          <p14:tracePt t="7742" x="722313" y="1870075"/>
          <p14:tracePt t="7758" x="730250" y="1870075"/>
          <p14:tracePt t="7773" x="739775" y="1870075"/>
          <p14:tracePt t="7790" x="747713" y="1870075"/>
          <p14:tracePt t="7805" x="755650" y="1870075"/>
          <p14:tracePt t="7821" x="765175" y="1870075"/>
          <p14:tracePt t="7830" x="773113" y="1870075"/>
          <p14:tracePt t="7837" x="790575" y="1870075"/>
          <p14:tracePt t="7846" x="798513" y="1870075"/>
          <p14:tracePt t="7853" x="815975" y="1870075"/>
          <p14:tracePt t="7870" x="833438" y="1870075"/>
          <p14:tracePt t="7885" x="841375" y="1870075"/>
          <p14:tracePt t="7894" x="849313" y="1870075"/>
          <p14:tracePt t="7901" x="858838" y="1870075"/>
          <p14:tracePt t="7910" x="866775" y="1870075"/>
          <p14:tracePt t="7918" x="884238" y="1870075"/>
          <p14:tracePt t="7935" x="909638" y="1870075"/>
          <p14:tracePt t="7951" x="935038" y="1870075"/>
          <p14:tracePt t="7958" x="952500" y="1878013"/>
          <p14:tracePt t="7965" x="960438" y="1878013"/>
          <p14:tracePt t="7974" x="968375" y="1878013"/>
          <p14:tracePt t="7982" x="977900" y="1885950"/>
          <p14:tracePt t="7990" x="1003300" y="1895475"/>
          <p14:tracePt t="7998" x="1028700" y="1895475"/>
          <p14:tracePt t="8007" x="1044575" y="1903413"/>
          <p14:tracePt t="8013" x="1062038" y="1911350"/>
          <p14:tracePt t="8022" x="1087438" y="1911350"/>
          <p14:tracePt t="8030" x="1112838" y="1920875"/>
          <p14:tracePt t="8038" x="1130300" y="1920875"/>
          <p14:tracePt t="8046" x="1147763" y="1928813"/>
          <p14:tracePt t="8054" x="1173163" y="1938338"/>
          <p14:tracePt t="8062" x="1181100" y="1938338"/>
          <p14:tracePt t="8070" x="1189038" y="1938338"/>
          <p14:tracePt t="8077" x="1198563" y="1938338"/>
          <p14:tracePt t="8085" x="1206500" y="1938338"/>
          <p14:tracePt t="8093" x="1206500" y="1946275"/>
          <p14:tracePt t="8110" x="1216025" y="1946275"/>
          <p14:tracePt t="8118" x="1223963" y="1946275"/>
          <p14:tracePt t="8126" x="1231900" y="1954213"/>
          <p14:tracePt t="8135" x="1249363" y="1954213"/>
          <p14:tracePt t="8151" x="1274763" y="1954213"/>
          <p14:tracePt t="8158" x="1282700" y="1954213"/>
          <p14:tracePt t="8166" x="1300163" y="1954213"/>
          <p14:tracePt t="8174" x="1308100" y="1963738"/>
          <p14:tracePt t="8182" x="1317625" y="1963738"/>
          <p14:tracePt t="8190" x="1325563" y="1963738"/>
          <p14:tracePt t="8199" x="1333500" y="1963738"/>
          <p14:tracePt t="8206" x="1343025" y="1963738"/>
          <p14:tracePt t="8214" x="1350963" y="1963738"/>
          <p14:tracePt t="8230" x="1376363" y="1963738"/>
          <p14:tracePt t="8246" x="1385888" y="1963738"/>
          <p14:tracePt t="8255" x="1385888" y="1971675"/>
          <p14:tracePt t="8263" x="1393825" y="1971675"/>
          <p14:tracePt t="8271" x="1401763" y="1971675"/>
          <p14:tracePt t="8279" x="1411288" y="1971675"/>
          <p14:tracePt t="8295" x="1427163" y="1979613"/>
          <p14:tracePt t="8311" x="1436688" y="1979613"/>
          <p14:tracePt t="8319" x="1436688" y="1989138"/>
          <p14:tracePt t="8343" x="1444625" y="1989138"/>
          <p14:tracePt t="8367" x="1452563" y="1997075"/>
          <p14:tracePt t="8383" x="1462088" y="2005013"/>
          <p14:tracePt t="8415" x="1462088" y="2014538"/>
          <p14:tracePt t="8472" x="1470025" y="2014538"/>
          <p14:tracePt t="8584" x="1487488" y="2022475"/>
          <p14:tracePt t="8608" x="1487488" y="2030413"/>
          <p14:tracePt t="8624" x="1495425" y="2030413"/>
          <p14:tracePt t="8632" x="1504950" y="2030413"/>
          <p14:tracePt t="8656" x="1512888" y="2030413"/>
          <p14:tracePt t="8664" x="1530350" y="2030413"/>
          <p14:tracePt t="8680" x="1538288" y="2030413"/>
          <p14:tracePt t="8687" x="1546225" y="2030413"/>
          <p14:tracePt t="8696" x="1555750" y="2030413"/>
          <p14:tracePt t="8703" x="1563688" y="2030413"/>
          <p14:tracePt t="8711" x="1571625" y="2030413"/>
          <p14:tracePt t="8727" x="1597025" y="2022475"/>
          <p14:tracePt t="8735" x="1614488" y="2014538"/>
          <p14:tracePt t="8742" x="1614488" y="2005013"/>
          <p14:tracePt t="8751" x="1622425" y="2005013"/>
          <p14:tracePt t="8759" x="1649413" y="2005013"/>
          <p14:tracePt t="8775" x="1657350" y="2005013"/>
          <p14:tracePt t="8784" x="1665288" y="1997075"/>
          <p14:tracePt t="8792" x="1682750" y="1997075"/>
          <p14:tracePt t="8800" x="1708150" y="1997075"/>
          <p14:tracePt t="8808" x="1716088" y="1997075"/>
          <p14:tracePt t="8816" x="1733550" y="1997075"/>
          <p14:tracePt t="8824" x="1751013" y="1997075"/>
          <p14:tracePt t="8840" x="1758950" y="1997075"/>
          <p14:tracePt t="8848" x="1776413" y="1997075"/>
          <p14:tracePt t="8856" x="1793875" y="1997075"/>
          <p14:tracePt t="8864" x="1809750" y="1997075"/>
          <p14:tracePt t="8871" x="1844675" y="1997075"/>
          <p14:tracePt t="8880" x="1852613" y="1997075"/>
          <p14:tracePt t="8887" x="1870075" y="1997075"/>
          <p14:tracePt t="8896" x="1878013" y="1997075"/>
          <p14:tracePt t="8904" x="1885950" y="1997075"/>
          <p14:tracePt t="8911" x="1903413" y="1997075"/>
          <p14:tracePt t="8920" x="1911350" y="1997075"/>
          <p14:tracePt t="8928" x="1920875" y="1997075"/>
          <p14:tracePt t="8935" x="1928813" y="1997075"/>
          <p14:tracePt t="8943" x="1946275" y="1997075"/>
          <p14:tracePt t="8953" x="1963738" y="1997075"/>
          <p14:tracePt t="8969" x="1979613" y="1997075"/>
          <p14:tracePt t="8984" x="1997075" y="1989138"/>
          <p14:tracePt t="8991" x="2014538" y="1989138"/>
          <p14:tracePt t="8999" x="2022475" y="1989138"/>
          <p14:tracePt t="9007" x="2030413" y="1989138"/>
          <p14:tracePt t="9015" x="2047875" y="1989138"/>
          <p14:tracePt t="9023" x="2055813" y="1989138"/>
          <p14:tracePt t="9039" x="2082800" y="1989138"/>
          <p14:tracePt t="9047" x="2098675" y="1989138"/>
          <p14:tracePt t="9055" x="2116138" y="1989138"/>
          <p14:tracePt t="9071" x="2124075" y="1989138"/>
          <p14:tracePt t="9079" x="2141538" y="1989138"/>
          <p14:tracePt t="9087" x="2149475" y="1989138"/>
          <p14:tracePt t="9095" x="2174875" y="1997075"/>
          <p14:tracePt t="9104" x="2192338" y="1997075"/>
          <p14:tracePt t="9111" x="2192338" y="2005013"/>
          <p14:tracePt t="9119" x="2200275" y="2005013"/>
          <p14:tracePt t="9127" x="2217738" y="2005013"/>
          <p14:tracePt t="9135" x="2227263" y="2005013"/>
          <p14:tracePt t="9143" x="2243138" y="2005013"/>
          <p14:tracePt t="9159" x="2260600" y="2014538"/>
          <p14:tracePt t="9169" x="2268538" y="2014538"/>
          <p14:tracePt t="9184" x="2278063" y="2014538"/>
          <p14:tracePt t="9191" x="2286000" y="2014538"/>
          <p14:tracePt t="9199" x="2293938" y="2022475"/>
          <p14:tracePt t="9215" x="2311400" y="2022475"/>
          <p14:tracePt t="9224" x="2319338" y="2030413"/>
          <p14:tracePt t="9239" x="2328863" y="2039938"/>
          <p14:tracePt t="9255" x="2336800" y="2047875"/>
          <p14:tracePt t="9271" x="2344738" y="2055813"/>
          <p14:tracePt t="9295" x="2354263" y="2065338"/>
          <p14:tracePt t="9311" x="2354263" y="2073275"/>
          <p14:tracePt t="9319" x="2362200" y="2073275"/>
          <p14:tracePt t="9327" x="2362200" y="2082800"/>
          <p14:tracePt t="9336" x="2362200" y="2090738"/>
          <p14:tracePt t="9359" x="2371725" y="2108200"/>
          <p14:tracePt t="9375" x="2387600" y="2116138"/>
          <p14:tracePt t="9383" x="2387600" y="2124075"/>
          <p14:tracePt t="9391" x="2397125" y="2133600"/>
          <p14:tracePt t="9407" x="2397125" y="2141538"/>
          <p14:tracePt t="9415" x="2405063" y="2149475"/>
          <p14:tracePt t="9423" x="2413000" y="2149475"/>
          <p14:tracePt t="9431" x="2413000" y="2159000"/>
          <p14:tracePt t="9440" x="2422525" y="2174875"/>
          <p14:tracePt t="9455" x="2430463" y="2174875"/>
          <p14:tracePt t="9463" x="2438400" y="2184400"/>
          <p14:tracePt t="9471" x="2438400" y="2192338"/>
          <p14:tracePt t="9479" x="2447925" y="2200275"/>
          <p14:tracePt t="9487" x="2455863" y="2209800"/>
          <p14:tracePt t="9495" x="2473325" y="2217738"/>
          <p14:tracePt t="9503" x="2481263" y="2227263"/>
          <p14:tracePt t="9511" x="2506663" y="2243138"/>
          <p14:tracePt t="9519" x="2524125" y="2252663"/>
          <p14:tracePt t="9527" x="2549525" y="2252663"/>
          <p14:tracePt t="9536" x="2557463" y="2260600"/>
          <p14:tracePt t="9543" x="2582863" y="2268538"/>
          <p14:tracePt t="9552" x="2600325" y="2278063"/>
          <p14:tracePt t="9559" x="2633663" y="2286000"/>
          <p14:tracePt t="9569" x="2643188" y="2286000"/>
          <p14:tracePt t="9575" x="2651125" y="2286000"/>
          <p14:tracePt t="9583" x="2660650" y="2293938"/>
          <p14:tracePt t="9592" x="2676525" y="2293938"/>
          <p14:tracePt t="9607" x="2693988" y="2293938"/>
          <p14:tracePt t="9631" x="2701925" y="2293938"/>
          <p14:tracePt t="9647" x="2711450" y="2293938"/>
          <p14:tracePt t="9679" x="2719388" y="2293938"/>
          <p14:tracePt t="9687" x="2727325" y="2293938"/>
          <p14:tracePt t="9695" x="2736850" y="2293938"/>
          <p14:tracePt t="9711" x="2744788" y="2303463"/>
          <p14:tracePt t="9727" x="2752725" y="2303463"/>
          <p14:tracePt t="9743" x="2762250" y="2311400"/>
          <p14:tracePt t="9752" x="2762250" y="2328863"/>
          <p14:tracePt t="9759" x="2770188" y="2344738"/>
          <p14:tracePt t="9769" x="2778125" y="2362200"/>
          <p14:tracePt t="9775" x="2813050" y="2379663"/>
          <p14:tracePt t="9783" x="2820988" y="2387600"/>
          <p14:tracePt t="9791" x="2830513" y="2397125"/>
          <p14:tracePt t="9807" x="2846388" y="2405063"/>
          <p14:tracePt t="9823" x="2863850" y="2413000"/>
          <p14:tracePt t="9847" x="2881313" y="2413000"/>
          <p14:tracePt t="9855" x="2897188" y="2413000"/>
          <p14:tracePt t="9863" x="2906713" y="2413000"/>
          <p14:tracePt t="9871" x="2922588" y="2413000"/>
          <p14:tracePt t="9886" x="2940050" y="2413000"/>
          <p14:tracePt t="9894" x="2957513" y="2413000"/>
          <p14:tracePt t="9911" x="2982913" y="2413000"/>
          <p14:tracePt t="9919" x="2990850" y="2413000"/>
          <p14:tracePt t="9927" x="3025775" y="2413000"/>
          <p14:tracePt t="9936" x="3051175" y="2413000"/>
          <p14:tracePt t="9943" x="3109913" y="2413000"/>
          <p14:tracePt t="9952" x="3144838" y="2413000"/>
          <p14:tracePt t="9959" x="3195638" y="2413000"/>
          <p14:tracePt t="9969" x="3246438" y="2413000"/>
          <p14:tracePt t="9975" x="3289300" y="2413000"/>
          <p14:tracePt t="9983" x="3348038" y="2413000"/>
          <p14:tracePt t="9992" x="3390900" y="2413000"/>
          <p14:tracePt t="10000" x="3449638" y="2430463"/>
          <p14:tracePt t="10007" x="3509963" y="2430463"/>
          <p14:tracePt t="10015" x="3568700" y="2455863"/>
          <p14:tracePt t="10023" x="3629025" y="2473325"/>
          <p14:tracePt t="10031" x="3687763" y="2481263"/>
          <p14:tracePt t="10040" x="3738563" y="2498725"/>
          <p14:tracePt t="10047" x="3806825" y="2516188"/>
          <p14:tracePt t="10058" x="3857625" y="2532063"/>
          <p14:tracePt t="10063" x="3900488" y="2541588"/>
          <p14:tracePt t="10071" x="3968750" y="2574925"/>
          <p14:tracePt t="10079" x="3994150" y="2592388"/>
          <p14:tracePt t="10089" x="4011613" y="2608263"/>
          <p14:tracePt t="10095" x="4019550" y="2633663"/>
          <p14:tracePt t="10103" x="4027488" y="2676525"/>
          <p14:tracePt t="10111" x="4027488" y="2693988"/>
          <p14:tracePt t="10120" x="4037013" y="2719388"/>
          <p14:tracePt t="10127" x="4079875" y="2787650"/>
          <p14:tracePt t="10143" x="4079875" y="2805113"/>
          <p14:tracePt t="10152" x="4079875" y="2813050"/>
          <p14:tracePt t="10169" x="4079875" y="2820988"/>
          <p14:tracePt t="10175" x="4079875" y="2830513"/>
          <p14:tracePt t="10223" x="4037013" y="2830513"/>
          <p14:tracePt t="10232" x="3994150" y="2813050"/>
          <p14:tracePt t="10242" x="4002088" y="2813050"/>
          <p14:tracePt t="10249" x="3968750" y="2778125"/>
          <p14:tracePt t="10256" x="3960813" y="2778125"/>
          <p14:tracePt t="10496" x="3951288" y="2770188"/>
          <p14:tracePt t="10584" x="3951288" y="2762250"/>
          <p14:tracePt t="10592" x="3968750" y="2752725"/>
          <p14:tracePt t="10601" x="3994150" y="2727325"/>
          <p14:tracePt t="10608" x="4027488" y="2686050"/>
          <p14:tracePt t="10616" x="4044950" y="2676525"/>
          <p14:tracePt t="10624" x="4052888" y="2668588"/>
          <p14:tracePt t="10632" x="4070350" y="2643188"/>
          <p14:tracePt t="10640" x="4105275" y="2633663"/>
          <p14:tracePt t="10648" x="4130675" y="2625725"/>
          <p14:tracePt t="10656" x="4164013" y="2625725"/>
          <p14:tracePt t="10664" x="4171950" y="2625725"/>
          <p14:tracePt t="10672" x="4197350" y="2617788"/>
          <p14:tracePt t="10680" x="4214813" y="2617788"/>
          <p14:tracePt t="10689" x="4240213" y="2617788"/>
          <p14:tracePt t="10695" x="4283075" y="2617788"/>
          <p14:tracePt t="10704" x="4333875" y="2600325"/>
          <p14:tracePt t="10712" x="4359275" y="2600325"/>
          <p14:tracePt t="10720" x="4384675" y="2600325"/>
          <p14:tracePt t="10728" x="4445000" y="2600325"/>
          <p14:tracePt t="10736" x="4470400" y="2600325"/>
          <p14:tracePt t="10744" x="4513263" y="2600325"/>
          <p14:tracePt t="10752" x="4546600" y="2600325"/>
          <p14:tracePt t="10760" x="4589463" y="2600325"/>
          <p14:tracePt t="10768" x="4614863" y="2600325"/>
          <p14:tracePt t="10776" x="4622800" y="2600325"/>
          <p14:tracePt t="10785" x="4630738" y="2600325"/>
          <p14:tracePt t="10792" x="4657725" y="2600325"/>
          <p14:tracePt t="10802" x="4673600" y="2600325"/>
          <p14:tracePt t="10808" x="4708525" y="2600325"/>
          <p14:tracePt t="10817" x="4716463" y="2600325"/>
          <p14:tracePt t="10824" x="4741863" y="2600325"/>
          <p14:tracePt t="10832" x="4759325" y="2600325"/>
          <p14:tracePt t="10840" x="4775200" y="2600325"/>
          <p14:tracePt t="10848" x="4792663" y="2600325"/>
          <p14:tracePt t="10856" x="4818063" y="2600325"/>
          <p14:tracePt t="10864" x="4827588" y="2600325"/>
          <p14:tracePt t="10872" x="4843463" y="2600325"/>
          <p14:tracePt t="10880" x="4852988" y="2600325"/>
          <p14:tracePt t="10887" x="4868863" y="2600325"/>
          <p14:tracePt t="10896" x="4894263" y="2600325"/>
          <p14:tracePt t="10904" x="4903788" y="2600325"/>
          <p14:tracePt t="10912" x="4919663" y="2600325"/>
          <p14:tracePt t="10920" x="4937125" y="2600325"/>
          <p14:tracePt t="10928" x="4946650" y="2600325"/>
          <p14:tracePt t="10936" x="4962525" y="2600325"/>
          <p14:tracePt t="10952" x="4979988" y="2600325"/>
          <p14:tracePt t="10960" x="4987925" y="2600325"/>
          <p14:tracePt t="10976" x="4997450" y="2600325"/>
          <p14:tracePt t="10985" x="5005388" y="2600325"/>
          <p14:tracePt t="11016" x="5013325" y="2600325"/>
          <p14:tracePt t="11056" x="5022850" y="2600325"/>
          <p14:tracePt t="11128" x="5030788" y="2600325"/>
          <p14:tracePt t="11136" x="5038725" y="2592388"/>
          <p14:tracePt t="11152" x="5048250" y="2582863"/>
          <p14:tracePt t="11184" x="5056188" y="2582863"/>
          <p14:tracePt t="11240" x="5064125" y="2582863"/>
          <p14:tracePt t="11248" x="5081588" y="2574925"/>
          <p14:tracePt t="11272" x="5091113" y="2574925"/>
          <p14:tracePt t="11288" x="5099050" y="2574925"/>
          <p14:tracePt t="11352" x="5081588" y="2592388"/>
          <p14:tracePt t="11360" x="4979988" y="2633663"/>
          <p14:tracePt t="11367" x="4903788" y="2660650"/>
          <p14:tracePt t="11376" x="4792663" y="2693988"/>
          <p14:tracePt t="11384" x="4538663" y="2762250"/>
          <p14:tracePt t="11392" x="4197350" y="2855913"/>
          <p14:tracePt t="11401" x="3790950" y="2990850"/>
          <p14:tracePt t="11408" x="3382963" y="3109913"/>
          <p14:tracePt t="11416" x="2982913" y="3221038"/>
          <p14:tracePt t="11424" x="2633663" y="3314700"/>
          <p14:tracePt t="11432" x="2397125" y="3424238"/>
          <p14:tracePt t="11440" x="2235200" y="3492500"/>
          <p14:tracePt t="11448" x="2116138" y="3578225"/>
          <p14:tracePt t="11456" x="1979613" y="3654425"/>
          <p14:tracePt t="11464" x="1920875" y="3697288"/>
          <p14:tracePt t="11473" x="1852613" y="3756025"/>
          <p14:tracePt t="11480" x="1801813" y="3816350"/>
          <p14:tracePt t="11489" x="1766888" y="3857625"/>
          <p14:tracePt t="11496" x="1741488" y="3900488"/>
          <p14:tracePt t="11504" x="1708150" y="3951288"/>
          <p14:tracePt t="11512" x="1700213" y="3976688"/>
          <p14:tracePt t="11520" x="1700213" y="4002088"/>
          <p14:tracePt t="11528" x="1690688" y="4019550"/>
          <p14:tracePt t="11536" x="1690688" y="4027488"/>
          <p14:tracePt t="11544" x="1690688" y="4037013"/>
          <p14:tracePt t="11551" x="1690688" y="4062413"/>
          <p14:tracePt t="11568" x="1690688" y="4070350"/>
          <p14:tracePt t="11576" x="1690688" y="4079875"/>
          <p14:tracePt t="11585" x="1716088" y="4079875"/>
          <p14:tracePt t="11592" x="1758950" y="4079875"/>
          <p14:tracePt t="11601" x="1860550" y="4079875"/>
          <p14:tracePt t="11608" x="1946275" y="4079875"/>
          <p14:tracePt t="11618" x="2039938" y="4079875"/>
          <p14:tracePt t="11624" x="2159000" y="4079875"/>
          <p14:tracePt t="11632" x="2278063" y="4079875"/>
          <p14:tracePt t="11640" x="2397125" y="4079875"/>
          <p14:tracePt t="11648" x="2506663" y="4079875"/>
          <p14:tracePt t="11656" x="2592388" y="4079875"/>
          <p14:tracePt t="11664" x="2701925" y="4079875"/>
          <p14:tracePt t="11672" x="2846388" y="4079875"/>
          <p14:tracePt t="11680" x="2974975" y="4079875"/>
          <p14:tracePt t="11688" x="3084513" y="4079875"/>
          <p14:tracePt t="11696" x="3195638" y="4079875"/>
          <p14:tracePt t="11704" x="3314700" y="4062413"/>
          <p14:tracePt t="11712" x="3382963" y="4052888"/>
          <p14:tracePt t="11720" x="3484563" y="4027488"/>
          <p14:tracePt t="11728" x="3552825" y="4011613"/>
          <p14:tracePt t="11736" x="3611563" y="3994150"/>
          <p14:tracePt t="11744" x="3679825" y="3976688"/>
          <p14:tracePt t="11751" x="3748088" y="3960813"/>
          <p14:tracePt t="11760" x="3832225" y="3951288"/>
          <p14:tracePt t="11768" x="3892550" y="3935413"/>
          <p14:tracePt t="11776" x="3951288" y="3925888"/>
          <p14:tracePt t="11784" x="4011613" y="3917950"/>
          <p14:tracePt t="11792" x="4044950" y="3917950"/>
          <p14:tracePt t="11801" x="4062413" y="3908425"/>
          <p14:tracePt t="11808" x="4087813" y="3883025"/>
          <p14:tracePt t="11818" x="4113213" y="3875088"/>
          <p14:tracePt t="11824" x="4121150" y="3875088"/>
          <p14:tracePt t="11832" x="4130675" y="3875088"/>
          <p14:tracePt t="11880" x="4138613" y="3875088"/>
          <p14:tracePt t="11888" x="4146550" y="3867150"/>
          <p14:tracePt t="11896" x="4146550" y="3857625"/>
          <p14:tracePt t="11903" x="4164013" y="3857625"/>
          <p14:tracePt t="11912" x="4171950" y="3849688"/>
          <p14:tracePt t="11919" x="4181475" y="3832225"/>
          <p14:tracePt t="11928" x="4189413" y="3824288"/>
          <p14:tracePt t="11935" x="4197350" y="3824288"/>
          <p14:tracePt t="11951" x="4206875" y="3798888"/>
          <p14:tracePt t="11968" x="4214813" y="3773488"/>
          <p14:tracePt t="11977" x="4224338" y="3756025"/>
          <p14:tracePt t="11984" x="4232275" y="3738563"/>
          <p14:tracePt t="11991" x="4249738" y="3722688"/>
          <p14:tracePt t="12001" x="4249738" y="3713163"/>
          <p14:tracePt t="12008" x="4249738" y="3687763"/>
          <p14:tracePt t="12016" x="4249738" y="3671888"/>
          <p14:tracePt t="12024" x="4249738" y="3654425"/>
          <p14:tracePt t="12032" x="4249738" y="3619500"/>
          <p14:tracePt t="12041" x="4249738" y="3586163"/>
          <p14:tracePt t="12048" x="4232275" y="3543300"/>
          <p14:tracePt t="12056" x="4206875" y="3475038"/>
          <p14:tracePt t="12064" x="4164013" y="3424238"/>
          <p14:tracePt t="12071" x="4095750" y="3365500"/>
          <p14:tracePt t="12080" x="4019550" y="3279775"/>
          <p14:tracePt t="12087" x="3976688" y="3246438"/>
          <p14:tracePt t="12100" x="3917950" y="3203575"/>
          <p14:tracePt t="12104" x="3832225" y="3152775"/>
          <p14:tracePt t="12111" x="3806825" y="3119438"/>
          <p14:tracePt t="12119" x="3790950" y="3094038"/>
          <p14:tracePt t="12127" x="3781425" y="3084513"/>
          <p14:tracePt t="12135" x="3763963" y="3051175"/>
          <p14:tracePt t="12143" x="3756025" y="3033713"/>
          <p14:tracePt t="12151" x="3730625" y="3000375"/>
          <p14:tracePt t="12160" x="3713163" y="2974975"/>
          <p14:tracePt t="12168" x="3705225" y="2957513"/>
          <p14:tracePt t="12176" x="3697288" y="2932113"/>
          <p14:tracePt t="12184" x="3679825" y="2914650"/>
          <p14:tracePt t="12191" x="3662363" y="2881313"/>
          <p14:tracePt t="12201" x="3636963" y="2838450"/>
          <p14:tracePt t="12208" x="3611563" y="2813050"/>
          <p14:tracePt t="12217" x="3568700" y="2762250"/>
          <p14:tracePt t="12224" x="3560763" y="2752725"/>
          <p14:tracePt t="12233" x="3552825" y="2727325"/>
          <p14:tracePt t="12241" x="3543300" y="2693988"/>
          <p14:tracePt t="12249" x="3543300" y="2668588"/>
          <p14:tracePt t="12257" x="3535363" y="2651125"/>
          <p14:tracePt t="12265" x="3535363" y="2643188"/>
          <p14:tracePt t="12272" x="3527425" y="2625725"/>
          <p14:tracePt t="12281" x="3527425" y="2600325"/>
          <p14:tracePt t="12289" x="3517900" y="2574925"/>
          <p14:tracePt t="12297" x="3509963" y="2549525"/>
          <p14:tracePt t="12312" x="3509963" y="2532063"/>
          <p14:tracePt t="12320" x="3492500" y="2516188"/>
          <p14:tracePt t="12336" x="3492500" y="2506663"/>
          <p14:tracePt t="12345" x="3484563" y="2489200"/>
          <p14:tracePt t="12361" x="3484563" y="2438400"/>
          <p14:tracePt t="12369" x="3475038" y="2413000"/>
          <p14:tracePt t="12385" x="3459163" y="2405063"/>
          <p14:tracePt t="12392" x="3449638" y="2405063"/>
          <p14:tracePt t="12400" x="3449638" y="2397125"/>
          <p14:tracePt t="12408" x="3441700" y="2387600"/>
          <p14:tracePt t="12425" x="3424238" y="2379663"/>
          <p14:tracePt t="12449" x="3424238" y="2371725"/>
          <p14:tracePt t="12464" x="3416300" y="2362200"/>
          <p14:tracePt t="12472" x="3408363" y="2362200"/>
          <p14:tracePt t="12488" x="3398838" y="2336800"/>
          <p14:tracePt t="12497" x="3398838" y="2328863"/>
          <p14:tracePt t="12514" x="3398838" y="2311400"/>
          <p14:tracePt t="12523" x="3390900" y="2303463"/>
          <p14:tracePt t="12530" x="3390900" y="2293938"/>
          <p14:tracePt t="12538" x="3390900" y="2286000"/>
          <p14:tracePt t="12546" x="3390900" y="2278063"/>
          <p14:tracePt t="12562" x="3390900" y="2268538"/>
          <p14:tracePt t="12578" x="3390900" y="2252663"/>
          <p14:tracePt t="12738" x="3390900" y="2243138"/>
          <p14:tracePt t="12746" x="3390900" y="2235200"/>
          <p14:tracePt t="12842" x="3382963" y="2235200"/>
          <p14:tracePt t="12850" x="3348038" y="2243138"/>
          <p14:tracePt t="12858" x="3330575" y="2260600"/>
          <p14:tracePt t="12864" x="3305175" y="2278063"/>
          <p14:tracePt t="12872" x="3271838" y="2293938"/>
          <p14:tracePt t="12881" x="3254375" y="2293938"/>
          <p14:tracePt t="12889" x="3246438" y="2303463"/>
          <p14:tracePt t="12897" x="3238500" y="2311400"/>
          <p14:tracePt t="12905" x="3228975" y="2319338"/>
          <p14:tracePt t="12912" x="3221038" y="2319338"/>
          <p14:tracePt t="12920" x="3211513" y="2319338"/>
          <p14:tracePt t="12929" x="3203575" y="2328863"/>
          <p14:tracePt t="12936" x="3195638" y="2328863"/>
          <p14:tracePt t="12944" x="3178175" y="2344738"/>
          <p14:tracePt t="12952" x="3170238" y="2354263"/>
          <p14:tracePt t="13083" x="3170238" y="2344738"/>
          <p14:tracePt t="13089" x="3178175" y="2336800"/>
          <p14:tracePt t="13106" x="3186113" y="2336800"/>
          <p14:tracePt t="13113" x="3195638" y="2328863"/>
          <p14:tracePt t="13129" x="3203575" y="2319338"/>
          <p14:tracePt t="13145" x="3211513" y="2319338"/>
          <p14:tracePt t="13225" x="3195638" y="2319338"/>
          <p14:tracePt t="13233" x="3160713" y="2328863"/>
          <p14:tracePt t="13241" x="3109913" y="2371725"/>
          <p14:tracePt t="13250" x="3084513" y="2379663"/>
          <p14:tracePt t="13258" x="3016250" y="2397125"/>
          <p14:tracePt t="13265" x="2974975" y="2405063"/>
          <p14:tracePt t="13275" x="2922588" y="2430463"/>
          <p14:tracePt t="13281" x="2889250" y="2438400"/>
          <p14:tracePt t="13291" x="2871788" y="2438400"/>
          <p14:tracePt t="13297" x="2838450" y="2447925"/>
          <p14:tracePt t="13305" x="2813050" y="2455863"/>
          <p14:tracePt t="13313" x="2762250" y="2463800"/>
          <p14:tracePt t="13321" x="2736850" y="2473325"/>
          <p14:tracePt t="13329" x="2693988" y="2481263"/>
          <p14:tracePt t="13337" x="2660650" y="2481263"/>
          <p14:tracePt t="13345" x="2608263" y="2481263"/>
          <p14:tracePt t="13353" x="2582863" y="2481263"/>
          <p14:tracePt t="13362" x="2549525" y="2481263"/>
          <p14:tracePt t="13369" x="2498725" y="2481263"/>
          <p14:tracePt t="13378" x="2473325" y="2481263"/>
          <p14:tracePt t="13385" x="2455863" y="2473325"/>
          <p14:tracePt t="13393" x="2422525" y="2455863"/>
          <p14:tracePt t="13402" x="2379663" y="2455863"/>
          <p14:tracePt t="13409" x="2362200" y="2447925"/>
          <p14:tracePt t="13418" x="2336800" y="2438400"/>
          <p14:tracePt t="13425" x="2319338" y="2438400"/>
          <p14:tracePt t="13435" x="2293938" y="2430463"/>
          <p14:tracePt t="13441" x="2278063" y="2430463"/>
          <p14:tracePt t="13451" x="2252663" y="2430463"/>
          <p14:tracePt t="13457" x="2209800" y="2430463"/>
          <p14:tracePt t="13465" x="2166938" y="2430463"/>
          <p14:tracePt t="13474" x="2133600" y="2430463"/>
          <p14:tracePt t="13481" x="2098675" y="2430463"/>
          <p14:tracePt t="13489" x="2055813" y="2430463"/>
          <p14:tracePt t="13497" x="2030413" y="2438400"/>
          <p14:tracePt t="13505" x="2014538" y="2447925"/>
          <p14:tracePt t="13513" x="1997075" y="2447925"/>
          <p14:tracePt t="13521" x="1971675" y="2455863"/>
          <p14:tracePt t="13529" x="1963738" y="2463800"/>
          <p14:tracePt t="13545" x="1938338" y="2463800"/>
          <p14:tracePt t="13553" x="1928813" y="2463800"/>
          <p14:tracePt t="13561" x="1920875" y="2473325"/>
          <p14:tracePt t="13569" x="1911350" y="2473325"/>
          <p14:tracePt t="13601" x="1903413" y="2481263"/>
          <p14:tracePt t="13617" x="1895475" y="2498725"/>
          <p14:tracePt t="13625" x="1885950" y="2498725"/>
          <p14:tracePt t="13753" x="1878013" y="2498725"/>
          <p14:tracePt t="13849" x="1885950" y="2498725"/>
          <p14:tracePt t="13857" x="1903413" y="2498725"/>
          <p14:tracePt t="13872" x="1920875" y="2498725"/>
          <p14:tracePt t="13881" x="1954213" y="2498725"/>
          <p14:tracePt t="13889" x="1989138" y="2506663"/>
          <p14:tracePt t="13896" x="2005013" y="2506663"/>
          <p14:tracePt t="13905" x="2030413" y="2506663"/>
          <p14:tracePt t="13913" x="2039938" y="2506663"/>
          <p14:tracePt t="13920" x="2073275" y="2506663"/>
          <p14:tracePt t="13929" x="2098675" y="2506663"/>
          <p14:tracePt t="13936" x="2133600" y="2506663"/>
          <p14:tracePt t="13945" x="2141538" y="2506663"/>
          <p14:tracePt t="13952" x="2166938" y="2506663"/>
          <p14:tracePt t="13962" x="2200275" y="2506663"/>
          <p14:tracePt t="13969" x="2217738" y="2498725"/>
          <p14:tracePt t="13977" x="2268538" y="2481263"/>
          <p14:tracePt t="13992" x="2311400" y="2463800"/>
          <p14:tracePt t="14000" x="2344738" y="2463800"/>
          <p14:tracePt t="14009" x="2379663" y="2447925"/>
          <p14:tracePt t="14018" x="2405063" y="2447925"/>
          <p14:tracePt t="14027" x="2430463" y="2430463"/>
          <p14:tracePt t="14035" x="2455863" y="2430463"/>
          <p14:tracePt t="14041" x="2481263" y="2430463"/>
          <p14:tracePt t="14057" x="2498725" y="2430463"/>
          <p14:tracePt t="14065" x="2506663" y="2430463"/>
          <p14:tracePt t="14137" x="2516188" y="2430463"/>
          <p14:tracePt t="14145" x="2524125" y="2430463"/>
          <p14:tracePt t="14162" x="2532063" y="2430463"/>
          <p14:tracePt t="14170" x="2541588" y="2430463"/>
          <p14:tracePt t="14177" x="2549525" y="2430463"/>
          <p14:tracePt t="14185" x="2557463" y="2430463"/>
          <p14:tracePt t="14193" x="2582863" y="2430463"/>
          <p14:tracePt t="14202" x="2592388" y="2430463"/>
          <p14:tracePt t="14210" x="2608263" y="2430463"/>
          <p14:tracePt t="14219" x="2617788" y="2430463"/>
          <p14:tracePt t="14226" x="2625725" y="2430463"/>
          <p14:tracePt t="14235" x="2633663" y="2430463"/>
          <p14:tracePt t="14283" x="2643188" y="2430463"/>
          <p14:tracePt t="14290" x="2651125" y="2430463"/>
          <p14:tracePt t="14362" x="2660650" y="2430463"/>
          <p14:tracePt t="14370" x="2668588" y="2430463"/>
          <p14:tracePt t="14378" x="2676525" y="2430463"/>
          <p14:tracePt t="14386" x="2686050" y="2430463"/>
          <p14:tracePt t="14394" x="2701925" y="2430463"/>
          <p14:tracePt t="14402" x="2711450" y="2438400"/>
          <p14:tracePt t="14411" x="2719388" y="2447925"/>
          <p14:tracePt t="14427" x="2727325" y="2447925"/>
          <p14:tracePt t="14451" x="2736850" y="2447925"/>
          <p14:tracePt t="14538" x="2744788" y="2447925"/>
          <p14:tracePt t="14546" x="2762250" y="2447925"/>
          <p14:tracePt t="14554" x="2770188" y="2447925"/>
          <p14:tracePt t="14562" x="2787650" y="2438400"/>
          <p14:tracePt t="14570" x="2805113" y="2430463"/>
          <p14:tracePt t="14578" x="2805113" y="2422525"/>
          <p14:tracePt t="14594" x="2820988" y="2422525"/>
          <p14:tracePt t="14610" x="2830513" y="2422525"/>
          <p14:tracePt t="14626" x="2838450" y="2422525"/>
          <p14:tracePt t="14643" x="2846388" y="2422525"/>
          <p14:tracePt t="14652" x="2855913" y="2422525"/>
          <p14:tracePt t="14658" x="2855913" y="2413000"/>
          <p14:tracePt t="14674" x="2871788" y="2413000"/>
          <p14:tracePt t="14690" x="2881313" y="2413000"/>
          <p14:tracePt t="14714" x="2889250" y="2413000"/>
          <p14:tracePt t="14722" x="2897188" y="2413000"/>
          <p14:tracePt t="14738" x="2906713" y="2413000"/>
          <p14:tracePt t="14746" x="2922588" y="2413000"/>
          <p14:tracePt t="14770" x="2940050" y="2413000"/>
          <p14:tracePt t="14778" x="2949575" y="2413000"/>
          <p14:tracePt t="14794" x="2957513" y="2413000"/>
          <p14:tracePt t="14811" x="2974975" y="2413000"/>
          <p14:tracePt t="14826" x="2982913" y="2413000"/>
          <p14:tracePt t="14859" x="2990850" y="2413000"/>
          <p14:tracePt t="14874" x="3008313" y="2430463"/>
          <p14:tracePt t="14890" x="3016250" y="2430463"/>
          <p14:tracePt t="14899" x="3025775" y="2430463"/>
          <p14:tracePt t="14906" x="3033713" y="2438400"/>
          <p14:tracePt t="14930" x="3041650" y="2438400"/>
          <p14:tracePt t="14938" x="3051175" y="2438400"/>
          <p14:tracePt t="14946" x="3059113" y="2447925"/>
          <p14:tracePt t="14970" x="3067050" y="2447925"/>
          <p14:tracePt t="14978" x="3076575" y="2447925"/>
          <p14:tracePt t="14986" x="3076575" y="2455863"/>
          <p14:tracePt t="14994" x="3084513" y="2455863"/>
          <p14:tracePt t="15002" x="3094038" y="2455863"/>
          <p14:tracePt t="15010" x="3101975" y="2455863"/>
          <p14:tracePt t="15066" x="3109913" y="2455863"/>
          <p14:tracePt t="15073" x="3119438" y="2455863"/>
          <p14:tracePt t="15089" x="3144838" y="2455863"/>
          <p14:tracePt t="15105" x="3152775" y="2447925"/>
          <p14:tracePt t="15113" x="3170238" y="2438400"/>
          <p14:tracePt t="15129" x="3178175" y="2438400"/>
          <p14:tracePt t="15145" x="3186113" y="2430463"/>
          <p14:tracePt t="15162" x="3195638" y="2422525"/>
          <p14:tracePt t="15234" x="3203575" y="2422525"/>
          <p14:tracePt t="15242" x="3211513" y="2422525"/>
          <p14:tracePt t="15258" x="3238500" y="2413000"/>
          <p14:tracePt t="15274" x="3246438" y="2413000"/>
          <p14:tracePt t="15283" x="3254375" y="2405063"/>
          <p14:tracePt t="15290" x="3263900" y="2397125"/>
          <p14:tracePt t="15298" x="3271838" y="2397125"/>
          <p14:tracePt t="15306" x="3289300" y="2379663"/>
          <p14:tracePt t="15314" x="3289300" y="2371725"/>
          <p14:tracePt t="15330" x="3305175" y="2362200"/>
          <p14:tracePt t="15345" x="3322638" y="2344738"/>
          <p14:tracePt t="15362" x="3330575" y="2336800"/>
          <p14:tracePt t="15370" x="3330575" y="2328863"/>
          <p14:tracePt t="15386" x="3348038" y="2319338"/>
          <p14:tracePt t="15393" x="3348038" y="2311400"/>
          <p14:tracePt t="15402" x="3348038" y="2303463"/>
          <p14:tracePt t="15410" x="3365500" y="2278063"/>
          <p14:tracePt t="15417" x="3365500" y="2260600"/>
          <p14:tracePt t="15426" x="3382963" y="2235200"/>
          <p14:tracePt t="15434" x="3382963" y="2227263"/>
          <p14:tracePt t="15450" x="3390900" y="2217738"/>
          <p14:tracePt t="15467" x="3398838" y="2209800"/>
          <p14:tracePt t="15522" x="3398838" y="2217738"/>
          <p14:tracePt t="15530" x="3390900" y="2235200"/>
          <p14:tracePt t="15538" x="3382963" y="2260600"/>
          <p14:tracePt t="15546" x="3373438" y="2311400"/>
          <p14:tracePt t="15554" x="3348038" y="2344738"/>
          <p14:tracePt t="15562" x="3340100" y="2371725"/>
          <p14:tracePt t="15571" x="3330575" y="2413000"/>
          <p14:tracePt t="15578" x="3322638" y="2438400"/>
          <p14:tracePt t="15586" x="3305175" y="2463800"/>
          <p14:tracePt t="15594" x="3289300" y="2473325"/>
          <p14:tracePt t="15602" x="3279775" y="2498725"/>
          <p14:tracePt t="15610" x="3254375" y="2524125"/>
          <p14:tracePt t="15618" x="3238500" y="2549525"/>
          <p14:tracePt t="15626" x="3228975" y="2574925"/>
          <p14:tracePt t="15634" x="3211513" y="2582863"/>
          <p14:tracePt t="15642" x="3203575" y="2582863"/>
          <p14:tracePt t="15650" x="3195638" y="2600325"/>
          <p14:tracePt t="15738" x="3186113" y="2600325"/>
          <p14:tracePt t="15746" x="3178175" y="2600325"/>
          <p14:tracePt t="15770" x="3170238" y="2600325"/>
          <p14:tracePt t="15786" x="3160713" y="2600325"/>
          <p14:tracePt t="15794" x="3160713" y="2592388"/>
          <p14:tracePt t="15802" x="3152775" y="2592388"/>
          <p14:tracePt t="15817" x="3144838" y="2592388"/>
          <p14:tracePt t="15834" x="3135313" y="2574925"/>
          <p14:tracePt t="15850" x="3119438" y="2566988"/>
          <p14:tracePt t="15874" x="3094038" y="2549525"/>
          <p14:tracePt t="15882" x="3084513" y="2549525"/>
          <p14:tracePt t="15906" x="3076575" y="2532063"/>
          <p14:tracePt t="15938" x="3067050" y="2532063"/>
          <p14:tracePt t="15962" x="3051175" y="2516188"/>
          <p14:tracePt t="16011" x="3051175" y="2506663"/>
          <p14:tracePt t="16017" x="3051175" y="2498725"/>
          <p14:tracePt t="16033" x="3059113" y="2489200"/>
          <p14:tracePt t="16049" x="3076575" y="2481263"/>
          <p14:tracePt t="16066" x="3101975" y="2473325"/>
          <p14:tracePt t="16074" x="3119438" y="2473325"/>
          <p14:tracePt t="16082" x="3144838" y="2473325"/>
          <p14:tracePt t="16099" x="3203575" y="2463800"/>
          <p14:tracePt t="16105" x="3254375" y="2463800"/>
          <p14:tracePt t="16114" x="3297238" y="2463800"/>
          <p14:tracePt t="16122" x="3330575" y="2463800"/>
          <p14:tracePt t="16130" x="3382963" y="2463800"/>
          <p14:tracePt t="16139" x="3433763" y="2463800"/>
          <p14:tracePt t="16146" x="3449638" y="2463800"/>
          <p14:tracePt t="16153" x="3492500" y="2463800"/>
          <p14:tracePt t="16162" x="3535363" y="2463800"/>
          <p14:tracePt t="16169" x="3568700" y="2463800"/>
          <p14:tracePt t="16178" x="3611563" y="2463800"/>
          <p14:tracePt t="16186" x="3636963" y="2463800"/>
          <p14:tracePt t="16194" x="3679825" y="2463800"/>
          <p14:tracePt t="16202" x="3697288" y="2463800"/>
          <p14:tracePt t="16211" x="3722688" y="2463800"/>
          <p14:tracePt t="16219" x="3730625" y="2463800"/>
          <p14:tracePt t="16227" x="3748088" y="2463800"/>
          <p14:tracePt t="16235" x="3763963" y="2463800"/>
          <p14:tracePt t="16242" x="3790950" y="2463800"/>
          <p14:tracePt t="16251" x="3806825" y="2463800"/>
          <p14:tracePt t="16259" x="3832225" y="2463800"/>
          <p14:tracePt t="16267" x="3867150" y="2463800"/>
          <p14:tracePt t="16274" x="3883025" y="2463800"/>
          <p14:tracePt t="16282" x="3925888" y="2463800"/>
          <p14:tracePt t="16290" x="3943350" y="2463800"/>
          <p14:tracePt t="16299" x="3968750" y="2463800"/>
          <p14:tracePt t="16306" x="3976688" y="2463800"/>
          <p14:tracePt t="16315" x="3994150" y="2463800"/>
          <p14:tracePt t="16331" x="4011613" y="2463800"/>
          <p14:tracePt t="16347" x="4019550" y="2463800"/>
          <p14:tracePt t="16363" x="4037013" y="2463800"/>
          <p14:tracePt t="16371" x="4044950" y="2463800"/>
          <p14:tracePt t="16395" x="4052888" y="2463800"/>
          <p14:tracePt t="16403" x="4062413" y="2463800"/>
          <p14:tracePt t="16442" x="4070350" y="2463800"/>
          <p14:tracePt t="16450" x="4079875" y="2463800"/>
          <p14:tracePt t="16459" x="4087813" y="2463800"/>
          <p14:tracePt t="16491" x="4095750" y="2463800"/>
          <p14:tracePt t="16499" x="4105275" y="2473325"/>
          <p14:tracePt t="16515" x="4113213" y="2481263"/>
          <p14:tracePt t="16523" x="4121150" y="2498725"/>
          <p14:tracePt t="16531" x="4146550" y="2506663"/>
          <p14:tracePt t="16547" x="4164013" y="2516188"/>
          <p14:tracePt t="16555" x="4171950" y="2524125"/>
          <p14:tracePt t="16587" x="4189413" y="2541588"/>
          <p14:tracePt t="16595" x="4197350" y="2549525"/>
          <p14:tracePt t="16611" x="4206875" y="2549525"/>
          <p14:tracePt t="16619" x="4224338" y="2557463"/>
          <p14:tracePt t="16627" x="4232275" y="2566988"/>
          <p14:tracePt t="16635" x="4240213" y="2566988"/>
          <p14:tracePt t="16643" x="4265613" y="2582863"/>
          <p14:tracePt t="16659" x="4283075" y="2582863"/>
          <p14:tracePt t="16691" x="4291013" y="2592388"/>
          <p14:tracePt t="16706" x="4300538" y="2600325"/>
          <p14:tracePt t="16716" x="4316413" y="2600325"/>
          <p14:tracePt t="16731" x="4325938" y="2608263"/>
          <p14:tracePt t="16739" x="4333875" y="2617788"/>
          <p14:tracePt t="16747" x="4341813" y="2625725"/>
          <p14:tracePt t="16755" x="4351338" y="2625725"/>
          <p14:tracePt t="16763" x="4368800" y="2643188"/>
          <p14:tracePt t="16779" x="4384675" y="2668588"/>
          <p14:tracePt t="16787" x="4394200" y="2676525"/>
          <p14:tracePt t="16795" x="4402138" y="2676525"/>
          <p14:tracePt t="16804" x="4410075" y="2686050"/>
          <p14:tracePt t="16819" x="4419600" y="2686050"/>
          <p14:tracePt t="16835" x="4427538" y="2693988"/>
          <p14:tracePt t="16851" x="4435475" y="2693988"/>
          <p14:tracePt t="16859" x="4452938" y="2693988"/>
          <p14:tracePt t="16875" x="4460875" y="2693988"/>
          <p14:tracePt t="16883" x="4470400" y="2693988"/>
          <p14:tracePt t="16891" x="4478338" y="2693988"/>
          <p14:tracePt t="16900" x="4495800" y="2693988"/>
          <p14:tracePt t="16907" x="4521200" y="2693988"/>
          <p14:tracePt t="16922" x="4529138" y="2693988"/>
          <p14:tracePt t="16931" x="4546600" y="2693988"/>
          <p14:tracePt t="16939" x="4554538" y="2693988"/>
          <p14:tracePt t="16955" x="4572000" y="2693988"/>
          <p14:tracePt t="16962" x="4579938" y="2693988"/>
          <p14:tracePt t="16971" x="4614863" y="2693988"/>
          <p14:tracePt t="16979" x="4640263" y="2701925"/>
          <p14:tracePt t="16987" x="4657725" y="2711450"/>
          <p14:tracePt t="16995" x="4699000" y="2711450"/>
          <p14:tracePt t="17004" x="4759325" y="2719388"/>
          <p14:tracePt t="17010" x="4835525" y="2752725"/>
          <p14:tracePt t="17019" x="4894263" y="2770188"/>
          <p14:tracePt t="17027" x="4987925" y="2830513"/>
          <p14:tracePt t="17035" x="5048250" y="2846388"/>
          <p14:tracePt t="17043" x="5124450" y="2881313"/>
          <p14:tracePt t="17050" x="5175250" y="2922588"/>
          <p14:tracePt t="17059" x="5200650" y="2940050"/>
          <p14:tracePt t="17066" x="5218113" y="2957513"/>
          <p14:tracePt t="17074" x="5226050" y="2990850"/>
          <p14:tracePt t="17108" x="5226050" y="3000375"/>
          <p14:tracePt t="17117" x="5226050" y="3008313"/>
          <p14:tracePt t="17436" x="5235575" y="3008313"/>
          <p14:tracePt t="17540" x="5251450" y="3008313"/>
          <p14:tracePt t="17563" x="5260975" y="3008313"/>
          <p14:tracePt t="17596" x="5276850" y="3008313"/>
          <p14:tracePt t="17604" x="5302250" y="3016250"/>
          <p14:tracePt t="17611" x="5345113" y="3025775"/>
          <p14:tracePt t="17619" x="5362575" y="3051175"/>
          <p14:tracePt t="17628" x="5370513" y="3067050"/>
          <p14:tracePt t="17636" x="5395913" y="3084513"/>
          <p14:tracePt t="17643" x="5395913" y="3101975"/>
          <p14:tracePt t="17653" x="5405438" y="3119438"/>
          <p14:tracePt t="17660" x="5413375" y="3127375"/>
          <p14:tracePt t="17668" x="5413375" y="3135313"/>
          <p14:tracePt t="17675" x="5413375" y="3152775"/>
          <p14:tracePt t="17685" x="5413375" y="3178175"/>
          <p14:tracePt t="17692" x="5405438" y="3211513"/>
          <p14:tracePt t="17701" x="5370513" y="3246438"/>
          <p14:tracePt t="17707" x="5345113" y="3297238"/>
          <p14:tracePt t="17717" x="5319713" y="3348038"/>
          <p14:tracePt t="17724" x="5260975" y="3408363"/>
          <p14:tracePt t="17732" x="5200650" y="3467100"/>
          <p14:tracePt t="17739" x="5106988" y="3543300"/>
          <p14:tracePt t="17748" x="4979988" y="3646488"/>
          <p14:tracePt t="17755" x="4894263" y="3705225"/>
          <p14:tracePt t="17763" x="4749800" y="3790950"/>
          <p14:tracePt t="17771" x="4554538" y="3908425"/>
          <p14:tracePt t="17779" x="4351338" y="4037013"/>
          <p14:tracePt t="17787" x="4156075" y="4156075"/>
          <p14:tracePt t="17796" x="3951288" y="4300538"/>
          <p14:tracePt t="17803" x="3748088" y="4419600"/>
          <p14:tracePt t="17812" x="3552825" y="4546600"/>
          <p14:tracePt t="17819" x="3355975" y="4648200"/>
          <p14:tracePt t="17828" x="3186113" y="4767263"/>
          <p14:tracePt t="17836" x="3016250" y="4860925"/>
          <p14:tracePt t="17843" x="2855913" y="4929188"/>
          <p14:tracePt t="17853" x="2719388" y="5005388"/>
          <p14:tracePt t="17859" x="2582863" y="5081588"/>
          <p14:tracePt t="17868" x="2481263" y="5124450"/>
          <p14:tracePt t="17876" x="2387600" y="5167313"/>
          <p14:tracePt t="17885" x="2293938" y="5218113"/>
          <p14:tracePt t="17892" x="2235200" y="5268913"/>
          <p14:tracePt t="17903" x="2184400" y="5302250"/>
          <p14:tracePt t="17910" x="2124075" y="5327650"/>
          <p14:tracePt t="17916" x="2055813" y="5362575"/>
          <p14:tracePt t="17923" x="2005013" y="5395913"/>
          <p14:tracePt t="17935" x="1946275" y="5438775"/>
          <p14:tracePt t="17941" x="1870075" y="5464175"/>
          <p14:tracePt t="17948" x="1793875" y="5514975"/>
          <p14:tracePt t="17955" x="1758950" y="5524500"/>
          <p14:tracePt t="17963" x="1674813" y="5540375"/>
          <p14:tracePt t="17972" x="1597025" y="5565775"/>
          <p14:tracePt t="17979" x="1530350" y="5591175"/>
          <p14:tracePt t="17988" x="1504950" y="5600700"/>
          <p14:tracePt t="17997" x="1462088" y="5616575"/>
          <p14:tracePt t="18003" x="1419225" y="5641975"/>
          <p14:tracePt t="18012" x="1368425" y="5668963"/>
          <p14:tracePt t="18027" x="1333500" y="5684838"/>
          <p14:tracePt t="18035" x="1308100" y="5702300"/>
          <p14:tracePt t="18043" x="1282700" y="5719763"/>
          <p14:tracePt t="18060" x="1274763" y="5719763"/>
          <p14:tracePt t="18068" x="1257300" y="5727700"/>
          <p14:tracePt t="18075" x="1231900" y="5745163"/>
          <p14:tracePt t="18083" x="1216025" y="5745163"/>
          <p14:tracePt t="18091" x="1206500" y="5753100"/>
          <p14:tracePt t="18101" x="1189038" y="5761038"/>
          <p14:tracePt t="18107" x="1181100" y="5770563"/>
          <p14:tracePt t="18116" x="1155700" y="5788025"/>
          <p14:tracePt t="18124" x="1138238" y="5795963"/>
          <p14:tracePt t="18131" x="1104900" y="5803900"/>
          <p14:tracePt t="18139" x="1087438" y="5821363"/>
          <p14:tracePt t="18147" x="1079500" y="5846763"/>
          <p14:tracePt t="18155" x="1079500" y="5880100"/>
          <p14:tracePt t="18163" x="1079500" y="5922963"/>
          <p14:tracePt t="18171" x="1079500" y="5965825"/>
          <p14:tracePt t="18178" x="1079500" y="5999163"/>
          <p14:tracePt t="18188" x="1087438" y="6067425"/>
          <p14:tracePt t="18195" x="1130300" y="6127750"/>
          <p14:tracePt t="18204" x="1147763" y="6211888"/>
          <p14:tracePt t="18212" x="1163638" y="6254750"/>
          <p14:tracePt t="18221" x="1189038" y="6313488"/>
          <p14:tracePt t="18227" x="1206500" y="6356350"/>
          <p14:tracePt t="18237" x="1206500" y="6365875"/>
          <p14:tracePt t="18244" x="1216025" y="6391275"/>
          <p14:tracePt t="18260" x="1216025" y="6399213"/>
          <p14:tracePt t="18268" x="1216025" y="6407150"/>
          <p14:tracePt t="18324" x="1216025" y="6424613"/>
          <p14:tracePt t="18332" x="1216025" y="6432550"/>
          <p14:tracePt t="18339" x="1198563" y="6432550"/>
          <p14:tracePt t="18349" x="1163638" y="6432550"/>
          <p14:tracePt t="18356" x="1122363" y="6432550"/>
          <p14:tracePt t="18364" x="1087438" y="6432550"/>
          <p14:tracePt t="18372" x="1044575" y="6432550"/>
          <p14:tracePt t="18380" x="1028700" y="6432550"/>
          <p14:tracePt t="18388" x="985838" y="6432550"/>
          <p14:tracePt t="18396" x="935038" y="6416675"/>
          <p14:tracePt t="18404" x="884238" y="6407150"/>
          <p14:tracePt t="18412" x="841375" y="6399213"/>
          <p14:tracePt t="18420" x="808038" y="6381750"/>
          <p14:tracePt t="18428" x="747713" y="6348413"/>
          <p14:tracePt t="18437" x="704850" y="6330950"/>
          <p14:tracePt t="18444" x="646113" y="6323013"/>
          <p14:tracePt t="18453" x="603250" y="6305550"/>
          <p14:tracePt t="18460" x="569913" y="6297613"/>
          <p14:tracePt t="18467" x="519113" y="6280150"/>
          <p14:tracePt t="18476" x="484188" y="6254750"/>
          <p14:tracePt t="18483" x="450850" y="6237288"/>
          <p14:tracePt t="18492" x="425450" y="6229350"/>
          <p14:tracePt t="18500" x="382588" y="6221413"/>
          <p14:tracePt t="18508" x="365125" y="6221413"/>
          <p14:tracePt t="18516" x="357188" y="6211888"/>
          <p14:tracePt t="18524" x="339725" y="6203950"/>
          <p14:tracePt t="18533" x="331788" y="6203950"/>
          <p14:tracePt t="18540" x="322263" y="6186488"/>
          <p14:tracePt t="18556" x="314325" y="6186488"/>
          <p14:tracePt t="18564" x="296863" y="6178550"/>
          <p14:tracePt t="18579" x="280988" y="6169025"/>
          <p14:tracePt t="18588" x="255588" y="6153150"/>
          <p14:tracePt t="18596" x="255588" y="6143625"/>
          <p14:tracePt t="18604" x="246063" y="6143625"/>
          <p14:tracePt t="18612" x="238125" y="6135688"/>
          <p14:tracePt t="18620" x="230188" y="6118225"/>
          <p14:tracePt t="18628" x="220663" y="6118225"/>
          <p14:tracePt t="18644" x="203200" y="6102350"/>
          <p14:tracePt t="18651" x="195263" y="6084888"/>
          <p14:tracePt t="18660" x="177800" y="6067425"/>
          <p14:tracePt t="18667" x="161925" y="6042025"/>
          <p14:tracePt t="18676" x="136525" y="6024563"/>
          <p14:tracePt t="18684" x="119063" y="5999163"/>
          <p14:tracePt t="18692" x="101600" y="5973763"/>
          <p14:tracePt t="18700" x="85725" y="5948363"/>
          <p14:tracePt t="18708" x="68263" y="5897563"/>
          <p14:tracePt t="18716" x="42863" y="5846763"/>
          <p14:tracePt t="18724" x="33338" y="5813425"/>
          <p14:tracePt t="18733" x="17463" y="5770563"/>
          <p14:tracePt t="18812" x="76200" y="5311775"/>
          <p14:tracePt t="18820" x="111125" y="5260975"/>
          <p14:tracePt t="18828" x="127000" y="5243513"/>
          <p14:tracePt t="18836" x="169863" y="5192713"/>
          <p14:tracePt t="18844" x="187325" y="5175250"/>
          <p14:tracePt t="18852" x="203200" y="5141913"/>
          <p14:tracePt t="18860" x="203200" y="5106988"/>
          <p14:tracePt t="18867" x="220663" y="5081588"/>
          <p14:tracePt t="18876" x="238125" y="5048250"/>
          <p14:tracePt t="18883" x="263525" y="5022850"/>
          <p14:tracePt t="18892" x="288925" y="4997450"/>
          <p14:tracePt t="18900" x="314325" y="4962525"/>
          <p14:tracePt t="18908" x="357188" y="4929188"/>
          <p14:tracePt t="18916" x="415925" y="4903788"/>
          <p14:tracePt t="18924" x="466725" y="4886325"/>
          <p14:tracePt t="18933" x="527050" y="4852988"/>
          <p14:tracePt t="18940" x="603250" y="4810125"/>
          <p14:tracePt t="18950" x="679450" y="4775200"/>
          <p14:tracePt t="18956" x="730250" y="4759325"/>
          <p14:tracePt t="18964" x="815975" y="4733925"/>
          <p14:tracePt t="18972" x="874713" y="4716463"/>
          <p14:tracePt t="18980" x="917575" y="4716463"/>
          <p14:tracePt t="18988" x="993775" y="4691063"/>
          <p14:tracePt t="18996" x="1054100" y="4683125"/>
          <p14:tracePt t="19004" x="1079500" y="4683125"/>
          <p14:tracePt t="19012" x="1147763" y="4683125"/>
          <p14:tracePt t="19020" x="1231900" y="4683125"/>
          <p14:tracePt t="19028" x="1300163" y="4683125"/>
          <p14:tracePt t="19036" x="1401763" y="4683125"/>
          <p14:tracePt t="19044" x="1487488" y="4708525"/>
          <p14:tracePt t="19052" x="1581150" y="4724400"/>
          <p14:tracePt t="19060" x="1657350" y="4759325"/>
          <p14:tracePt t="19068" x="1716088" y="4784725"/>
          <p14:tracePt t="19076" x="1751013" y="4818063"/>
          <p14:tracePt t="19083" x="1793875" y="4843463"/>
          <p14:tracePt t="19092" x="1809750" y="4860925"/>
          <p14:tracePt t="19101" x="1827213" y="4878388"/>
          <p14:tracePt t="19108" x="1852613" y="4911725"/>
          <p14:tracePt t="19116" x="1870075" y="4937125"/>
          <p14:tracePt t="19124" x="1885950" y="5005388"/>
          <p14:tracePt t="19133" x="1895475" y="5048250"/>
          <p14:tracePt t="19140" x="1911350" y="5141913"/>
          <p14:tracePt t="19149" x="1928813" y="5208588"/>
          <p14:tracePt t="19156" x="1938338" y="5268913"/>
          <p14:tracePt t="19164" x="1963738" y="5362575"/>
          <p14:tracePt t="19172" x="1971675" y="5446713"/>
          <p14:tracePt t="19180" x="1997075" y="5532438"/>
          <p14:tracePt t="19187" x="2030413" y="5634038"/>
          <p14:tracePt t="19195" x="2039938" y="5710238"/>
          <p14:tracePt t="19205" x="2047875" y="5770563"/>
          <p14:tracePt t="19211" x="2047875" y="5872163"/>
          <p14:tracePt t="19220" x="2047875" y="5940425"/>
          <p14:tracePt t="19228" x="2047875" y="5983288"/>
          <p14:tracePt t="19235" x="2047875" y="6042025"/>
          <p14:tracePt t="19243" x="2047875" y="6084888"/>
          <p14:tracePt t="19251" x="2047875" y="6143625"/>
          <p14:tracePt t="19259" x="1997075" y="6211888"/>
          <p14:tracePt t="19268" x="1938338" y="6288088"/>
          <p14:tracePt t="19276" x="1903413" y="6313488"/>
          <p14:tracePt t="19284" x="1878013" y="6338888"/>
          <p14:tracePt t="19292" x="1809750" y="6381750"/>
          <p14:tracePt t="19300" x="1793875" y="6391275"/>
          <p14:tracePt t="19308" x="1784350" y="6407150"/>
          <p14:tracePt t="19316" x="1766888" y="6416675"/>
          <p14:tracePt t="19324" x="1751013" y="6424613"/>
          <p14:tracePt t="19333" x="1733550" y="6442075"/>
          <p14:tracePt t="19340" x="1708150" y="6442075"/>
          <p14:tracePt t="19349" x="1682750" y="6450013"/>
          <p14:tracePt t="19356" x="1665288" y="6457950"/>
          <p14:tracePt t="19372" x="1657350" y="6457950"/>
          <p14:tracePt t="19380" x="1639888" y="6467475"/>
          <p14:tracePt t="19388" x="1622425" y="6467475"/>
          <p14:tracePt t="19396" x="1614488" y="6475413"/>
          <p14:tracePt t="19404" x="1589088" y="6475413"/>
          <p14:tracePt t="19412" x="1555750" y="6475413"/>
          <p14:tracePt t="19420" x="1520825" y="6475413"/>
          <p14:tracePt t="19428" x="1495425" y="6475413"/>
          <p14:tracePt t="19436" x="1452563" y="6475413"/>
          <p14:tracePt t="19444" x="1419225" y="6475413"/>
          <p14:tracePt t="19452" x="1401763" y="6475413"/>
          <p14:tracePt t="19460" x="1393825" y="6475413"/>
          <p14:tracePt t="19468" x="1368425" y="6475413"/>
          <p14:tracePt t="19476" x="1350963" y="6475413"/>
          <p14:tracePt t="19508" x="1343025" y="6467475"/>
          <p14:tracePt t="19515" x="1325563" y="6457950"/>
          <p14:tracePt t="19524" x="1325563" y="6450013"/>
          <p14:tracePt t="19533" x="1317625" y="6450013"/>
          <p14:tracePt t="19548" x="1300163" y="6432550"/>
          <p14:tracePt t="19556" x="1266825" y="6416675"/>
          <p14:tracePt t="19564" x="1231900" y="6399213"/>
          <p14:tracePt t="19572" x="1181100" y="6373813"/>
          <p14:tracePt t="19580" x="1163638" y="6356350"/>
          <p14:tracePt t="19588" x="1130300" y="6338888"/>
          <p14:tracePt t="19596" x="1104900" y="6330950"/>
          <p14:tracePt t="19604" x="1069975" y="6313488"/>
          <p14:tracePt t="19612" x="1028700" y="6305550"/>
          <p14:tracePt t="19620" x="993775" y="6297613"/>
          <p14:tracePt t="19628" x="968375" y="6288088"/>
          <p14:tracePt t="19637" x="925513" y="6288088"/>
          <p14:tracePt t="19644" x="866775" y="6280150"/>
          <p14:tracePt t="19653" x="808038" y="6272213"/>
          <p14:tracePt t="19660" x="755650" y="6254750"/>
          <p14:tracePt t="19667" x="704850" y="6254750"/>
          <p14:tracePt t="19676" x="663575" y="6254750"/>
          <p14:tracePt t="19683" x="603250" y="6246813"/>
          <p14:tracePt t="19692" x="527050" y="6229350"/>
          <p14:tracePt t="19700" x="492125" y="6221413"/>
          <p14:tracePt t="19708" x="441325" y="6203950"/>
          <p14:tracePt t="19716" x="407988" y="6194425"/>
          <p14:tracePt t="19724" x="390525" y="6178550"/>
          <p14:tracePt t="19733" x="365125" y="6161088"/>
          <p14:tracePt t="19740" x="347663" y="6143625"/>
          <p14:tracePt t="19748" x="339725" y="6118225"/>
          <p14:tracePt t="19756" x="331788" y="6110288"/>
          <p14:tracePt t="19764" x="314325" y="6076950"/>
          <p14:tracePt t="19772" x="288925" y="6034088"/>
          <p14:tracePt t="19780" x="263525" y="6016625"/>
          <p14:tracePt t="19788" x="230188" y="5983288"/>
          <p14:tracePt t="19796" x="195263" y="5932488"/>
          <p14:tracePt t="19804" x="161925" y="5897563"/>
          <p14:tracePt t="19812" x="93663" y="5854700"/>
          <p14:tracePt t="19820" x="76200" y="5829300"/>
          <p14:tracePt t="19828" x="58738" y="5813425"/>
          <p14:tracePt t="19836" x="33338" y="5770563"/>
          <p14:tracePt t="19844" x="33338" y="5761038"/>
          <p14:tracePt t="19852" x="17463" y="5745163"/>
          <p14:tracePt t="19860" x="7938" y="5727700"/>
          <p14:tracePt t="19868" x="7938" y="5710238"/>
          <p14:tracePt t="19876" x="0" y="5710238"/>
          <p14:tracePt t="19884" x="0" y="5694363"/>
          <p14:tracePt t="19892" x="0" y="5684838"/>
          <p14:tracePt t="19908" x="0" y="5676900"/>
          <p14:tracePt t="19916" x="0" y="5651500"/>
          <p14:tracePt t="20052" x="58738" y="5116513"/>
          <p14:tracePt t="20060" x="93663" y="5064125"/>
          <p14:tracePt t="20069" x="144463" y="5030788"/>
          <p14:tracePt t="20075" x="203200" y="4979988"/>
          <p14:tracePt t="20083" x="238125" y="4962525"/>
          <p14:tracePt t="20092" x="322263" y="4903788"/>
          <p14:tracePt t="20099" x="382588" y="4852988"/>
          <p14:tracePt t="20109" x="458788" y="4818063"/>
          <p14:tracePt t="20116" x="534988" y="4775200"/>
          <p14:tracePt t="20124" x="611188" y="4741863"/>
          <p14:tracePt t="20133" x="688975" y="4691063"/>
          <p14:tracePt t="20140" x="765175" y="4640263"/>
          <p14:tracePt t="20149" x="833438" y="4614863"/>
          <p14:tracePt t="20156" x="892175" y="4589463"/>
          <p14:tracePt t="20164" x="952500" y="4564063"/>
          <p14:tracePt t="20173" x="1003300" y="4529138"/>
          <p14:tracePt t="20180" x="1079500" y="4495800"/>
          <p14:tracePt t="20189" x="1138238" y="4478338"/>
          <p14:tracePt t="20197" x="1189038" y="4460875"/>
          <p14:tracePt t="20205" x="1274763" y="4460875"/>
          <p14:tracePt t="20212" x="1376363" y="4445000"/>
          <p14:tracePt t="20220" x="1487488" y="4445000"/>
          <p14:tracePt t="20229" x="1614488" y="4445000"/>
          <p14:tracePt t="20237" x="1741488" y="4445000"/>
          <p14:tracePt t="20244" x="1870075" y="4445000"/>
          <p14:tracePt t="20252" x="2022475" y="4445000"/>
          <p14:tracePt t="20260" x="2149475" y="4445000"/>
          <p14:tracePt t="20268" x="2293938" y="4460875"/>
          <p14:tracePt t="20276" x="2405063" y="4486275"/>
          <p14:tracePt t="20284" x="2498725" y="4521200"/>
          <p14:tracePt t="20292" x="2600325" y="4554538"/>
          <p14:tracePt t="20300" x="2676525" y="4572000"/>
          <p14:tracePt t="20308" x="2719388" y="4605338"/>
          <p14:tracePt t="20317" x="2762250" y="4630738"/>
          <p14:tracePt t="20325" x="2795588" y="4657725"/>
          <p14:tracePt t="20333" x="2820988" y="4683125"/>
          <p14:tracePt t="20341" x="2846388" y="4724400"/>
          <p14:tracePt t="20349" x="2897188" y="4759325"/>
          <p14:tracePt t="20357" x="2940050" y="4810125"/>
          <p14:tracePt t="20366" x="2965450" y="4852988"/>
          <p14:tracePt t="20373" x="3008313" y="4886325"/>
          <p14:tracePt t="20383" x="3041650" y="4929188"/>
          <p14:tracePt t="20389" x="3059113" y="4962525"/>
          <p14:tracePt t="20397" x="3101975" y="4987925"/>
          <p14:tracePt t="20405" x="3119438" y="5038725"/>
          <p14:tracePt t="20412" x="3127375" y="5056188"/>
          <p14:tracePt t="20421" x="3135313" y="5073650"/>
          <p14:tracePt t="20429" x="3135313" y="5081588"/>
          <p14:tracePt t="20437" x="3144838" y="5099050"/>
          <p14:tracePt t="20444" x="3144838" y="5106988"/>
          <p14:tracePt t="20453" x="3144838" y="5116513"/>
          <p14:tracePt t="20461" x="3144838" y="5132388"/>
          <p14:tracePt t="20469" x="3152775" y="5141913"/>
          <p14:tracePt t="20477" x="3152775" y="5149850"/>
          <p14:tracePt t="20493" x="3152775" y="5175250"/>
          <p14:tracePt t="20501" x="3152775" y="5208588"/>
          <p14:tracePt t="20509" x="3152775" y="5226050"/>
          <p14:tracePt t="20517" x="3152775" y="5286375"/>
          <p14:tracePt t="20525" x="3152775" y="5302250"/>
          <p14:tracePt t="20533" x="3144838" y="5362575"/>
          <p14:tracePt t="20541" x="3109913" y="5370513"/>
          <p14:tracePt t="20549" x="3094038" y="5413375"/>
          <p14:tracePt t="20557" x="3076575" y="5456238"/>
          <p14:tracePt t="20566" x="3033713" y="5514975"/>
          <p14:tracePt t="20573" x="3008313" y="5600700"/>
          <p14:tracePt t="20582" x="2990850" y="5668963"/>
          <p14:tracePt t="20589" x="2965450" y="5735638"/>
          <p14:tracePt t="20597" x="2949575" y="5829300"/>
          <p14:tracePt t="20605" x="2914650" y="5915025"/>
          <p14:tracePt t="20613" x="2889250" y="6008688"/>
          <p14:tracePt t="20621" x="2871788" y="6076950"/>
          <p14:tracePt t="20629" x="2846388" y="6153150"/>
          <p14:tracePt t="20637" x="2838450" y="6229350"/>
          <p14:tracePt t="20644" x="2820988" y="6262688"/>
          <p14:tracePt t="20652" x="2820988" y="6288088"/>
          <p14:tracePt t="20661" x="2805113" y="6330950"/>
          <p14:tracePt t="20670" x="2805113" y="6338888"/>
          <p14:tracePt t="20676" x="2795588" y="6356350"/>
          <p14:tracePt t="20684" x="2787650" y="6373813"/>
          <p14:tracePt t="20692" x="2778125" y="6391275"/>
          <p14:tracePt t="20716" x="2770188" y="6399213"/>
          <p14:tracePt t="20732" x="2770188" y="6407150"/>
          <p14:tracePt t="20749" x="2762250" y="6407150"/>
          <p14:tracePt t="20757" x="2752725" y="6407150"/>
          <p14:tracePt t="20766" x="2719388" y="6407150"/>
          <p14:tracePt t="20772" x="2686050" y="6407150"/>
          <p14:tracePt t="20782" x="2633663" y="6407150"/>
          <p14:tracePt t="20789" x="2592388" y="6407150"/>
          <p14:tracePt t="20797" x="2498725" y="6399213"/>
          <p14:tracePt t="20805" x="2397125" y="6381750"/>
          <p14:tracePt t="20812" x="2311400" y="6373813"/>
          <p14:tracePt t="20821" x="2166938" y="6348413"/>
          <p14:tracePt t="20829" x="2030413" y="6323013"/>
          <p14:tracePt t="20837" x="1852613" y="6297613"/>
          <p14:tracePt t="20844" x="1716088" y="6262688"/>
          <p14:tracePt t="20852" x="1589088" y="6237288"/>
          <p14:tracePt t="20860" x="1477963" y="6229350"/>
          <p14:tracePt t="20868" x="1360488" y="6211888"/>
          <p14:tracePt t="20876" x="1266825" y="6211888"/>
          <p14:tracePt t="20884" x="1163638" y="6211888"/>
          <p14:tracePt t="20892" x="1079500" y="6211888"/>
          <p14:tracePt t="20900" x="993775" y="6211888"/>
          <p14:tracePt t="20908" x="909638" y="6211888"/>
          <p14:tracePt t="20916" x="823913" y="6211888"/>
          <p14:tracePt t="20925" x="747713" y="6211888"/>
          <p14:tracePt t="20932" x="679450" y="6211888"/>
          <p14:tracePt t="20941" x="620713" y="6211888"/>
          <p14:tracePt t="20949" x="577850" y="6211888"/>
          <p14:tracePt t="20957" x="509588" y="6211888"/>
          <p14:tracePt t="20966" x="484188" y="6211888"/>
          <p14:tracePt t="20972" x="450850" y="6211888"/>
          <p14:tracePt t="20982" x="415925" y="6203950"/>
          <p14:tracePt t="20989" x="390525" y="6203950"/>
          <p14:tracePt t="20997" x="374650" y="6203950"/>
          <p14:tracePt t="21005" x="339725" y="6186488"/>
          <p14:tracePt t="21012" x="331788" y="6186488"/>
          <p14:tracePt t="21021" x="296863" y="6178550"/>
          <p14:tracePt t="21029" x="271463" y="6169025"/>
          <p14:tracePt t="21037" x="230188" y="6143625"/>
          <p14:tracePt t="21044" x="187325" y="6118225"/>
          <p14:tracePt t="21053" x="177800" y="6102350"/>
          <p14:tracePt t="21061" x="136525" y="6076950"/>
          <p14:tracePt t="21069" x="127000" y="6067425"/>
          <p14:tracePt t="21077" x="93663" y="6049963"/>
          <p14:tracePt t="21085" x="85725" y="6049963"/>
          <p14:tracePt t="21092" x="68263" y="6034088"/>
          <p14:tracePt t="21158" x="58738" y="6024563"/>
          <p14:tracePt t="21381" x="50800" y="6024563"/>
          <p14:tracePt t="21421" x="50800" y="6016625"/>
          <p14:tracePt t="21445" x="50800" y="6008688"/>
          <p14:tracePt t="21469" x="50800" y="5983288"/>
          <p14:tracePt t="21493" x="50800" y="5973763"/>
          <p14:tracePt t="21669" x="50800" y="5965825"/>
          <p14:tracePt t="21677" x="58738" y="5957888"/>
          <p14:tracePt t="21685" x="76200" y="5940425"/>
          <p14:tracePt t="21693" x="85725" y="5922963"/>
          <p14:tracePt t="21701" x="111125" y="5915025"/>
          <p14:tracePt t="21709" x="127000" y="5905500"/>
          <p14:tracePt t="21717" x="152400" y="5889625"/>
          <p14:tracePt t="21725" x="187325" y="5854700"/>
          <p14:tracePt t="21734" x="195263" y="5846763"/>
          <p14:tracePt t="21741" x="246063" y="5821363"/>
          <p14:tracePt t="21750" x="280988" y="5813425"/>
          <p14:tracePt t="21757" x="296863" y="5803900"/>
          <p14:tracePt t="21766" x="322263" y="5788025"/>
          <p14:tracePt t="21773" x="339725" y="5778500"/>
          <p14:tracePt t="21783" x="382588" y="5770563"/>
          <p14:tracePt t="21789" x="400050" y="5770563"/>
          <p14:tracePt t="21797" x="407988" y="5770563"/>
          <p14:tracePt t="21807" x="425450" y="5761038"/>
          <p14:tracePt t="21813" x="441325" y="5753100"/>
          <p14:tracePt t="21829" x="450850" y="5753100"/>
          <p14:tracePt t="21862" x="458788" y="5753100"/>
          <p14:tracePt t="21893" x="466725" y="5753100"/>
          <p14:tracePt t="22005" x="476250" y="5753100"/>
          <p14:tracePt t="22117" x="484188" y="5753100"/>
          <p14:tracePt t="22149" x="492125" y="5761038"/>
          <p14:tracePt t="22471" x="501650" y="5761038"/>
          <p14:tracePt t="22478" x="509588" y="5761038"/>
          <p14:tracePt t="22486" x="519113" y="5761038"/>
          <p14:tracePt t="22502" x="534988" y="5753100"/>
          <p14:tracePt t="22510" x="544513" y="5753100"/>
          <p14:tracePt t="22518" x="552450" y="5735638"/>
          <p14:tracePt t="22534" x="569913" y="5710238"/>
          <p14:tracePt t="22550" x="585788" y="5702300"/>
          <p14:tracePt t="22558" x="620713" y="5684838"/>
          <p14:tracePt t="22574" x="636588" y="5668963"/>
          <p14:tracePt t="22583" x="636588" y="5659438"/>
          <p14:tracePt t="22590" x="646113" y="5651500"/>
          <p14:tracePt t="22599" x="654050" y="5651500"/>
          <p14:tracePt t="22606" x="654050" y="5641975"/>
          <p14:tracePt t="22622" x="663575" y="5634038"/>
          <p14:tracePt t="22630" x="671513" y="5626100"/>
          <p14:tracePt t="22638" x="679450" y="5626100"/>
          <p14:tracePt t="22654" x="696913" y="5616575"/>
          <p14:tracePt t="22662" x="704850" y="5600700"/>
          <p14:tracePt t="22686" x="730250" y="5591175"/>
          <p14:tracePt t="22694" x="739775" y="5583238"/>
          <p14:tracePt t="22702" x="747713" y="5565775"/>
          <p14:tracePt t="22710" x="755650" y="5565775"/>
          <p14:tracePt t="22718" x="781050" y="5549900"/>
          <p14:tracePt t="22726" x="790575" y="5540375"/>
          <p14:tracePt t="22734" x="815975" y="5532438"/>
          <p14:tracePt t="22742" x="815975" y="5524500"/>
          <p14:tracePt t="22750" x="833438" y="5514975"/>
          <p14:tracePt t="22766" x="858838" y="5481638"/>
          <p14:tracePt t="22774" x="866775" y="5472113"/>
          <p14:tracePt t="22783" x="874713" y="5446713"/>
          <p14:tracePt t="22790" x="892175" y="5421313"/>
          <p14:tracePt t="22806" x="909638" y="5387975"/>
          <p14:tracePt t="22814" x="925513" y="5337175"/>
          <p14:tracePt t="22823" x="942975" y="5319713"/>
          <p14:tracePt t="22830" x="968375" y="5294313"/>
          <p14:tracePt t="22840" x="985838" y="5268913"/>
          <p14:tracePt t="22846" x="993775" y="5243513"/>
          <p14:tracePt t="22854" x="1011238" y="5226050"/>
          <p14:tracePt t="22863" x="1019175" y="5208588"/>
          <p14:tracePt t="22872" x="1028700" y="5192713"/>
          <p14:tracePt t="22878" x="1036638" y="5175250"/>
          <p14:tracePt t="22888" x="1044575" y="5157788"/>
          <p14:tracePt t="22894" x="1069975" y="5141913"/>
          <p14:tracePt t="22902" x="1087438" y="5116513"/>
          <p14:tracePt t="22910" x="1104900" y="5099050"/>
          <p14:tracePt t="22918" x="1147763" y="5064125"/>
          <p14:tracePt t="22926" x="1189038" y="5022850"/>
          <p14:tracePt t="22934" x="1223963" y="4997450"/>
          <p14:tracePt t="22942" x="1249363" y="4972050"/>
          <p14:tracePt t="22950" x="1282700" y="4946650"/>
          <p14:tracePt t="22958" x="1317625" y="4903788"/>
          <p14:tracePt t="22966" x="1325563" y="4894263"/>
          <p14:tracePt t="22974" x="1333500" y="4886325"/>
          <p14:tracePt t="22983" x="1350963" y="4868863"/>
          <p14:tracePt t="22990" x="1360488" y="4852988"/>
          <p14:tracePt t="23000" x="1385888" y="4843463"/>
          <p14:tracePt t="23006" x="1393825" y="4835525"/>
          <p14:tracePt t="23014" x="1419225" y="4818063"/>
          <p14:tracePt t="23023" x="1436688" y="4810125"/>
          <p14:tracePt t="23030" x="1452563" y="4784725"/>
          <p14:tracePt t="23040" x="1477963" y="4784725"/>
          <p14:tracePt t="23046" x="1512888" y="4775200"/>
          <p14:tracePt t="23054" x="1571625" y="4749800"/>
          <p14:tracePt t="23062" x="1597025" y="4741863"/>
          <p14:tracePt t="23072" x="1674813" y="4724400"/>
          <p14:tracePt t="23078" x="1784350" y="4716463"/>
          <p14:tracePt t="23086" x="1885950" y="4716463"/>
          <p14:tracePt t="23100" x="1979613" y="4716463"/>
          <p14:tracePt t="23102" x="2141538" y="4716463"/>
          <p14:tracePt t="23110" x="2278063" y="4716463"/>
          <p14:tracePt t="23118" x="2387600" y="4716463"/>
          <p14:tracePt t="23126" x="2516188" y="4716463"/>
          <p14:tracePt t="23134" x="2600325" y="4716463"/>
          <p14:tracePt t="23142" x="2701925" y="4716463"/>
          <p14:tracePt t="23151" x="2736850" y="4716463"/>
          <p14:tracePt t="23158" x="2744788" y="4716463"/>
          <p14:tracePt t="23167" x="2762250" y="4716463"/>
          <p14:tracePt t="23183" x="2770188" y="4716463"/>
          <p14:tracePt t="23214" x="2778125" y="4716463"/>
          <p14:tracePt t="23230" x="2787650" y="4716463"/>
          <p14:tracePt t="23238" x="2805113" y="4716463"/>
          <p14:tracePt t="23246" x="2813050" y="4724400"/>
          <p14:tracePt t="23255" x="2820988" y="4733925"/>
          <p14:tracePt t="23262" x="2830513" y="4749800"/>
          <p14:tracePt t="23270" x="2846388" y="4775200"/>
          <p14:tracePt t="23277" x="2863850" y="4802188"/>
          <p14:tracePt t="23286" x="2881313" y="4810125"/>
          <p14:tracePt t="23294" x="2889250" y="4843463"/>
          <p14:tracePt t="23301" x="2914650" y="4894263"/>
          <p14:tracePt t="23310" x="2922588" y="4919663"/>
          <p14:tracePt t="23317" x="2949575" y="4987925"/>
          <p14:tracePt t="23326" x="2965450" y="5022850"/>
          <p14:tracePt t="23333" x="2965450" y="5106988"/>
          <p14:tracePt t="23341" x="2982913" y="5167313"/>
          <p14:tracePt t="23350" x="3008313" y="5251450"/>
          <p14:tracePt t="23358" x="3016250" y="5311775"/>
          <p14:tracePt t="23365" x="3033713" y="5380038"/>
          <p14:tracePt t="23374" x="3041650" y="5464175"/>
          <p14:tracePt t="23383" x="3051175" y="5497513"/>
          <p14:tracePt t="23390" x="3076575" y="5540375"/>
          <p14:tracePt t="23400" x="3076575" y="5591175"/>
          <p14:tracePt t="23406" x="3084513" y="5634038"/>
          <p14:tracePt t="23416" x="3094038" y="5668963"/>
          <p14:tracePt t="23422" x="3094038" y="5702300"/>
          <p14:tracePt t="23430" x="3101975" y="5727700"/>
          <p14:tracePt t="23439" x="3109913" y="5753100"/>
          <p14:tracePt t="23446" x="3109913" y="5770563"/>
          <p14:tracePt t="23454" x="3109913" y="5778500"/>
          <p14:tracePt t="23462" x="3109913" y="5803900"/>
          <p14:tracePt t="23471" x="3119438" y="5821363"/>
          <p14:tracePt t="23478" x="3119438" y="5829300"/>
          <p14:tracePt t="23487" x="3127375" y="5854700"/>
          <p14:tracePt t="23494" x="3127375" y="5864225"/>
          <p14:tracePt t="23502" x="3127375" y="5872163"/>
          <p14:tracePt t="23510" x="3127375" y="5897563"/>
          <p14:tracePt t="23518" x="3127375" y="5905500"/>
          <p14:tracePt t="23534" x="3127375" y="5940425"/>
          <p14:tracePt t="23542" x="3127375" y="5957888"/>
          <p14:tracePt t="23550" x="3127375" y="5973763"/>
          <p14:tracePt t="23558" x="3119438" y="5991225"/>
          <p14:tracePt t="23567" x="3101975" y="5999163"/>
          <p14:tracePt t="23574" x="3067050" y="6016625"/>
          <p14:tracePt t="23583" x="3033713" y="6042025"/>
          <p14:tracePt t="23590" x="3008313" y="6049963"/>
          <p14:tracePt t="23600" x="2982913" y="6059488"/>
          <p14:tracePt t="23606" x="2932113" y="6067425"/>
          <p14:tracePt t="23616" x="2906713" y="6092825"/>
          <p14:tracePt t="23622" x="2889250" y="6102350"/>
          <p14:tracePt t="23630" x="2881313" y="6102350"/>
          <p14:tracePt t="23638" x="2871788" y="6110288"/>
          <p14:tracePt t="23702" x="2881313" y="6127750"/>
          <p14:tracePt t="23710" x="2922588" y="6153150"/>
          <p14:tracePt t="23718" x="2982913" y="6186488"/>
          <p14:tracePt t="23726" x="3076575" y="6237288"/>
          <p14:tracePt t="23734" x="3178175" y="6313488"/>
          <p14:tracePt t="23742" x="3355975" y="6407150"/>
          <p14:tracePt t="23750" x="3586163" y="6535738"/>
          <p14:tracePt t="23767" x="3586163" y="6526213"/>
          <p14:tracePt t="23798" x="3578225" y="6526213"/>
          <p14:tracePt t="23808" x="3517900" y="6510338"/>
          <p14:tracePt t="23958" x="3502025" y="6483350"/>
          <p14:tracePt t="24015" x="3492500" y="6467475"/>
          <p14:tracePt t="24031" x="3484563" y="6457950"/>
          <p14:tracePt t="24039" x="3475038" y="6391275"/>
          <p14:tracePt t="24047" x="3475038" y="6305550"/>
          <p14:tracePt t="24055" x="3475038" y="6194425"/>
          <p14:tracePt t="24062" x="3502025" y="6049963"/>
          <p14:tracePt t="24070" x="3535363" y="5957888"/>
          <p14:tracePt t="24083" x="3603625" y="5854700"/>
          <p14:tracePt t="24086" x="3687763" y="5735638"/>
          <p14:tracePt t="24094" x="3824288" y="5565775"/>
          <p14:tracePt t="24102" x="3994150" y="5380038"/>
          <p14:tracePt t="24110" x="4240213" y="5149850"/>
          <p14:tracePt t="24118" x="4460875" y="4946650"/>
          <p14:tracePt t="24126" x="4699000" y="4784725"/>
          <p14:tracePt t="24134" x="4937125" y="4597400"/>
          <p14:tracePt t="24143" x="5192713" y="4419600"/>
          <p14:tracePt t="24150" x="5421313" y="4275138"/>
          <p14:tracePt t="24158" x="5626100" y="4146550"/>
          <p14:tracePt t="24167" x="5761038" y="4079875"/>
          <p14:tracePt t="24175" x="5905500" y="3986213"/>
          <p14:tracePt t="24183" x="5999163" y="3917950"/>
          <p14:tracePt t="24191" x="6092825" y="3857625"/>
          <p14:tracePt t="24200" x="6178550" y="3816350"/>
          <p14:tracePt t="24208" x="6229350" y="3773488"/>
          <p14:tracePt t="24218" x="6305550" y="3713163"/>
          <p14:tracePt t="24224" x="6356350" y="3687763"/>
          <p14:tracePt t="24236" x="6432550" y="3646488"/>
          <p14:tracePt t="24240" x="6500813" y="3611563"/>
          <p14:tracePt t="24248" x="6543675" y="3578225"/>
          <p14:tracePt t="24256" x="6586538" y="3543300"/>
          <p14:tracePt t="24263" x="6645275" y="3509963"/>
          <p14:tracePt t="24273" x="6670675" y="3502025"/>
          <p14:tracePt t="24279" x="6688138" y="3492500"/>
          <p14:tracePt t="24289" x="6705600" y="3475038"/>
          <p14:tracePt t="24295" x="6713538" y="3467100"/>
          <p14:tracePt t="24304" x="6731000" y="3449638"/>
          <p14:tracePt t="24311" x="6738938" y="3441700"/>
          <p14:tracePt t="24321" x="6746875" y="3441700"/>
          <p14:tracePt t="24327" x="6746875" y="3424238"/>
          <p14:tracePt t="24335" x="6756400" y="3416300"/>
          <p14:tracePt t="24343" x="6772275" y="3416300"/>
          <p14:tracePt t="24351" x="6781800" y="3398838"/>
          <p14:tracePt t="24359" x="6781800" y="3390900"/>
          <p14:tracePt t="24375" x="6781800" y="3373438"/>
          <p14:tracePt t="24383" x="6781800" y="3355975"/>
          <p14:tracePt t="24400" x="6781800" y="3348038"/>
          <p14:tracePt t="24408" x="6781800" y="3340100"/>
          <p14:tracePt t="24423" x="6781800" y="3314700"/>
          <p14:tracePt t="24463" x="6781800" y="3305175"/>
          <p14:tracePt t="24511" x="6781800" y="3297238"/>
          <p14:tracePt t="24518" x="6789738" y="3289300"/>
          <p14:tracePt t="24527" x="6799263" y="3279775"/>
          <p14:tracePt t="24543" x="6807200" y="3279775"/>
          <p14:tracePt t="24550" x="6815138" y="3271838"/>
          <p14:tracePt t="24559" x="6824663" y="3271838"/>
          <p14:tracePt t="24567" x="6840538" y="3263900"/>
          <p14:tracePt t="24574" x="6858000" y="3263900"/>
          <p14:tracePt t="24582" x="6883400" y="3263900"/>
          <p14:tracePt t="24591" x="6916738" y="3263900"/>
          <p14:tracePt t="24601" x="6985000" y="3263900"/>
          <p14:tracePt t="24608" x="7053263" y="3263900"/>
          <p14:tracePt t="24617" x="7129463" y="3263900"/>
          <p14:tracePt t="24623" x="7223125" y="3263900"/>
          <p14:tracePt t="24633" x="7324725" y="3263900"/>
          <p14:tracePt t="24639" x="7410450" y="3263900"/>
          <p14:tracePt t="24649" x="7486650" y="3263900"/>
          <p14:tracePt t="24655" x="7537450" y="3263900"/>
          <p14:tracePt t="24663" x="7572375" y="3263900"/>
          <p14:tracePt t="24671" x="7605713" y="3263900"/>
          <p14:tracePt t="24679" x="7613650" y="3263900"/>
          <p14:tracePt t="24687" x="7623175" y="3263900"/>
          <p14:tracePt t="24703" x="7631113" y="3263900"/>
          <p14:tracePt t="24711" x="7639050" y="3263900"/>
          <p14:tracePt t="24719" x="7648575" y="3263900"/>
          <p14:tracePt t="24727" x="7666038" y="3263900"/>
          <p14:tracePt t="24735" x="7716838" y="3263900"/>
          <p14:tracePt t="24743" x="7750175" y="3254375"/>
          <p14:tracePt t="24751" x="7783513" y="3238500"/>
          <p14:tracePt t="24759" x="7818438" y="3228975"/>
          <p14:tracePt t="24767" x="7843838" y="3221038"/>
          <p14:tracePt t="24775" x="7861300" y="3221038"/>
          <p14:tracePt t="24782" x="7869238" y="3211513"/>
          <p14:tracePt t="24791" x="7877175" y="3195638"/>
          <p14:tracePt t="24807" x="7886700" y="3195638"/>
          <p14:tracePt t="24831" x="7894638" y="3186113"/>
          <p14:tracePt t="24848" x="7902575" y="3178175"/>
          <p14:tracePt t="24856" x="7912100" y="3178175"/>
          <p14:tracePt t="24871" x="7912100" y="3170238"/>
          <p14:tracePt t="24895" x="7920038" y="3170238"/>
          <p14:tracePt t="24911" x="7927975" y="3170238"/>
          <p14:tracePt t="24927" x="7954963" y="3170238"/>
          <p14:tracePt t="24935" x="7962900" y="3170238"/>
          <p14:tracePt t="24943" x="7980363" y="3170238"/>
          <p14:tracePt t="24951" x="7996238" y="3170238"/>
          <p14:tracePt t="24959" x="8005763" y="3170238"/>
          <p14:tracePt t="24967" x="8031163" y="3170238"/>
          <p14:tracePt t="24975" x="8047038" y="3195638"/>
          <p14:tracePt t="24983" x="8081963" y="3203575"/>
          <p14:tracePt t="24991" x="8081963" y="3211513"/>
          <p14:tracePt t="25000" x="8107363" y="3221038"/>
          <p14:tracePt t="25007" x="8124825" y="3228975"/>
          <p14:tracePt t="25015" x="8132763" y="3238500"/>
          <p14:tracePt t="25023" x="8158163" y="3263900"/>
          <p14:tracePt t="25033" x="8191500" y="3279775"/>
          <p14:tracePt t="25039" x="8243888" y="3314700"/>
          <p14:tracePt t="25049" x="8294688" y="3348038"/>
          <p14:tracePt t="25056" x="8345488" y="3373438"/>
          <p14:tracePt t="25063" x="8396288" y="3398838"/>
          <p14:tracePt t="25071" x="8429625" y="3416300"/>
          <p14:tracePt t="25079" x="8455025" y="3441700"/>
          <p14:tracePt t="25087" x="8489950" y="3459163"/>
          <p14:tracePt t="25100" x="8507413" y="3475038"/>
          <p14:tracePt t="25103" x="8540750" y="3502025"/>
          <p14:tracePt t="25111" x="8548688" y="3517900"/>
          <p14:tracePt t="25121" x="8566150" y="3535363"/>
          <p14:tracePt t="25127" x="8599488" y="3560763"/>
          <p14:tracePt t="25135" x="8609013" y="3560763"/>
          <p14:tracePt t="25143" x="8624888" y="3578225"/>
          <p14:tracePt t="25151" x="8624888" y="3594100"/>
          <p14:tracePt t="25159" x="8634413" y="3594100"/>
          <p14:tracePt t="25167" x="8642350" y="3629025"/>
          <p14:tracePt t="25175" x="8659813" y="3662363"/>
          <p14:tracePt t="25183" x="8659813" y="3679825"/>
          <p14:tracePt t="25191" x="8667750" y="3687763"/>
          <p14:tracePt t="25199" x="8667750" y="3713163"/>
          <p14:tracePt t="25207" x="8667750" y="3738563"/>
          <p14:tracePt t="25215" x="8667750" y="3790950"/>
          <p14:tracePt t="25223" x="8667750" y="3824288"/>
          <p14:tracePt t="25233" x="8677275" y="3867150"/>
          <p14:tracePt t="25239" x="8685213" y="3935413"/>
          <p14:tracePt t="25249" x="8685213" y="3986213"/>
          <p14:tracePt t="25255" x="8710613" y="4044950"/>
          <p14:tracePt t="25263" x="8710613" y="4105275"/>
          <p14:tracePt t="25271" x="8718550" y="4171950"/>
          <p14:tracePt t="25279" x="8728075" y="4224338"/>
          <p14:tracePt t="25287" x="8736013" y="4283075"/>
          <p14:tracePt t="25295" x="8743950" y="4308475"/>
          <p14:tracePt t="25304" x="8753475" y="4359275"/>
          <p14:tracePt t="25311" x="8761413" y="4394200"/>
          <p14:tracePt t="25320" x="8769350" y="4435475"/>
          <p14:tracePt t="25327" x="8778875" y="4460875"/>
          <p14:tracePt t="25335" x="8786813" y="4495800"/>
          <p14:tracePt t="25343" x="8796338" y="4521200"/>
          <p14:tracePt t="25351" x="8812213" y="4572000"/>
          <p14:tracePt t="25359" x="8812213" y="4605338"/>
          <p14:tracePt t="25367" x="8829675" y="4648200"/>
          <p14:tracePt t="25375" x="8837613" y="4683125"/>
          <p14:tracePt t="25383" x="8837613" y="4708525"/>
          <p14:tracePt t="25391" x="8855075" y="4759325"/>
          <p14:tracePt t="25399" x="8880475" y="4810125"/>
          <p14:tracePt t="25407" x="8888413" y="4868863"/>
          <p14:tracePt t="25415" x="8905875" y="4919663"/>
          <p14:tracePt t="25423" x="8913813" y="4962525"/>
          <p14:tracePt t="25433" x="8931275" y="5013325"/>
          <p14:tracePt t="25439" x="8956675" y="5056188"/>
          <p14:tracePt t="25449" x="8974138" y="5106988"/>
          <p14:tracePt t="25455" x="8991600" y="5132388"/>
          <p14:tracePt t="25463" x="9007475" y="5200650"/>
          <p14:tracePt t="25471" x="9024938" y="5243513"/>
          <p14:tracePt t="25479" x="9032875" y="5294313"/>
          <p14:tracePt t="25488" x="9032875" y="5337175"/>
          <p14:tracePt t="25495" x="9032875" y="5380038"/>
          <p14:tracePt t="25502" x="9042400" y="5413375"/>
          <p14:tracePt t="25511" x="9042400" y="5446713"/>
          <p14:tracePt t="25518" x="9042400" y="5489575"/>
          <p14:tracePt t="25526" x="9042400" y="5507038"/>
          <p14:tracePt t="25534" x="9042400" y="5540375"/>
          <p14:tracePt t="25542" x="9042400" y="5557838"/>
          <p14:tracePt t="25550" x="9058275" y="5608638"/>
          <p14:tracePt t="25558" x="9058275" y="5634038"/>
          <p14:tracePt t="25566" x="9058275" y="5668963"/>
          <p14:tracePt t="25574" x="9067800" y="5684838"/>
          <p14:tracePt t="25583" x="9067800" y="5710238"/>
          <p14:tracePt t="25591" x="9075738" y="5735638"/>
          <p14:tracePt t="25599" x="9075738" y="5745163"/>
          <p14:tracePt t="25606" x="9075738" y="5770563"/>
          <p14:tracePt t="25614" x="9075738" y="5788025"/>
          <p14:tracePt t="25622" x="9085263" y="5813425"/>
          <p14:tracePt t="25631" x="9085263" y="5821363"/>
          <p14:tracePt t="25639" x="9085263" y="5838825"/>
          <p14:tracePt t="25648" x="9085263" y="5880100"/>
          <p14:tracePt t="25655" x="9085263" y="5897563"/>
          <p14:tracePt t="25662" x="9085263" y="5922963"/>
          <p14:tracePt t="25671" x="9085263" y="5940425"/>
          <p14:tracePt t="25679" x="9085263" y="5957888"/>
          <p14:tracePt t="25687" x="9085263" y="5973763"/>
          <p14:tracePt t="25695" x="9085263" y="5991225"/>
          <p14:tracePt t="25702" x="9093200" y="6016625"/>
          <p14:tracePt t="25711" x="9093200" y="6034088"/>
          <p14:tracePt t="25718" x="9101138" y="6049963"/>
          <p14:tracePt t="25726" x="9118600" y="6059488"/>
          <p14:tracePt t="25734" x="9118600" y="6076950"/>
          <p14:tracePt t="25742" x="9118600" y="6102350"/>
          <p14:tracePt t="25750" x="9126538" y="6118225"/>
          <p14:tracePt t="25759" x="9126538" y="6143625"/>
          <p14:tracePt t="25766" x="9136063" y="6161088"/>
          <p14:tracePt t="25775" x="9136063" y="6178550"/>
          <p14:tracePt t="25951" x="9093200" y="6500813"/>
          <p14:tracePt t="25959" x="9058275" y="6510338"/>
          <p14:tracePt t="25967" x="9024938" y="6526213"/>
          <p14:tracePt t="25975" x="8948738" y="6543675"/>
          <p14:tracePt t="25983" x="8913813" y="6561138"/>
          <p14:tracePt t="25991" x="8880475" y="6577013"/>
          <p14:tracePt t="26000" x="8804275" y="6611938"/>
          <p14:tracePt t="26007" x="8769350" y="6619875"/>
          <p14:tracePt t="26014" x="8736013" y="6645275"/>
          <p14:tracePt t="26023" x="8702675" y="6662738"/>
          <p14:tracePt t="26032" x="8642350" y="6680200"/>
          <p14:tracePt t="26039" x="8583613" y="6696075"/>
          <p14:tracePt t="26048" x="8523288" y="6705600"/>
          <p14:tracePt t="26055" x="8472488" y="6713538"/>
          <p14:tracePt t="26064" x="8429625" y="6721475"/>
          <p14:tracePt t="26071" x="8396288" y="6731000"/>
          <p14:tracePt t="26079" x="8362950" y="6731000"/>
          <p14:tracePt t="26087" x="8320088" y="6731000"/>
          <p14:tracePt t="26095" x="8285163" y="6738938"/>
          <p14:tracePt t="26104" x="8269288" y="6738938"/>
          <p14:tracePt t="26110" x="8243888" y="6738938"/>
          <p14:tracePt t="26119" x="8201025" y="6738938"/>
          <p14:tracePt t="26128" x="8183563" y="6738938"/>
          <p14:tracePt t="26135" x="8158163" y="6738938"/>
          <p14:tracePt t="26143" x="8132763" y="6738938"/>
          <p14:tracePt t="26152" x="8107363" y="6738938"/>
          <p14:tracePt t="26160" x="8089900" y="6738938"/>
          <p14:tracePt t="26168" x="8047038" y="6738938"/>
          <p14:tracePt t="26176" x="8005763" y="6738938"/>
          <p14:tracePt t="26184" x="7970838" y="6738938"/>
          <p14:tracePt t="26192" x="7945438" y="6738938"/>
          <p14:tracePt t="26200" x="7894638" y="6738938"/>
          <p14:tracePt t="26208" x="7851775" y="6738938"/>
          <p14:tracePt t="26215" x="7818438" y="6746875"/>
          <p14:tracePt t="26224" x="7775575" y="6746875"/>
          <p14:tracePt t="26232" x="7742238" y="6746875"/>
          <p14:tracePt t="26240" x="7699375" y="6756400"/>
          <p14:tracePt t="26248" x="7656513" y="6756400"/>
          <p14:tracePt t="26256" x="7605713" y="6764338"/>
          <p14:tracePt t="26264" x="7572375" y="6764338"/>
          <p14:tracePt t="26272" x="7521575" y="6764338"/>
          <p14:tracePt t="26282" x="7461250" y="6789738"/>
          <p14:tracePt t="26288" x="7402513" y="6789738"/>
          <p14:tracePt t="26296" x="7342188" y="6807200"/>
          <p14:tracePt t="26304" x="7265988" y="6832600"/>
          <p14:tracePt t="26312" x="7223125" y="6832600"/>
          <p14:tracePt t="26320" x="7164388" y="6840538"/>
          <p14:tracePt t="26328" x="7104063" y="6840538"/>
          <p14:tracePt t="26336" x="7070725" y="6840538"/>
          <p14:tracePt t="26344" x="7027863" y="6850063"/>
          <p14:tracePt t="26352" x="7002463" y="6850063"/>
          <p14:tracePt t="26360" x="6934200" y="6850063"/>
          <p14:tracePt t="26367" x="6875463" y="6850063"/>
          <p14:tracePt t="26376" x="6789738" y="6850063"/>
          <p14:tracePt t="26384" x="6764338" y="6850063"/>
          <p14:tracePt t="26392" x="6696075" y="6824663"/>
          <p14:tracePt t="26399" x="6637338" y="6799263"/>
          <p14:tracePt t="26408" x="6577013" y="6781800"/>
          <p14:tracePt t="26416" x="6526213" y="6756400"/>
          <p14:tracePt t="26424" x="6492875" y="6738938"/>
          <p14:tracePt t="26432" x="6457950" y="6721475"/>
          <p14:tracePt t="26440" x="6424613" y="6713538"/>
          <p14:tracePt t="26448" x="6373813" y="6688138"/>
          <p14:tracePt t="26456" x="6313488" y="6680200"/>
          <p14:tracePt t="26465" x="6254750" y="6645275"/>
          <p14:tracePt t="26472" x="6221413" y="6637338"/>
          <p14:tracePt t="26481" x="6178550" y="6627813"/>
          <p14:tracePt t="26487" x="6153150" y="6627813"/>
          <p14:tracePt t="26495" x="6102350" y="6627813"/>
          <p14:tracePt t="26504" x="6076950" y="6627813"/>
          <p14:tracePt t="26512" x="6024563" y="6627813"/>
          <p14:tracePt t="26519" x="5973763" y="6627813"/>
          <p14:tracePt t="26528" x="5932488" y="6627813"/>
          <p14:tracePt t="26536" x="5880100" y="6627813"/>
          <p14:tracePt t="26544" x="5854700" y="6627813"/>
          <p14:tracePt t="26551" x="5788025" y="6627813"/>
          <p14:tracePt t="26560" x="5727700" y="6627813"/>
          <p14:tracePt t="26567" x="5702300" y="6627813"/>
          <p14:tracePt t="26575" x="5641975" y="6627813"/>
          <p14:tracePt t="26583" x="5575300" y="6627813"/>
          <p14:tracePt t="26592" x="5532438" y="6619875"/>
          <p14:tracePt t="26599" x="5472113" y="6619875"/>
          <p14:tracePt t="26608" x="5395913" y="6611938"/>
          <p14:tracePt t="26616" x="5370513" y="6602413"/>
          <p14:tracePt t="26624" x="5362575" y="6602413"/>
          <p14:tracePt t="26631" x="5345113" y="6602413"/>
          <p14:tracePt t="26641" x="5319713" y="6594475"/>
          <p14:tracePt t="27696" x="3305175" y="3892550"/>
          <p14:tracePt t="27712" x="3322638" y="3892550"/>
          <p14:tracePt t="27720" x="3348038" y="3883025"/>
          <p14:tracePt t="27728" x="3355975" y="3875088"/>
          <p14:tracePt t="27736" x="3373438" y="3875088"/>
          <p14:tracePt t="27744" x="3398838" y="3867150"/>
          <p14:tracePt t="27751" x="3424238" y="3849688"/>
          <p14:tracePt t="27760" x="3449638" y="3849688"/>
          <p14:tracePt t="27768" x="3484563" y="3841750"/>
          <p14:tracePt t="27776" x="3568700" y="3832225"/>
          <p14:tracePt t="27784" x="3671888" y="3832225"/>
          <p14:tracePt t="27792" x="3738563" y="3832225"/>
          <p14:tracePt t="27800" x="3883025" y="3832225"/>
          <p14:tracePt t="27808" x="4079875" y="3832225"/>
          <p14:tracePt t="27816" x="4394200" y="3832225"/>
          <p14:tracePt t="27824" x="4683125" y="3832225"/>
          <p14:tracePt t="27832" x="5005388" y="3832225"/>
          <p14:tracePt t="27840" x="5294313" y="3832225"/>
          <p14:tracePt t="27850" x="5608638" y="3832225"/>
          <p14:tracePt t="27856" x="5872163" y="3832225"/>
          <p14:tracePt t="27864" x="6127750" y="3832225"/>
          <p14:tracePt t="27872" x="6475413" y="3832225"/>
          <p14:tracePt t="27881" x="6764338" y="3832225"/>
          <p14:tracePt t="27888" x="7113588" y="3832225"/>
          <p14:tracePt t="27896" x="7377113" y="3832225"/>
          <p14:tracePt t="27904" x="7631113" y="3832225"/>
          <p14:tracePt t="27912" x="7869238" y="3832225"/>
          <p14:tracePt t="27921" x="8124825" y="3832225"/>
          <p14:tracePt t="27928" x="8302625" y="3832225"/>
          <p14:tracePt t="27936" x="8480425" y="3832225"/>
          <p14:tracePt t="27944" x="8651875" y="3832225"/>
          <p14:tracePt t="27952" x="8796338" y="3832225"/>
          <p14:tracePt t="27960" x="8931275" y="3832225"/>
          <p14:tracePt t="27968" x="9058275" y="38322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B4484DB-9CC9-49E1-8EB5-57C8D5406516}"/>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チャット議論の見方・評価方法</a:t>
            </a:r>
            <a:endParaRPr lang="en-US" altLang="ja-JP" sz="4400" b="1">
              <a:solidFill>
                <a:schemeClr val="tx1"/>
              </a:solidFill>
            </a:endParaRPr>
          </a:p>
        </p:txBody>
      </p:sp>
      <p:sp>
        <p:nvSpPr>
          <p:cNvPr id="5" name="テキスト ボックス 4">
            <a:extLst>
              <a:ext uri="{FF2B5EF4-FFF2-40B4-BE49-F238E27FC236}">
                <a16:creationId xmlns:a16="http://schemas.microsoft.com/office/drawing/2014/main" id="{280C07F1-845B-4818-987A-032637365D3E}"/>
              </a:ext>
            </a:extLst>
          </p:cNvPr>
          <p:cNvSpPr txBox="1"/>
          <p:nvPr/>
        </p:nvSpPr>
        <p:spPr>
          <a:xfrm>
            <a:off x="74549" y="1659285"/>
            <a:ext cx="4185627" cy="3539430"/>
          </a:xfrm>
          <a:prstGeom prst="rect">
            <a:avLst/>
          </a:prstGeom>
          <a:noFill/>
        </p:spPr>
        <p:txBody>
          <a:bodyPr wrap="square" rtlCol="0">
            <a:spAutoFit/>
          </a:bodyPr>
          <a:lstStyle/>
          <a:p>
            <a:r>
              <a:rPr lang="en-US" altLang="ja-JP" sz="1400" dirty="0"/>
              <a:t>Slack</a:t>
            </a:r>
            <a:r>
              <a:rPr lang="ja-JP" altLang="en-US" sz="1400" dirty="0"/>
              <a:t>で議論を行うとログがリアルタイムで</a:t>
            </a:r>
            <a:r>
              <a:rPr lang="en-US" altLang="ja-JP" sz="1400" dirty="0"/>
              <a:t>Web</a:t>
            </a:r>
            <a:r>
              <a:rPr lang="ja-JP" altLang="en-US" sz="1400" dirty="0"/>
              <a:t>アプリのデータに蓄積されます。ただし、</a:t>
            </a:r>
            <a:r>
              <a:rPr lang="en-US" altLang="ja-JP" sz="1400" dirty="0"/>
              <a:t>web</a:t>
            </a:r>
            <a:r>
              <a:rPr lang="ja-JP" altLang="en-US" sz="1400" dirty="0"/>
              <a:t>アプリのページの更新をしなければ、ページには表示されません。</a:t>
            </a:r>
            <a:endParaRPr lang="en-US" altLang="ja-JP" sz="1400" dirty="0"/>
          </a:p>
          <a:p>
            <a:r>
              <a:rPr lang="ja-JP" altLang="en-US" sz="1400" dirty="0"/>
              <a:t>推奨は</a:t>
            </a:r>
            <a:r>
              <a:rPr lang="en-US" altLang="ja-JP" sz="1400" dirty="0"/>
              <a:t>PC</a:t>
            </a:r>
            <a:r>
              <a:rPr lang="ja-JP" altLang="en-US" sz="1400" dirty="0"/>
              <a:t>ディスプレイの半分に</a:t>
            </a:r>
            <a:r>
              <a:rPr lang="en-US" altLang="ja-JP" sz="1400" dirty="0"/>
              <a:t>web</a:t>
            </a:r>
            <a:r>
              <a:rPr lang="ja-JP" altLang="en-US" sz="1400" dirty="0"/>
              <a:t>アプリを、半分に</a:t>
            </a:r>
            <a:r>
              <a:rPr lang="en-US" altLang="ja-JP" sz="1400" dirty="0"/>
              <a:t>Slack</a:t>
            </a:r>
            <a:r>
              <a:rPr lang="ja-JP" altLang="en-US" sz="1400" dirty="0"/>
              <a:t>を表示させる方法です。</a:t>
            </a:r>
            <a:endParaRPr lang="en-US" altLang="ja-JP" sz="1400" dirty="0"/>
          </a:p>
          <a:p>
            <a:r>
              <a:rPr lang="ja-JP" altLang="en-US" sz="1400" dirty="0"/>
              <a:t>評価はログの下にある青色の「評価」ボタンから行います。</a:t>
            </a:r>
            <a:endParaRPr lang="en-US" altLang="ja-JP" sz="1400" dirty="0"/>
          </a:p>
          <a:p>
            <a:r>
              <a:rPr lang="ja-JP" altLang="en-US" sz="1400" dirty="0"/>
              <a:t>評価ボタンを押すと、</a:t>
            </a:r>
            <a:r>
              <a:rPr lang="en-US" altLang="ja-JP" sz="1400" dirty="0"/>
              <a:t>Slack</a:t>
            </a:r>
            <a:r>
              <a:rPr lang="ja-JP" altLang="en-US" sz="1400" dirty="0"/>
              <a:t>の</a:t>
            </a:r>
            <a:r>
              <a:rPr lang="en-US" altLang="ja-JP" sz="1400" dirty="0"/>
              <a:t>bot</a:t>
            </a:r>
            <a:r>
              <a:rPr lang="ja-JP" altLang="en-US" sz="1400" dirty="0"/>
              <a:t>により評価をした相手に</a:t>
            </a:r>
            <a:r>
              <a:rPr lang="en-US" altLang="ja-JP" sz="1400" dirty="0"/>
              <a:t>DM</a:t>
            </a:r>
            <a:r>
              <a:rPr lang="ja-JP" altLang="en-US" sz="1400" dirty="0"/>
              <a:t>が届きます。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自分が評価された場合、</a:t>
            </a:r>
            <a:r>
              <a:rPr lang="en-US" altLang="ja-JP" sz="1400" dirty="0"/>
              <a:t>DM</a:t>
            </a:r>
            <a:r>
              <a:rPr lang="ja-JP" altLang="en-US" sz="1400" dirty="0"/>
              <a:t>で匿名の評価が届き、評価された投稿の色、批評価回数が変化します。</a:t>
            </a:r>
            <a:endParaRPr lang="en-US" altLang="ja-JP" sz="1400" dirty="0"/>
          </a:p>
        </p:txBody>
      </p:sp>
      <p:pic>
        <p:nvPicPr>
          <p:cNvPr id="12" name="図 11">
            <a:extLst>
              <a:ext uri="{FF2B5EF4-FFF2-40B4-BE49-F238E27FC236}">
                <a16:creationId xmlns:a16="http://schemas.microsoft.com/office/drawing/2014/main" id="{45203E3F-7F53-42CF-9955-DC9EB3143015}"/>
              </a:ext>
            </a:extLst>
          </p:cNvPr>
          <p:cNvPicPr>
            <a:picLocks noChangeAspect="1"/>
          </p:cNvPicPr>
          <p:nvPr/>
        </p:nvPicPr>
        <p:blipFill rotWithShape="1">
          <a:blip r:embed="rId5"/>
          <a:srcRect r="14057"/>
          <a:stretch/>
        </p:blipFill>
        <p:spPr>
          <a:xfrm>
            <a:off x="401463" y="5249281"/>
            <a:ext cx="3283100" cy="452055"/>
          </a:xfrm>
          <a:prstGeom prst="rect">
            <a:avLst/>
          </a:prstGeom>
        </p:spPr>
      </p:pic>
      <p:grpSp>
        <p:nvGrpSpPr>
          <p:cNvPr id="2" name="グループ化 1">
            <a:extLst>
              <a:ext uri="{FF2B5EF4-FFF2-40B4-BE49-F238E27FC236}">
                <a16:creationId xmlns:a16="http://schemas.microsoft.com/office/drawing/2014/main" id="{9D98AADA-37E6-4941-BD84-5F35CBBE0ABD}"/>
              </a:ext>
            </a:extLst>
          </p:cNvPr>
          <p:cNvGrpSpPr/>
          <p:nvPr/>
        </p:nvGrpSpPr>
        <p:grpSpPr>
          <a:xfrm>
            <a:off x="4314733" y="2103827"/>
            <a:ext cx="4791342" cy="3482263"/>
            <a:chOff x="4774177" y="1989629"/>
            <a:chExt cx="4791342" cy="3482263"/>
          </a:xfrm>
        </p:grpSpPr>
        <p:grpSp>
          <p:nvGrpSpPr>
            <p:cNvPr id="20" name="グループ化 19">
              <a:extLst>
                <a:ext uri="{FF2B5EF4-FFF2-40B4-BE49-F238E27FC236}">
                  <a16:creationId xmlns:a16="http://schemas.microsoft.com/office/drawing/2014/main" id="{29D5484E-5C36-4BDD-A4F3-5BEA59359D5A}"/>
                </a:ext>
              </a:extLst>
            </p:cNvPr>
            <p:cNvGrpSpPr/>
            <p:nvPr/>
          </p:nvGrpSpPr>
          <p:grpSpPr>
            <a:xfrm>
              <a:off x="5110589" y="2294980"/>
              <a:ext cx="4454930" cy="2620633"/>
              <a:chOff x="1259029" y="1461082"/>
              <a:chExt cx="5379008" cy="3566618"/>
            </a:xfrm>
          </p:grpSpPr>
          <p:pic>
            <p:nvPicPr>
              <p:cNvPr id="21" name="Picture 2" descr="https://lh5.googleusercontent.com/hhdVcQOTy7G0STZKNRnSyfB0bxwKXIOvCygkH3liOsbSLA9DhD-ywMsQ8RrQ76FKnoQC7y1fS4UjFxOwD9RzBZl1sIwkYEXnrSJT6Sn-0JPRmXHTu4SHMRg2gA3EUyLw">
                <a:extLst>
                  <a:ext uri="{FF2B5EF4-FFF2-40B4-BE49-F238E27FC236}">
                    <a16:creationId xmlns:a16="http://schemas.microsoft.com/office/drawing/2014/main" id="{37B62C1F-4B69-4836-9545-A6BDD5F0B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472" r="57857"/>
              <a:stretch/>
            </p:blipFill>
            <p:spPr bwMode="auto">
              <a:xfrm>
                <a:off x="1259029" y="1461084"/>
                <a:ext cx="2711086" cy="34789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https://lh3.googleusercontent.com/Sbo735Kk-D1P2xgywrIoJCd1z_RoUy4CSpDIFKqK3AKu17A_Hnr7P0KVOsKK9M1BA5J1NXW1oShxGrF_8xX6B1M44B7kfwAIT-ZMpbogEWz2GXPClNv9P9HclBZ7kiqv">
                <a:extLst>
                  <a:ext uri="{FF2B5EF4-FFF2-40B4-BE49-F238E27FC236}">
                    <a16:creationId xmlns:a16="http://schemas.microsoft.com/office/drawing/2014/main" id="{8EDCD318-3FF9-4F42-BAF9-CFE7B79D04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276"/>
              <a:stretch/>
            </p:blipFill>
            <p:spPr bwMode="auto">
              <a:xfrm>
                <a:off x="3732733" y="1461082"/>
                <a:ext cx="2905304" cy="3478980"/>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040A6DBE-70B9-4DD2-96E0-57E57904DD0C}"/>
                  </a:ext>
                </a:extLst>
              </p:cNvPr>
              <p:cNvSpPr/>
              <p:nvPr/>
            </p:nvSpPr>
            <p:spPr>
              <a:xfrm>
                <a:off x="1776845" y="4692599"/>
                <a:ext cx="2013789" cy="335101"/>
              </a:xfrm>
              <a:prstGeom prst="rect">
                <a:avLst/>
              </a:prstGeom>
              <a:solidFill>
                <a:schemeClr val="accent2">
                  <a:lumMod val="40000"/>
                  <a:lumOff val="60000"/>
                </a:schemeClr>
              </a:solidFill>
              <a:ln>
                <a:solidFill>
                  <a:schemeClr val="tx1"/>
                </a:solidFill>
              </a:ln>
            </p:spPr>
            <p:txBody>
              <a:bodyPr wrap="square">
                <a:spAutoFit/>
              </a:bodyPr>
              <a:lstStyle/>
              <a:p>
                <a:r>
                  <a:rPr lang="ja-JP" altLang="en-US" sz="1000" b="1" dirty="0">
                    <a:solidFill>
                      <a:srgbClr val="000000"/>
                    </a:solidFill>
                    <a:latin typeface="Calibri" panose="020F0502020204030204" pitchFamily="34" charset="0"/>
                  </a:rPr>
                  <a:t>「</a:t>
                </a:r>
                <a:r>
                  <a:rPr lang="en-US" altLang="ja-JP" sz="1000" b="1" dirty="0" err="1">
                    <a:solidFill>
                      <a:srgbClr val="000000"/>
                    </a:solidFill>
                    <a:latin typeface="Calibri" panose="020F0502020204030204" pitchFamily="34" charset="0"/>
                  </a:rPr>
                  <a:t>yamato</a:t>
                </a:r>
                <a:r>
                  <a:rPr lang="ja-JP" altLang="en-US" sz="1000" b="1" dirty="0">
                    <a:solidFill>
                      <a:srgbClr val="000000"/>
                    </a:solidFill>
                    <a:latin typeface="Calibri" panose="020F0502020204030204" pitchFamily="34" charset="0"/>
                  </a:rPr>
                  <a:t>」でログイン中</a:t>
                </a:r>
                <a:endParaRPr lang="ja-JP" altLang="en-US" sz="1000" dirty="0"/>
              </a:p>
            </p:txBody>
          </p:sp>
        </p:grpSp>
        <p:pic>
          <p:nvPicPr>
            <p:cNvPr id="9" name="図 8">
              <a:extLst>
                <a:ext uri="{FF2B5EF4-FFF2-40B4-BE49-F238E27FC236}">
                  <a16:creationId xmlns:a16="http://schemas.microsoft.com/office/drawing/2014/main" id="{8AF83CA7-00EC-48D5-AADB-1FBA3F652B0D}"/>
                </a:ext>
              </a:extLst>
            </p:cNvPr>
            <p:cNvPicPr>
              <a:picLocks noChangeAspect="1"/>
            </p:cNvPicPr>
            <p:nvPr/>
          </p:nvPicPr>
          <p:blipFill rotWithShape="1">
            <a:blip r:embed="rId8">
              <a:extLst>
                <a:ext uri="{28A0092B-C50C-407E-A947-70E740481C1C}">
                  <a14:useLocalDpi xmlns:a14="http://schemas.microsoft.com/office/drawing/2010/main" val="0"/>
                </a:ext>
              </a:extLst>
            </a:blip>
            <a:srcRect t="7933" b="19151"/>
            <a:stretch/>
          </p:blipFill>
          <p:spPr>
            <a:xfrm>
              <a:off x="4774177" y="1989629"/>
              <a:ext cx="4770300" cy="3482263"/>
            </a:xfrm>
            <a:prstGeom prst="rect">
              <a:avLst/>
            </a:prstGeom>
          </p:spPr>
        </p:pic>
      </p:grpSp>
      <p:pic>
        <p:nvPicPr>
          <p:cNvPr id="7" name="オーディオ 6">
            <a:hlinkClick r:id="" action="ppaction://media"/>
            <a:extLst>
              <a:ext uri="{FF2B5EF4-FFF2-40B4-BE49-F238E27FC236}">
                <a16:creationId xmlns:a16="http://schemas.microsoft.com/office/drawing/2014/main" id="{85BBB651-58EC-4E69-A30B-6268BF54C2C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73553343"/>
      </p:ext>
    </p:extLst>
  </p:cSld>
  <p:clrMapOvr>
    <a:masterClrMapping/>
  </p:clrMapOvr>
  <mc:AlternateContent xmlns:mc="http://schemas.openxmlformats.org/markup-compatibility/2006" xmlns:p14="http://schemas.microsoft.com/office/powerpoint/2010/main">
    <mc:Choice Requires="p14">
      <p:transition spd="slow" p14:dur="2000" advTm="41132"/>
    </mc:Choice>
    <mc:Fallback xmlns="">
      <p:transition spd="slow" advTm="41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615" x="2379663" y="2108200"/>
          <p14:tracePt t="13623" x="2413000" y="2124075"/>
          <p14:tracePt t="13631" x="2447925" y="2141538"/>
          <p14:tracePt t="13638" x="2481263" y="2149475"/>
          <p14:tracePt t="13646" x="2506663" y="2166938"/>
          <p14:tracePt t="13654" x="2524125" y="2184400"/>
          <p14:tracePt t="13664" x="2541588" y="2200275"/>
          <p14:tracePt t="13670" x="2574925" y="2227263"/>
          <p14:tracePt t="13678" x="2625725" y="2268538"/>
          <p14:tracePt t="13686" x="2686050" y="2303463"/>
          <p14:tracePt t="13694" x="2736850" y="2354263"/>
          <p14:tracePt t="13702" x="2787650" y="2379663"/>
          <p14:tracePt t="13710" x="2813050" y="2397125"/>
          <p14:tracePt t="13718" x="2838450" y="2413000"/>
          <p14:tracePt t="13726" x="2846388" y="2422525"/>
          <p14:tracePt t="13734" x="2855913" y="2430463"/>
          <p14:tracePt t="13742" x="2881313" y="2430463"/>
          <p14:tracePt t="13750" x="2897188" y="2438400"/>
          <p14:tracePt t="13758" x="2906713" y="2447925"/>
          <p14:tracePt t="13766" x="2914650" y="2455863"/>
          <p14:tracePt t="13839" x="2922588" y="2463800"/>
          <p14:tracePt t="13855" x="2922588" y="2498725"/>
          <p14:tracePt t="13864" x="2906713" y="2549525"/>
          <p14:tracePt t="13871" x="2881313" y="2592388"/>
          <p14:tracePt t="13879" x="2820988" y="2686050"/>
          <p14:tracePt t="13894" x="2752725" y="2881313"/>
          <p14:tracePt t="13902" x="2744788" y="2940050"/>
          <p14:tracePt t="13910" x="2744788" y="3000375"/>
          <p14:tracePt t="13918" x="2744788" y="3059113"/>
          <p14:tracePt t="13926" x="2770188" y="3101975"/>
          <p14:tracePt t="13934" x="2787650" y="3195638"/>
          <p14:tracePt t="13943" x="2813050" y="3254375"/>
          <p14:tracePt t="13950" x="2813050" y="3279775"/>
          <p14:tracePt t="13959" x="2813050" y="3289300"/>
          <p14:tracePt t="13998" x="2813050" y="3297238"/>
          <p14:tracePt t="14007" x="2778125" y="3330575"/>
          <p14:tracePt t="14014" x="2762250" y="3330575"/>
          <p14:tracePt t="14095" x="2752725" y="3330575"/>
          <p14:tracePt t="14263" x="2752725" y="3322638"/>
          <p14:tracePt t="14303" x="2752725" y="3314700"/>
          <p14:tracePt t="14312" x="2813050" y="3297238"/>
          <p14:tracePt t="14319" x="2889250" y="3271838"/>
          <p14:tracePt t="14328" x="2949575" y="3246438"/>
          <p14:tracePt t="14335" x="2965450" y="3246438"/>
          <p14:tracePt t="14343" x="3016250" y="3228975"/>
          <p14:tracePt t="14350" x="3051175" y="3211513"/>
          <p14:tracePt t="14359" x="3076575" y="3195638"/>
          <p14:tracePt t="14366" x="3084513" y="3178175"/>
          <p14:tracePt t="14376" x="3109913" y="3170238"/>
          <p14:tracePt t="14382" x="3119438" y="3160713"/>
          <p14:tracePt t="14391" x="3135313" y="3144838"/>
          <p14:tracePt t="14399" x="3160713" y="3109913"/>
          <p14:tracePt t="14408" x="3186113" y="3076575"/>
          <p14:tracePt t="14415" x="3195638" y="3025775"/>
          <p14:tracePt t="14422" x="3211513" y="2990850"/>
          <p14:tracePt t="14430" x="3228975" y="2965450"/>
          <p14:tracePt t="14440" x="3246438" y="2949575"/>
          <p14:tracePt t="14448" x="3246438" y="2940050"/>
          <p14:tracePt t="14454" x="3254375" y="2932113"/>
          <p14:tracePt t="14463" x="3263900" y="2922588"/>
          <p14:tracePt t="14504" x="3263900" y="2914650"/>
          <p14:tracePt t="14527" x="3263900" y="2906713"/>
          <p14:tracePt t="14535" x="3271838" y="2897188"/>
          <p14:tracePt t="14560" x="3271838" y="2889250"/>
          <p14:tracePt t="14744" x="3271838" y="2881313"/>
          <p14:tracePt t="17233" x="3263900" y="2881313"/>
          <p14:tracePt t="17313" x="3254375" y="2881313"/>
          <p14:tracePt t="17320" x="3246438" y="2889250"/>
          <p14:tracePt t="17337" x="3238500" y="2897188"/>
          <p14:tracePt t="17345" x="3228975" y="2914650"/>
          <p14:tracePt t="17353" x="3211513" y="2932113"/>
          <p14:tracePt t="17360" x="3203575" y="2940050"/>
          <p14:tracePt t="17386" x="3203575" y="2949575"/>
          <p14:tracePt t="17394" x="3203575" y="2957513"/>
          <p14:tracePt t="17577" x="3195638" y="2974975"/>
          <p14:tracePt t="17585" x="3170238" y="2982913"/>
          <p14:tracePt t="17601" x="3160713" y="2990850"/>
          <p14:tracePt t="17609" x="3152775" y="3000375"/>
          <p14:tracePt t="17617" x="3144838" y="3016250"/>
          <p14:tracePt t="17626" x="3144838" y="3033713"/>
          <p14:tracePt t="17634" x="3127375" y="3051175"/>
          <p14:tracePt t="17644" x="3119438" y="3051175"/>
          <p14:tracePt t="17650" x="3109913" y="3059113"/>
          <p14:tracePt t="17658" x="3109913" y="3067050"/>
          <p14:tracePt t="17665" x="3101975" y="3067050"/>
          <p14:tracePt t="17681" x="3094038" y="3076575"/>
          <p14:tracePt t="17690" x="3084513" y="3084513"/>
          <p14:tracePt t="17705" x="3076575" y="3094038"/>
          <p14:tracePt t="17713" x="3059113" y="3101975"/>
          <p14:tracePt t="17721" x="3059113" y="3109913"/>
          <p14:tracePt t="17737" x="3051175" y="3109913"/>
          <p14:tracePt t="17745" x="3041650" y="3119438"/>
          <p14:tracePt t="17761" x="3041650" y="3127375"/>
          <p14:tracePt t="17769" x="3025775" y="3135313"/>
          <p14:tracePt t="17793" x="3016250" y="3144838"/>
          <p14:tracePt t="17801" x="3016250" y="3152775"/>
          <p14:tracePt t="17810" x="3008313" y="3160713"/>
          <p14:tracePt t="17817" x="2990850" y="3160713"/>
          <p14:tracePt t="17827" x="2990850" y="3170238"/>
          <p14:tracePt t="17834" x="2982913" y="3178175"/>
          <p14:tracePt t="17844" x="2974975" y="3178175"/>
          <p14:tracePt t="17860" x="2957513" y="3186113"/>
          <p14:tracePt t="17865" x="2940050" y="3203575"/>
          <p14:tracePt t="17874" x="2932113" y="3203575"/>
          <p14:tracePt t="17889" x="2914650" y="3221038"/>
          <p14:tracePt t="17897" x="2906713" y="3221038"/>
          <p14:tracePt t="17904" x="2897188" y="3228975"/>
          <p14:tracePt t="17912" x="2889250" y="3238500"/>
          <p14:tracePt t="17920" x="2881313" y="3246438"/>
          <p14:tracePt t="17929" x="2871788" y="3254375"/>
          <p14:tracePt t="17945" x="2863850" y="3271838"/>
          <p14:tracePt t="17960" x="2855913" y="3271838"/>
          <p14:tracePt t="17968" x="2846388" y="3279775"/>
          <p14:tracePt t="18000" x="2830513" y="3297238"/>
          <p14:tracePt t="18113" x="2830513" y="3305175"/>
          <p14:tracePt t="18137" x="2820988" y="3314700"/>
          <p14:tracePt t="18161" x="2820988" y="3330575"/>
          <p14:tracePt t="18177" x="2820988" y="3348038"/>
          <p14:tracePt t="18185" x="2820988" y="3365500"/>
          <p14:tracePt t="18200" x="2820988" y="3382963"/>
          <p14:tracePt t="18224" x="2820988" y="3390900"/>
          <p14:tracePt t="18336" x="2830513" y="3398838"/>
          <p14:tracePt t="18352" x="2838450" y="3398838"/>
          <p14:tracePt t="18360" x="2855913" y="3398838"/>
          <p14:tracePt t="18376" x="2871788" y="3398838"/>
          <p14:tracePt t="18385" x="2881313" y="3398838"/>
          <p14:tracePt t="18392" x="2889250" y="3398838"/>
          <p14:tracePt t="18400" x="2906713" y="3398838"/>
          <p14:tracePt t="18417" x="2914650" y="3398838"/>
          <p14:tracePt t="18425" x="2922588" y="3398838"/>
          <p14:tracePt t="18433" x="2940050" y="3398838"/>
          <p14:tracePt t="18442" x="2957513" y="3408363"/>
          <p14:tracePt t="18449" x="2974975" y="3424238"/>
          <p14:tracePt t="18458" x="3000375" y="3449638"/>
          <p14:tracePt t="18465" x="3008313" y="3459163"/>
          <p14:tracePt t="18475" x="3016250" y="3492500"/>
          <p14:tracePt t="18481" x="3016250" y="3517900"/>
          <p14:tracePt t="18491" x="3016250" y="3527425"/>
          <p14:tracePt t="18497" x="3016250" y="3543300"/>
          <p14:tracePt t="18506" x="3016250" y="3560763"/>
          <p14:tracePt t="18514" x="3016250" y="3586163"/>
          <p14:tracePt t="18521" x="3016250" y="3594100"/>
          <p14:tracePt t="18529" x="3059113" y="3646488"/>
          <p14:tracePt t="18537" x="3059113" y="3654425"/>
          <p14:tracePt t="18546" x="3059113" y="3662363"/>
          <p14:tracePt t="18570" x="3076575" y="3671888"/>
          <p14:tracePt t="18577" x="3084513" y="3679825"/>
          <p14:tracePt t="18657" x="3094038" y="3679825"/>
          <p14:tracePt t="18793" x="3101975" y="3679825"/>
          <p14:tracePt t="18969" x="3170238" y="3654425"/>
          <p14:tracePt t="18977" x="3254375" y="3619500"/>
          <p14:tracePt t="18984" x="3365500" y="3568700"/>
          <p14:tracePt t="18993" x="3467100" y="3527425"/>
          <p14:tracePt t="19001" x="3552825" y="3492500"/>
          <p14:tracePt t="19009" x="3646488" y="3459163"/>
          <p14:tracePt t="19017" x="3722688" y="3424238"/>
          <p14:tracePt t="19025" x="3824288" y="3382963"/>
          <p14:tracePt t="19033" x="3900488" y="3348038"/>
          <p14:tracePt t="19040" x="3951288" y="3330575"/>
          <p14:tracePt t="19049" x="4019550" y="3305175"/>
          <p14:tracePt t="19057" x="4052888" y="3297238"/>
          <p14:tracePt t="19065" x="4087813" y="3289300"/>
          <p14:tracePt t="19073" x="4130675" y="3289300"/>
          <p14:tracePt t="19081" x="4156075" y="3279775"/>
          <p14:tracePt t="19089" x="4171950" y="3271838"/>
          <p14:tracePt t="19097" x="4189413" y="3271838"/>
          <p14:tracePt t="19105" x="4206875" y="3271838"/>
          <p14:tracePt t="19113" x="4232275" y="3263900"/>
          <p14:tracePt t="19129" x="4240213" y="3263900"/>
          <p14:tracePt t="19145" x="4257675" y="3246438"/>
          <p14:tracePt t="19474" x="4275138" y="3238500"/>
          <p14:tracePt t="19491" x="4291013" y="3228975"/>
          <p14:tracePt t="19498" x="4333875" y="3228975"/>
          <p14:tracePt t="19505" x="4376738" y="3228975"/>
          <p14:tracePt t="19514" x="4460875" y="3228975"/>
          <p14:tracePt t="19521" x="4546600" y="3228975"/>
          <p14:tracePt t="19529" x="4648200" y="3228975"/>
          <p14:tracePt t="19538" x="4741863" y="3228975"/>
          <p14:tracePt t="19545" x="4868863" y="3228975"/>
          <p14:tracePt t="19554" x="4997450" y="3228975"/>
          <p14:tracePt t="19561" x="5099050" y="3228975"/>
          <p14:tracePt t="19570" x="5208588" y="3228975"/>
          <p14:tracePt t="19577" x="5268913" y="3228975"/>
          <p14:tracePt t="19586" x="5337175" y="3228975"/>
          <p14:tracePt t="19593" x="5380038" y="3228975"/>
          <p14:tracePt t="19601" x="5413375" y="3228975"/>
          <p14:tracePt t="19610" x="5481638" y="3228975"/>
          <p14:tracePt t="19618" x="5524500" y="3228975"/>
          <p14:tracePt t="19625" x="5583238" y="3228975"/>
          <p14:tracePt t="19634" x="5651500" y="3228975"/>
          <p14:tracePt t="19642" x="5710238" y="3228975"/>
          <p14:tracePt t="19650" x="5753100" y="3228975"/>
          <p14:tracePt t="19658" x="5795963" y="3228975"/>
          <p14:tracePt t="19666" x="5821363" y="3228975"/>
          <p14:tracePt t="19675" x="5838825" y="3228975"/>
          <p14:tracePt t="19692" x="5846763" y="3228975"/>
          <p14:tracePt t="19938" x="5838825" y="3228975"/>
          <p14:tracePt t="19954" x="5829300" y="3228975"/>
          <p14:tracePt t="19969" x="5821363" y="3228975"/>
          <p14:tracePt t="20066" x="5813425" y="3228975"/>
          <p14:tracePt t="20193" x="5803900" y="3228975"/>
          <p14:tracePt t="20203" x="5795963" y="3228975"/>
          <p14:tracePt t="20226" x="5788025" y="3228975"/>
          <p14:tracePt t="20233" x="5778500" y="3238500"/>
          <p14:tracePt t="20267" x="5761038" y="3246438"/>
          <p14:tracePt t="20290" x="5735638" y="3254375"/>
          <p14:tracePt t="20330" x="5719763" y="3254375"/>
          <p14:tracePt t="20338" x="5694363" y="3254375"/>
          <p14:tracePt t="20346" x="5694363" y="3263900"/>
          <p14:tracePt t="20354" x="5684838" y="3263900"/>
          <p14:tracePt t="20362" x="5676900" y="3271838"/>
          <p14:tracePt t="20377" x="5659438" y="3279775"/>
          <p14:tracePt t="20394" x="5641975" y="3279775"/>
          <p14:tracePt t="20418" x="5634038" y="3279775"/>
          <p14:tracePt t="20426" x="5626100" y="3279775"/>
          <p14:tracePt t="20434" x="5616575" y="3279775"/>
          <p14:tracePt t="20458" x="5608638" y="3279775"/>
          <p14:tracePt t="20467" x="5600700" y="3279775"/>
          <p14:tracePt t="20475" x="5591175" y="3279775"/>
          <p14:tracePt t="20482" x="5583238" y="3289300"/>
          <p14:tracePt t="20499" x="5575300" y="3289300"/>
          <p14:tracePt t="20539" x="5565775" y="3289300"/>
          <p14:tracePt t="20547" x="5557838" y="3289300"/>
          <p14:tracePt t="20563" x="5549900" y="3289300"/>
          <p14:tracePt t="20570" x="5540375" y="3289300"/>
          <p14:tracePt t="20579" x="5532438" y="3289300"/>
          <p14:tracePt t="20587" x="5524500" y="3289300"/>
          <p14:tracePt t="20595" x="5514975" y="3297238"/>
          <p14:tracePt t="20602" x="5507038" y="3297238"/>
          <p14:tracePt t="20610" x="5507038" y="3305175"/>
          <p14:tracePt t="20619" x="5497513" y="3305175"/>
          <p14:tracePt t="20626" x="5481638" y="3305175"/>
          <p14:tracePt t="20658" x="5464175" y="3305175"/>
          <p14:tracePt t="20682" x="5456238" y="3305175"/>
          <p14:tracePt t="20690" x="5446713" y="3305175"/>
          <p14:tracePt t="20698" x="5438775" y="3305175"/>
          <p14:tracePt t="21049" x="5446713" y="3305175"/>
          <p14:tracePt t="21059" x="5456238" y="3305175"/>
          <p14:tracePt t="21067" x="5456238" y="3297238"/>
          <p14:tracePt t="21131" x="5464175" y="3297238"/>
          <p14:tracePt t="21139" x="5481638" y="3289300"/>
          <p14:tracePt t="21235" x="5464175" y="3289300"/>
          <p14:tracePt t="21242" x="5464175" y="3297238"/>
          <p14:tracePt t="21250" x="5446713" y="3305175"/>
          <p14:tracePt t="21258" x="5421313" y="3322638"/>
          <p14:tracePt t="21266" x="5387975" y="3322638"/>
          <p14:tracePt t="21275" x="5345113" y="3348038"/>
          <p14:tracePt t="21282" x="5302250" y="3373438"/>
          <p14:tracePt t="21291" x="5294313" y="3382963"/>
          <p14:tracePt t="21299" x="5243513" y="3408363"/>
          <p14:tracePt t="21308" x="5200650" y="3416300"/>
          <p14:tracePt t="21314" x="5149850" y="3424238"/>
          <p14:tracePt t="21323" x="5132388" y="3441700"/>
          <p14:tracePt t="21332" x="5106988" y="3459163"/>
          <p14:tracePt t="21338" x="5081588" y="3459163"/>
          <p14:tracePt t="21347" x="5048250" y="3467100"/>
          <p14:tracePt t="21363" x="5038725" y="3467100"/>
          <p14:tracePt t="21370" x="5030788" y="3475038"/>
          <p14:tracePt t="21379" x="5022850" y="3475038"/>
          <p14:tracePt t="21402" x="5013325" y="3475038"/>
          <p14:tracePt t="21490" x="5038725" y="3475038"/>
          <p14:tracePt t="21498" x="5056188" y="3467100"/>
          <p14:tracePt t="21507" x="5081588" y="3449638"/>
          <p14:tracePt t="21514" x="5099050" y="3441700"/>
          <p14:tracePt t="21522" x="5116513" y="3433763"/>
          <p14:tracePt t="21532" x="5124450" y="3433763"/>
          <p14:tracePt t="21538" x="5132388" y="3424238"/>
          <p14:tracePt t="21547" x="5149850" y="3416300"/>
          <p14:tracePt t="21562" x="5157788" y="3408363"/>
          <p14:tracePt t="21650" x="5175250" y="3408363"/>
          <p14:tracePt t="21667" x="5175250" y="3416300"/>
          <p14:tracePt t="21682" x="5175250" y="3424238"/>
          <p14:tracePt t="21690" x="5167313" y="3449638"/>
          <p14:tracePt t="21714" x="5157788" y="3459163"/>
          <p14:tracePt t="21730" x="5157788" y="3467100"/>
          <p14:tracePt t="21747" x="5149850" y="3467100"/>
          <p14:tracePt t="21762" x="5132388" y="3475038"/>
          <p14:tracePt t="21778" x="5091113" y="3475038"/>
          <p14:tracePt t="21794" x="5081588" y="3484563"/>
          <p14:tracePt t="21802" x="5064125" y="3492500"/>
          <p14:tracePt t="21819" x="5048250" y="3502025"/>
          <p14:tracePt t="21826" x="5038725" y="3509963"/>
          <p14:tracePt t="21842" x="5030788" y="3509963"/>
          <p14:tracePt t="21859" x="5030788" y="3517900"/>
          <p14:tracePt t="21994" x="5038725" y="3502025"/>
          <p14:tracePt t="22002" x="5056188" y="3502025"/>
          <p14:tracePt t="22011" x="5064125" y="3502025"/>
          <p14:tracePt t="22027" x="5073650" y="3502025"/>
          <p14:tracePt t="22035" x="5081588" y="3492500"/>
          <p14:tracePt t="22051" x="5091113" y="3492500"/>
          <p14:tracePt t="22059" x="5116513" y="3484563"/>
          <p14:tracePt t="22090" x="5116513" y="3475038"/>
          <p14:tracePt t="22105" x="5124450" y="3475038"/>
          <p14:tracePt t="22113" x="5132388" y="3475038"/>
          <p14:tracePt t="22138" x="5149850" y="3475038"/>
          <p14:tracePt t="22187" x="5167313" y="3475038"/>
          <p14:tracePt t="22242" x="5175250" y="3475038"/>
          <p14:tracePt t="22266" x="5175250" y="3484563"/>
          <p14:tracePt t="22274" x="5175250" y="3492500"/>
          <p14:tracePt t="22282" x="5175250" y="3502025"/>
          <p14:tracePt t="22290" x="5175250" y="3509963"/>
          <p14:tracePt t="22307" x="5175250" y="3527425"/>
          <p14:tracePt t="22316" x="5175250" y="3535363"/>
          <p14:tracePt t="22347" x="5167313" y="3560763"/>
          <p14:tracePt t="22355" x="5141913" y="3568700"/>
          <p14:tracePt t="22363" x="5116513" y="3578225"/>
          <p14:tracePt t="22370" x="5116513" y="3586163"/>
          <p14:tracePt t="22379" x="5099050" y="3594100"/>
          <p14:tracePt t="22386" x="5064125" y="3611563"/>
          <p14:tracePt t="22395" x="5056188" y="3619500"/>
          <p14:tracePt t="22402" x="5048250" y="3619500"/>
          <p14:tracePt t="22410" x="5030788" y="3629025"/>
          <p14:tracePt t="22426" x="5022850" y="3629025"/>
          <p14:tracePt t="22571" x="5056188" y="3611563"/>
          <p14:tracePt t="22588" x="5064125" y="3603625"/>
          <p14:tracePt t="22596" x="5091113" y="3586163"/>
          <p14:tracePt t="22603" x="5099050" y="3586163"/>
          <p14:tracePt t="22611" x="5106988" y="3586163"/>
          <p14:tracePt t="22620" x="5116513" y="3578225"/>
          <p14:tracePt t="22627" x="5124450" y="3578225"/>
          <p14:tracePt t="22651" x="5132388" y="3568700"/>
          <p14:tracePt t="22843" x="5141913" y="3568700"/>
          <p14:tracePt t="23036" x="5157788" y="3568700"/>
          <p14:tracePt t="23091" x="5157788" y="3578225"/>
          <p14:tracePt t="23138" x="5157788" y="3586163"/>
          <p14:tracePt t="23548" x="5157788" y="3603625"/>
          <p14:tracePt t="23556" x="5157788" y="3611563"/>
          <p14:tracePt t="23580" x="5157788" y="3619500"/>
          <p14:tracePt t="23971" x="5157788" y="3629025"/>
          <p14:tracePt t="24453" x="5157788" y="3636963"/>
          <p14:tracePt t="24813" x="5167313" y="3636963"/>
          <p14:tracePt t="24845" x="5175250" y="3629025"/>
          <p14:tracePt t="25077" x="5183188" y="3629025"/>
          <p14:tracePt t="25517" x="5183188" y="3636963"/>
          <p14:tracePt t="25533" x="5183188" y="3646488"/>
          <p14:tracePt t="25541" x="5175250" y="3654425"/>
          <p14:tracePt t="25621" x="5157788" y="3662363"/>
          <p14:tracePt t="25628" x="5149850" y="3671888"/>
          <p14:tracePt t="25637" x="5124450" y="3687763"/>
          <p14:tracePt t="25645" x="5106988" y="3687763"/>
          <p14:tracePt t="25652" x="5091113" y="3722688"/>
          <p14:tracePt t="25661" x="5038725" y="3763963"/>
          <p14:tracePt t="25668" x="4987925" y="3798888"/>
          <p14:tracePt t="25676" x="4946650" y="3832225"/>
          <p14:tracePt t="25684" x="4878388" y="3917950"/>
          <p14:tracePt t="25692" x="4802188" y="3994150"/>
          <p14:tracePt t="25700" x="4759325" y="4087813"/>
          <p14:tracePt t="25708" x="4699000" y="4164013"/>
          <p14:tracePt t="25717" x="4630738" y="4283075"/>
          <p14:tracePt t="25724" x="4579938" y="4427538"/>
          <p14:tracePt t="25732" x="4546600" y="4572000"/>
          <p14:tracePt t="25741" x="4503738" y="4733925"/>
          <p14:tracePt t="25748" x="4478338" y="4894263"/>
          <p14:tracePt t="25757" x="4470400" y="5013325"/>
          <p14:tracePt t="25764" x="4445000" y="5124450"/>
          <p14:tracePt t="25773" x="4435475" y="5218113"/>
          <p14:tracePt t="25780" x="4427538" y="5311775"/>
          <p14:tracePt t="25790" x="4402138" y="5387975"/>
          <p14:tracePt t="25796" x="4384675" y="5472113"/>
          <p14:tracePt t="25805" x="4341813" y="5540375"/>
          <p14:tracePt t="25813" x="4308475" y="5641975"/>
          <p14:tracePt t="25820" x="4240213" y="5719763"/>
          <p14:tracePt t="25828" x="4197350" y="5761038"/>
          <p14:tracePt t="25836" x="4146550" y="5813425"/>
          <p14:tracePt t="25845" x="4113213" y="5838825"/>
          <p14:tracePt t="25852" x="4044950" y="5864225"/>
          <p14:tracePt t="25862" x="4011613" y="5889625"/>
          <p14:tracePt t="25868" x="3976688" y="5915025"/>
          <p14:tracePt t="25877" x="3925888" y="5932488"/>
          <p14:tracePt t="25884" x="3875088" y="5973763"/>
          <p14:tracePt t="25892" x="3841750" y="6008688"/>
          <p14:tracePt t="25900" x="3806825" y="6008688"/>
          <p14:tracePt t="25908" x="3713163" y="6042025"/>
          <p14:tracePt t="25916" x="3654425" y="6076950"/>
          <p14:tracePt t="25924" x="3535363" y="6110288"/>
          <p14:tracePt t="25932" x="3459163" y="6143625"/>
          <p14:tracePt t="25941" x="3373438" y="6143625"/>
          <p14:tracePt t="25948" x="3314700" y="6153150"/>
          <p14:tracePt t="25957" x="3228975" y="6153150"/>
          <p14:tracePt t="25964" x="3170238" y="6153150"/>
          <p14:tracePt t="25973" x="3119438" y="6153150"/>
          <p14:tracePt t="25980" x="3076575" y="6153150"/>
          <p14:tracePt t="25990" x="3016250" y="6153150"/>
          <p14:tracePt t="25996" x="2940050" y="6153150"/>
          <p14:tracePt t="26005" x="2871788" y="6153150"/>
          <p14:tracePt t="26012" x="2805113" y="6153150"/>
          <p14:tracePt t="26020" x="2727325" y="6153150"/>
          <p14:tracePt t="26028" x="2651125" y="6118225"/>
          <p14:tracePt t="26036" x="2592388" y="6102350"/>
          <p14:tracePt t="26044" x="2516188" y="6076950"/>
          <p14:tracePt t="26052" x="2455863" y="6059488"/>
          <p14:tracePt t="26062" x="2397125" y="6034088"/>
          <p14:tracePt t="26068" x="2303463" y="5999163"/>
          <p14:tracePt t="26078" x="2268538" y="5965825"/>
          <p14:tracePt t="26084" x="2174875" y="5922963"/>
          <p14:tracePt t="26092" x="2073275" y="5897563"/>
          <p14:tracePt t="26100" x="1989138" y="5872163"/>
          <p14:tracePt t="26108" x="1870075" y="5838825"/>
          <p14:tracePt t="26116" x="1700213" y="5788025"/>
          <p14:tracePt t="26124" x="1495425" y="5710238"/>
          <p14:tracePt t="26132" x="1292225" y="5659438"/>
          <p14:tracePt t="26140" x="1062038" y="5591175"/>
          <p14:tracePt t="26148" x="884238" y="5540375"/>
          <p14:tracePt t="26156" x="755650" y="5514975"/>
          <p14:tracePt t="26164" x="654050" y="5497513"/>
          <p14:tracePt t="26172" x="560388" y="5472113"/>
          <p14:tracePt t="26179" x="492125" y="5464175"/>
          <p14:tracePt t="26188" x="433388" y="5456238"/>
          <p14:tracePt t="26196" x="407988" y="5438775"/>
          <p14:tracePt t="26204" x="390525" y="5438775"/>
          <p14:tracePt t="26212" x="382588" y="5438775"/>
          <p14:tracePt t="26222" x="374650" y="5438775"/>
          <p14:tracePt t="26228" x="357188" y="5430838"/>
          <p14:tracePt t="26236" x="347663" y="5430838"/>
          <p14:tracePt t="26252" x="339725" y="5430838"/>
          <p14:tracePt t="26324" x="331788" y="5421313"/>
          <p14:tracePt t="26340" x="331788" y="5413375"/>
          <p14:tracePt t="26349" x="331788" y="5405438"/>
          <p14:tracePt t="26356" x="357188" y="5362575"/>
          <p14:tracePt t="26364" x="415925" y="5345113"/>
          <p14:tracePt t="26372" x="476250" y="5302250"/>
          <p14:tracePt t="26380" x="552450" y="5276850"/>
          <p14:tracePt t="26389" x="628650" y="5260975"/>
          <p14:tracePt t="26396" x="714375" y="5243513"/>
          <p14:tracePt t="26404" x="833438" y="5235575"/>
          <p14:tracePt t="26413" x="917575" y="5226050"/>
          <p14:tracePt t="26421" x="1054100" y="5208588"/>
          <p14:tracePt t="26429" x="1198563" y="5208588"/>
          <p14:tracePt t="26437" x="1368425" y="5208588"/>
          <p14:tracePt t="26446" x="1546225" y="5208588"/>
          <p14:tracePt t="26454" x="1682750" y="5208588"/>
          <p14:tracePt t="26462" x="1835150" y="5208588"/>
          <p14:tracePt t="26471" x="1954213" y="5208588"/>
          <p14:tracePt t="26478" x="2047875" y="5208588"/>
          <p14:tracePt t="26487" x="2124075" y="5208588"/>
          <p14:tracePt t="26494" x="2166938" y="5208588"/>
          <p14:tracePt t="26502" x="2192338" y="5208588"/>
          <p14:tracePt t="26510" x="2209800" y="5218113"/>
          <p14:tracePt t="26519" x="2217738" y="5218113"/>
          <p14:tracePt t="26525" x="2243138" y="5226050"/>
          <p14:tracePt t="26534" x="2260600" y="5235575"/>
          <p14:tracePt t="26542" x="2286000" y="5235575"/>
          <p14:tracePt t="26550" x="2319338" y="5243513"/>
          <p14:tracePt t="26559" x="2344738" y="5251450"/>
          <p14:tracePt t="26566" x="2371725" y="5260975"/>
          <p14:tracePt t="26576" x="2387600" y="5260975"/>
          <p14:tracePt t="26582" x="2405063" y="5276850"/>
          <p14:tracePt t="26599" x="2422525" y="5286375"/>
          <p14:tracePt t="26609" x="2447925" y="5294313"/>
          <p14:tracePt t="26614" x="2473325" y="5311775"/>
          <p14:tracePt t="26625" x="2498725" y="5311775"/>
          <p14:tracePt t="26630" x="2524125" y="5337175"/>
          <p14:tracePt t="26638" x="2557463" y="5353050"/>
          <p14:tracePt t="26646" x="2625725" y="5370513"/>
          <p14:tracePt t="26654" x="2668588" y="5395913"/>
          <p14:tracePt t="26662" x="2719388" y="5413375"/>
          <p14:tracePt t="26671" x="2752725" y="5430838"/>
          <p14:tracePt t="26678" x="2787650" y="5446713"/>
          <p14:tracePt t="26687" x="2805113" y="5456238"/>
          <p14:tracePt t="26694" x="2813050" y="5464175"/>
          <p14:tracePt t="26702" x="2813050" y="5472113"/>
          <p14:tracePt t="26710" x="2820988" y="5481638"/>
          <p14:tracePt t="26718" x="2830513" y="5489575"/>
          <p14:tracePt t="26726" x="2838450" y="5497513"/>
          <p14:tracePt t="26734" x="2838450" y="5507038"/>
          <p14:tracePt t="26743" x="2855913" y="5514975"/>
          <p14:tracePt t="26752" x="2863850" y="5524500"/>
          <p14:tracePt t="26759" x="2863850" y="5532438"/>
          <p14:tracePt t="26768" x="2863850" y="5540375"/>
          <p14:tracePt t="26775" x="2863850" y="5549900"/>
          <p14:tracePt t="26781" x="2863850" y="5557838"/>
          <p14:tracePt t="26790" x="2863850" y="5583238"/>
          <p14:tracePt t="26798" x="2871788" y="5591175"/>
          <p14:tracePt t="26807" x="2871788" y="5600700"/>
          <p14:tracePt t="26814" x="2871788" y="5616575"/>
          <p14:tracePt t="26823" x="2871788" y="5634038"/>
          <p14:tracePt t="26838" x="2871788" y="5651500"/>
          <p14:tracePt t="26845" x="2871788" y="5659438"/>
          <p14:tracePt t="26854" x="2871788" y="5684838"/>
          <p14:tracePt t="26861" x="2863850" y="5710238"/>
          <p14:tracePt t="26869" x="2863850" y="5719763"/>
          <p14:tracePt t="26878" x="2846388" y="5727700"/>
          <p14:tracePt t="26886" x="2830513" y="5745163"/>
          <p14:tracePt t="26893" x="2820988" y="5753100"/>
          <p14:tracePt t="26909" x="2813050" y="5753100"/>
          <p14:tracePt t="26918" x="2805113" y="5761038"/>
          <p14:tracePt t="26925" x="2805113" y="5770563"/>
          <p14:tracePt t="26934" x="2787650" y="5778500"/>
          <p14:tracePt t="26949" x="2778125" y="5788025"/>
          <p14:tracePt t="26957" x="2778125" y="5795963"/>
          <p14:tracePt t="26965" x="2762250" y="5795963"/>
          <p14:tracePt t="26973" x="2752725" y="5813425"/>
          <p14:tracePt t="26991" x="2736850" y="5821363"/>
          <p14:tracePt t="27007" x="2727325" y="5838825"/>
          <p14:tracePt t="27038" x="2719388" y="5838825"/>
          <p14:tracePt t="27054" x="2701925" y="5838825"/>
          <p14:tracePt t="27062" x="2701925" y="5846763"/>
          <p14:tracePt t="27070" x="2693988" y="5846763"/>
          <p14:tracePt t="27086" x="2676525" y="5846763"/>
          <p14:tracePt t="27094" x="2660650" y="5854700"/>
          <p14:tracePt t="27101" x="2643188" y="5864225"/>
          <p14:tracePt t="27109" x="2625725" y="5864225"/>
          <p14:tracePt t="27118" x="2600325" y="5864225"/>
          <p14:tracePt t="27125" x="2566988" y="5872163"/>
          <p14:tracePt t="27133" x="2524125" y="5872163"/>
          <p14:tracePt t="27141" x="2506663" y="5872163"/>
          <p14:tracePt t="27150" x="2455863" y="5872163"/>
          <p14:tracePt t="27157" x="2422525" y="5872163"/>
          <p14:tracePt t="27165" x="2379663" y="5872163"/>
          <p14:tracePt t="27174" x="2336800" y="5872163"/>
          <p14:tracePt t="27181" x="2303463" y="5872163"/>
          <p14:tracePt t="27190" x="2252663" y="5872163"/>
          <p14:tracePt t="27197" x="2235200" y="5872163"/>
          <p14:tracePt t="27208" x="2217738" y="5872163"/>
          <p14:tracePt t="27213" x="2192338" y="5872163"/>
          <p14:tracePt t="27223" x="2166938" y="5872163"/>
          <p14:tracePt t="27229" x="2149475" y="5872163"/>
          <p14:tracePt t="27237" x="2124075" y="5864225"/>
          <p14:tracePt t="27245" x="2108200" y="5864225"/>
          <p14:tracePt t="27253" x="2082800" y="5854700"/>
          <p14:tracePt t="27261" x="2047875" y="5846763"/>
          <p14:tracePt t="27270" x="2022475" y="5846763"/>
          <p14:tracePt t="27277" x="1979613" y="5838825"/>
          <p14:tracePt t="27286" x="1954213" y="5829300"/>
          <p14:tracePt t="27293" x="1946275" y="5829300"/>
          <p14:tracePt t="27309" x="1928813" y="5829300"/>
          <p14:tracePt t="27317" x="1920875" y="5829300"/>
          <p14:tracePt t="27349" x="1911350" y="5829300"/>
          <p14:tracePt t="27357" x="1903413" y="5829300"/>
          <p14:tracePt t="27373" x="1885950" y="5829300"/>
          <p14:tracePt t="27381" x="1860550" y="5813425"/>
          <p14:tracePt t="27398" x="1852613" y="5813425"/>
          <p14:tracePt t="27407" x="1835150" y="5813425"/>
          <p14:tracePt t="27413" x="1827213" y="5813425"/>
          <p14:tracePt t="27424" x="1819275" y="5803900"/>
          <p14:tracePt t="27430" x="1801813" y="5795963"/>
          <p14:tracePt t="27439" x="1793875" y="5795963"/>
          <p14:tracePt t="27446" x="1784350" y="5788025"/>
          <p14:tracePt t="27454" x="1758950" y="5778500"/>
          <p14:tracePt t="27462" x="1751013" y="5778500"/>
          <p14:tracePt t="27471" x="1733550" y="5770563"/>
          <p14:tracePt t="27486" x="1725613" y="5761038"/>
          <p14:tracePt t="27494" x="1716088" y="5753100"/>
          <p14:tracePt t="27502" x="1708150" y="5753100"/>
          <p14:tracePt t="27519" x="1682750" y="5753100"/>
          <p14:tracePt t="27526" x="1674813" y="5745163"/>
          <p14:tracePt t="27543" x="1657350" y="5727700"/>
          <p14:tracePt t="27559" x="1631950" y="5719763"/>
          <p14:tracePt t="27575" x="1622425" y="5702300"/>
          <p14:tracePt t="27592" x="1622425" y="5694363"/>
          <p14:tracePt t="27599" x="1614488" y="5694363"/>
          <p14:tracePt t="27609" x="1606550" y="5676900"/>
          <p14:tracePt t="27631" x="1606550" y="5668963"/>
          <p14:tracePt t="27751" x="1597025" y="5668963"/>
          <p14:tracePt t="27758" x="1589088" y="5668963"/>
          <p14:tracePt t="27790" x="1581150" y="5668963"/>
          <p14:tracePt t="27822" x="1571625" y="5668963"/>
          <p14:tracePt t="27840" x="1563688" y="5668963"/>
          <p14:tracePt t="27902" x="1555750" y="5668963"/>
          <p14:tracePt t="27918" x="1555750" y="5659438"/>
          <p14:tracePt t="27934" x="1555750" y="5641975"/>
          <p14:tracePt t="27966" x="1555750" y="5634038"/>
          <p14:tracePt t="27982" x="1555750" y="5626100"/>
          <p14:tracePt t="28006" x="1555750" y="5616575"/>
          <p14:tracePt t="28229" x="1555750" y="5608638"/>
          <p14:tracePt t="28237" x="1555750" y="5600700"/>
          <p14:tracePt t="28270" x="1555750" y="5591175"/>
          <p14:tracePt t="28277" x="1555750" y="5583238"/>
          <p14:tracePt t="28495" x="1555750" y="5575300"/>
          <p14:tracePt t="28503" x="1555750" y="5565775"/>
          <p14:tracePt t="28511" x="1555750" y="5557838"/>
          <p14:tracePt t="28519" x="1555750" y="5549900"/>
          <p14:tracePt t="28527" x="1555750" y="5532438"/>
          <p14:tracePt t="28534" x="1555750" y="5524500"/>
          <p14:tracePt t="28832" x="1563688" y="5507038"/>
          <p14:tracePt t="28863" x="1563688" y="5497513"/>
          <p14:tracePt t="28879" x="1571625" y="5489575"/>
          <p14:tracePt t="28892" x="1581150" y="5481638"/>
          <p14:tracePt t="28896" x="1581150" y="5472113"/>
          <p14:tracePt t="28904" x="1589088" y="5472113"/>
          <p14:tracePt t="28911" x="1597025" y="5464175"/>
          <p14:tracePt t="28918" x="1606550" y="5456238"/>
          <p14:tracePt t="28942" x="1614488" y="5446713"/>
          <p14:tracePt t="28950" x="1622425" y="5446713"/>
          <p14:tracePt t="28958" x="1649413" y="5438775"/>
          <p14:tracePt t="28966" x="1657350" y="5430838"/>
          <p14:tracePt t="28974" x="1665288" y="5430838"/>
          <p14:tracePt t="28982" x="1690688" y="5430838"/>
          <p14:tracePt t="28990" x="1708150" y="5430838"/>
          <p14:tracePt t="28998" x="1751013" y="5456238"/>
          <p14:tracePt t="29006" x="1809750" y="5497513"/>
          <p14:tracePt t="29014" x="1835150" y="5507038"/>
          <p14:tracePt t="29023" x="1852613" y="5532438"/>
          <p14:tracePt t="29039" x="1860550" y="5532438"/>
          <p14:tracePt t="29160" x="1852613" y="5524500"/>
          <p14:tracePt t="29191" x="1844675" y="5524500"/>
          <p14:tracePt t="29206" x="1844675" y="5532438"/>
          <p14:tracePt t="29262" x="1835150" y="5532438"/>
          <p14:tracePt t="29278" x="1835150" y="5514975"/>
          <p14:tracePt t="29286" x="1835150" y="5507038"/>
          <p14:tracePt t="29294" x="1835150" y="5497513"/>
          <p14:tracePt t="29310" x="1852613" y="5489575"/>
          <p14:tracePt t="29318" x="1870075" y="5489575"/>
          <p14:tracePt t="29326" x="1946275" y="5464175"/>
          <p14:tracePt t="29334" x="2005013" y="5464175"/>
          <p14:tracePt t="29343" x="2133600" y="5464175"/>
          <p14:tracePt t="29350" x="2243138" y="5464175"/>
          <p14:tracePt t="29358" x="2371725" y="5464175"/>
          <p14:tracePt t="29366" x="2455863" y="5464175"/>
          <p14:tracePt t="29374" x="2557463" y="5464175"/>
          <p14:tracePt t="29382" x="2608263" y="5489575"/>
          <p14:tracePt t="29390" x="2693988" y="5497513"/>
          <p14:tracePt t="29398" x="2744788" y="5532438"/>
          <p14:tracePt t="29406" x="2778125" y="5557838"/>
          <p14:tracePt t="29414" x="2855913" y="5575300"/>
          <p14:tracePt t="29423" x="2906713" y="5600700"/>
          <p14:tracePt t="29430" x="2965450" y="5626100"/>
          <p14:tracePt t="29440" x="3067050" y="5659438"/>
          <p14:tracePt t="29446" x="3144838" y="5710238"/>
          <p14:tracePt t="29456" x="3203575" y="5727700"/>
          <p14:tracePt t="29462" x="3279775" y="5761038"/>
          <p14:tracePt t="29470" x="3305175" y="5770563"/>
          <p14:tracePt t="29478" x="3340100" y="5778500"/>
          <p14:tracePt t="29486" x="3373438" y="5778500"/>
          <p14:tracePt t="29494" x="3390900" y="5778500"/>
          <p14:tracePt t="29502" x="3408363" y="5788025"/>
          <p14:tracePt t="29510" x="3433763" y="5788025"/>
          <p14:tracePt t="29550" x="3449638" y="5788025"/>
          <p14:tracePt t="29630" x="3459163" y="5788025"/>
          <p14:tracePt t="29646" x="3459163" y="5795963"/>
          <p14:tracePt t="29655" x="3459163" y="5803900"/>
          <p14:tracePt t="29670" x="3459163" y="5821363"/>
          <p14:tracePt t="29687" x="3459163" y="5846763"/>
          <p14:tracePt t="29694" x="3441700" y="5854700"/>
          <p14:tracePt t="29702" x="3424238" y="5864225"/>
          <p14:tracePt t="29710" x="3408363" y="5872163"/>
          <p14:tracePt t="29718" x="3390900" y="5889625"/>
          <p14:tracePt t="29726" x="3355975" y="5897563"/>
          <p14:tracePt t="29734" x="3322638" y="5905500"/>
          <p14:tracePt t="29744" x="3289300" y="5915025"/>
          <p14:tracePt t="29750" x="3254375" y="5932488"/>
          <p14:tracePt t="29758" x="3170238" y="5957888"/>
          <p14:tracePt t="29766" x="3109913" y="5965825"/>
          <p14:tracePt t="29774" x="3016250" y="6008688"/>
          <p14:tracePt t="29782" x="2914650" y="6016625"/>
          <p14:tracePt t="29790" x="2813050" y="6034088"/>
          <p14:tracePt t="29798" x="2686050" y="6034088"/>
          <p14:tracePt t="29806" x="2557463" y="6034088"/>
          <p14:tracePt t="29814" x="2447925" y="6034088"/>
          <p14:tracePt t="29823" x="2336800" y="6034088"/>
          <p14:tracePt t="29830" x="2235200" y="6034088"/>
          <p14:tracePt t="29839" x="2166938" y="6034088"/>
          <p14:tracePt t="29846" x="2055813" y="6034088"/>
          <p14:tracePt t="29856" x="1979613" y="6034088"/>
          <p14:tracePt t="29865" x="1878013" y="6034088"/>
          <p14:tracePt t="30607" x="93663" y="5226050"/>
          <p14:tracePt t="30655" x="101600" y="5226050"/>
          <p14:tracePt t="30663" x="127000" y="5218113"/>
          <p14:tracePt t="30670" x="136525" y="5218113"/>
          <p14:tracePt t="30678" x="161925" y="5208588"/>
          <p14:tracePt t="30688" x="195263" y="5208588"/>
          <p14:tracePt t="30695" x="255588" y="5208588"/>
          <p14:tracePt t="30703" x="314325" y="5208588"/>
          <p14:tracePt t="30711" x="441325" y="5208588"/>
          <p14:tracePt t="30719" x="509588" y="5208588"/>
          <p14:tracePt t="30727" x="636588" y="5208588"/>
          <p14:tracePt t="30735" x="841375" y="5208588"/>
          <p14:tracePt t="30743" x="1044575" y="5226050"/>
          <p14:tracePt t="30751" x="1274763" y="5268913"/>
          <p14:tracePt t="30759" x="1504950" y="5337175"/>
          <p14:tracePt t="30767" x="1682750" y="5387975"/>
          <p14:tracePt t="30775" x="1809750" y="5413375"/>
          <p14:tracePt t="30783" x="1938338" y="5446713"/>
          <p14:tracePt t="30792" x="2055813" y="5481638"/>
          <p14:tracePt t="30799" x="2073275" y="5489575"/>
          <p14:tracePt t="30806" x="2108200" y="5507038"/>
          <p14:tracePt t="30815" x="2133600" y="5514975"/>
          <p14:tracePt t="30823" x="2149475" y="5524500"/>
          <p14:tracePt t="30831" x="2159000" y="5524500"/>
          <p14:tracePt t="30838" x="2166938" y="5524500"/>
          <p14:tracePt t="30847" x="2192338" y="5540375"/>
          <p14:tracePt t="30854" x="2200275" y="5549900"/>
          <p14:tracePt t="30863" x="2217738" y="5565775"/>
          <p14:tracePt t="30871" x="2260600" y="5583238"/>
          <p14:tracePt t="30879" x="2286000" y="5600700"/>
          <p14:tracePt t="30888" x="2303463" y="5608638"/>
          <p14:tracePt t="30904" x="2344738" y="5659438"/>
          <p14:tracePt t="30911" x="2354263" y="5668963"/>
          <p14:tracePt t="30919" x="2379663" y="5684838"/>
          <p14:tracePt t="30927" x="2397125" y="5702300"/>
          <p14:tracePt t="30935" x="2422525" y="5710238"/>
          <p14:tracePt t="30943" x="2422525" y="5719763"/>
          <p14:tracePt t="30951" x="2430463" y="5727700"/>
          <p14:tracePt t="30959" x="2447925" y="5735638"/>
          <p14:tracePt t="30967" x="2447925" y="5745163"/>
          <p14:tracePt t="30975" x="2455863" y="5761038"/>
          <p14:tracePt t="30983" x="2463800" y="5770563"/>
          <p14:tracePt t="30991" x="2473325" y="5788025"/>
          <p14:tracePt t="30999" x="2481263" y="5821363"/>
          <p14:tracePt t="31007" x="2481263" y="5838825"/>
          <p14:tracePt t="31015" x="2481263" y="5864225"/>
          <p14:tracePt t="31024" x="2481263" y="5905500"/>
          <p14:tracePt t="31031" x="2481263" y="5940425"/>
          <p14:tracePt t="31038" x="2481263" y="5983288"/>
          <p14:tracePt t="31047" x="2481263" y="6016625"/>
          <p14:tracePt t="31055" x="2481263" y="6034088"/>
          <p14:tracePt t="31063" x="2481263" y="6049963"/>
          <p14:tracePt t="31071" x="2463800" y="6067425"/>
          <p14:tracePt t="31079" x="2430463" y="6084888"/>
          <p14:tracePt t="31088" x="2405063" y="6102350"/>
          <p14:tracePt t="31095" x="2354263" y="6110288"/>
          <p14:tracePt t="31103" x="2319338" y="6118225"/>
          <p14:tracePt t="31111" x="2260600" y="6135688"/>
          <p14:tracePt t="31119" x="2200275" y="6143625"/>
          <p14:tracePt t="31127" x="2149475" y="6153150"/>
          <p14:tracePt t="31135" x="2082800" y="6153150"/>
          <p14:tracePt t="31143" x="1971675" y="6153150"/>
          <p14:tracePt t="31151" x="1895475" y="6153150"/>
          <p14:tracePt t="31159" x="1766888" y="6153150"/>
          <p14:tracePt t="31167" x="1639888" y="6153150"/>
          <p14:tracePt t="31175" x="1512888" y="6153150"/>
          <p14:tracePt t="31183" x="1444625" y="6143625"/>
          <p14:tracePt t="31191" x="1325563" y="6118225"/>
          <p14:tracePt t="31199" x="1216025" y="6092825"/>
          <p14:tracePt t="31207" x="1096963" y="6076950"/>
          <p14:tracePt t="31215" x="993775" y="6042025"/>
          <p14:tracePt t="31223" x="900113" y="5991225"/>
          <p14:tracePt t="31231" x="815975" y="5973763"/>
          <p14:tracePt t="31238" x="755650" y="5948363"/>
          <p14:tracePt t="31247" x="654050" y="5932488"/>
          <p14:tracePt t="31254" x="577850" y="5905500"/>
          <p14:tracePt t="31263" x="492125" y="5889625"/>
          <p14:tracePt t="31270" x="441325" y="5864225"/>
          <p14:tracePt t="31278" x="365125" y="5846763"/>
          <p14:tracePt t="31288" x="306388" y="5821363"/>
          <p14:tracePt t="31295" x="246063" y="5795963"/>
          <p14:tracePt t="31303" x="195263" y="5770563"/>
          <p14:tracePt t="31311" x="161925" y="5770563"/>
          <p14:tracePt t="31319" x="136525" y="5753100"/>
          <p14:tracePt t="31327" x="119063" y="5745163"/>
          <p14:tracePt t="31335" x="111125" y="5735638"/>
          <p14:tracePt t="31343" x="101600" y="5735638"/>
          <p14:tracePt t="31351" x="101600" y="5727700"/>
          <p14:tracePt t="31359" x="93663" y="5727700"/>
          <p14:tracePt t="31367" x="85725" y="5719763"/>
          <p14:tracePt t="31383" x="76200" y="5702300"/>
          <p14:tracePt t="31392" x="68263" y="5668963"/>
          <p14:tracePt t="31399" x="58738" y="5668963"/>
          <p14:tracePt t="31407" x="58738" y="5651500"/>
          <p14:tracePt t="31423" x="58738" y="5634038"/>
          <p14:tracePt t="31431" x="58738" y="5616575"/>
          <p14:tracePt t="31438" x="58738" y="5608638"/>
          <p14:tracePt t="31447" x="85725" y="5557838"/>
          <p14:tracePt t="31454" x="136525" y="5532438"/>
          <p14:tracePt t="31463" x="187325" y="5497513"/>
          <p14:tracePt t="31471" x="246063" y="5472113"/>
          <p14:tracePt t="31479" x="280988" y="5456238"/>
          <p14:tracePt t="31488" x="314325" y="5446713"/>
          <p14:tracePt t="31495" x="365125" y="5421313"/>
          <p14:tracePt t="31503" x="415925" y="5395913"/>
          <p14:tracePt t="31511" x="484188" y="5387975"/>
          <p14:tracePt t="31519" x="577850" y="5362575"/>
          <p14:tracePt t="31527" x="663575" y="5319713"/>
          <p14:tracePt t="31535" x="790575" y="5302250"/>
          <p14:tracePt t="31543" x="866775" y="5286375"/>
          <p14:tracePt t="31551" x="993775" y="5286375"/>
          <p14:tracePt t="31559" x="1173163" y="5268913"/>
          <p14:tracePt t="31567" x="1343025" y="5268913"/>
          <p14:tracePt t="31575" x="1462088" y="5268913"/>
          <p14:tracePt t="31582" x="1589088" y="5268913"/>
          <p14:tracePt t="31591" x="1700213" y="5268913"/>
          <p14:tracePt t="31599" x="1758950" y="5268913"/>
          <p14:tracePt t="31607" x="1819275" y="5276850"/>
          <p14:tracePt t="31615" x="1860550" y="5286375"/>
          <p14:tracePt t="31622" x="1895475" y="5294313"/>
          <p14:tracePt t="31631" x="1928813" y="5302250"/>
          <p14:tracePt t="31639" x="1946275" y="5302250"/>
          <p14:tracePt t="31647" x="1979613" y="5302250"/>
          <p14:tracePt t="31655" x="2073275" y="5327650"/>
          <p14:tracePt t="31663" x="2159000" y="5337175"/>
          <p14:tracePt t="31671" x="2260600" y="5370513"/>
          <p14:tracePt t="31679" x="2354263" y="5421313"/>
          <p14:tracePt t="31688" x="2463800" y="5438775"/>
          <p14:tracePt t="31695" x="2516188" y="5472113"/>
          <p14:tracePt t="31703" x="2574925" y="5507038"/>
          <p14:tracePt t="31711" x="2617788" y="5532438"/>
          <p14:tracePt t="31719" x="2643188" y="5557838"/>
          <p14:tracePt t="31727" x="2676525" y="5583238"/>
          <p14:tracePt t="31735" x="2701925" y="5608638"/>
          <p14:tracePt t="31743" x="2752725" y="5634038"/>
          <p14:tracePt t="31751" x="2770188" y="5651500"/>
          <p14:tracePt t="31759" x="2830513" y="5668963"/>
          <p14:tracePt t="31767" x="2881313" y="5702300"/>
          <p14:tracePt t="31775" x="2914650" y="5719763"/>
          <p14:tracePt t="31783" x="2949575" y="5735638"/>
          <p14:tracePt t="31792" x="2965450" y="5745163"/>
          <p14:tracePt t="31799" x="2974975" y="5788025"/>
          <p14:tracePt t="31806" x="2990850" y="5803900"/>
          <p14:tracePt t="31815" x="3000375" y="5813425"/>
          <p14:tracePt t="31822" x="3025775" y="5821363"/>
          <p14:tracePt t="31831" x="3041650" y="5821363"/>
          <p14:tracePt t="31838" x="3067050" y="5838825"/>
          <p14:tracePt t="31847" x="3067050" y="5846763"/>
          <p14:tracePt t="31863" x="3084513" y="5846763"/>
          <p14:tracePt t="31871" x="3094038" y="5854700"/>
          <p14:tracePt t="31879" x="3101975" y="5864225"/>
          <p14:tracePt t="31888" x="3119438" y="5864225"/>
          <p14:tracePt t="31905" x="3144838" y="5864225"/>
          <p14:tracePt t="31911" x="3152775" y="5864225"/>
          <p14:tracePt t="31919" x="3160713" y="5872163"/>
          <p14:tracePt t="31967" x="3170238" y="5872163"/>
          <p14:tracePt t="31975" x="3178175" y="5880100"/>
          <p14:tracePt t="31983" x="3186113" y="5889625"/>
          <p14:tracePt t="31999" x="3195638" y="5897563"/>
          <p14:tracePt t="32007" x="3203575" y="5915025"/>
          <p14:tracePt t="32023" x="3203575" y="5922963"/>
          <p14:tracePt t="32031" x="3203575" y="5932488"/>
          <p14:tracePt t="32039" x="3203575" y="5948363"/>
          <p14:tracePt t="32047" x="3203575" y="5957888"/>
          <p14:tracePt t="32055" x="3203575" y="5965825"/>
          <p14:tracePt t="32063" x="3203575" y="5973763"/>
          <p14:tracePt t="32071" x="3195638" y="5983288"/>
          <p14:tracePt t="32079" x="3186113" y="5991225"/>
          <p14:tracePt t="32088" x="3160713" y="5999163"/>
          <p14:tracePt t="32095" x="3127375" y="6016625"/>
          <p14:tracePt t="32111" x="3109913" y="6016625"/>
          <p14:tracePt t="32119" x="3109913" y="6024563"/>
          <p14:tracePt t="32176" x="3127375" y="6024563"/>
          <p14:tracePt t="32183" x="3160713" y="5999163"/>
          <p14:tracePt t="32191" x="3211513" y="5957888"/>
          <p14:tracePt t="32199" x="3279775" y="5880100"/>
          <p14:tracePt t="32207" x="3365500" y="5813425"/>
          <p14:tracePt t="32214" x="3441700" y="5694363"/>
          <p14:tracePt t="32222" x="3535363" y="5608638"/>
          <p14:tracePt t="32231" x="3671888" y="5464175"/>
          <p14:tracePt t="32239" x="3857625" y="5311775"/>
          <p14:tracePt t="32247" x="3951288" y="5226050"/>
          <p14:tracePt t="32255" x="4052888" y="5124450"/>
          <p14:tracePt t="32263" x="4206875" y="4987925"/>
          <p14:tracePt t="32270" x="4333875" y="4868863"/>
          <p14:tracePt t="32279" x="4470400" y="4733925"/>
          <p14:tracePt t="32288" x="4630738" y="4589463"/>
          <p14:tracePt t="32295" x="4708525" y="4513263"/>
          <p14:tracePt t="32304" x="4802188" y="4402138"/>
          <p14:tracePt t="32311" x="4835525" y="4368800"/>
          <p14:tracePt t="32319" x="4860925" y="4316413"/>
          <p14:tracePt t="32327" x="4903788" y="4249738"/>
          <p14:tracePt t="32335" x="4919663" y="4214813"/>
          <p14:tracePt t="32343" x="4946650" y="4189413"/>
          <p14:tracePt t="32351" x="4946650" y="4171950"/>
          <p14:tracePt t="32358" x="4946650" y="4113213"/>
          <p14:tracePt t="32367" x="4954588" y="4079875"/>
          <p14:tracePt t="32374" x="4962525" y="4062413"/>
          <p14:tracePt t="32382" x="4962525" y="4044950"/>
          <p14:tracePt t="32391" x="4962525" y="4027488"/>
          <p14:tracePt t="32399" x="4962525" y="4002088"/>
          <p14:tracePt t="32407" x="4962525" y="3976688"/>
          <p14:tracePt t="32416" x="4954588" y="3943350"/>
          <p14:tracePt t="32424" x="4937125" y="3908425"/>
          <p14:tracePt t="32432" x="4903788" y="3832225"/>
          <p14:tracePt t="32439" x="4860925" y="3781425"/>
          <p14:tracePt t="32448" x="4835525" y="3730625"/>
          <p14:tracePt t="32456" x="4818063" y="3697288"/>
          <p14:tracePt t="32464" x="4792663" y="3662363"/>
          <p14:tracePt t="32472" x="4784725" y="3636963"/>
          <p14:tracePt t="32480" x="4767263" y="3603625"/>
          <p14:tracePt t="32488" x="4759325" y="3586163"/>
          <p14:tracePt t="32496" x="4749800" y="3578225"/>
          <p14:tracePt t="32504" x="4741863" y="3560763"/>
          <p14:tracePt t="32512" x="4733925" y="3535363"/>
          <p14:tracePt t="32521" x="4724400" y="3517900"/>
          <p14:tracePt t="32528" x="4716463" y="3509963"/>
          <p14:tracePt t="32536" x="4716463" y="3492500"/>
          <p14:tracePt t="32544" x="4716463" y="3484563"/>
          <p14:tracePt t="32552" x="4708525" y="3475038"/>
          <p14:tracePt t="32559" x="4708525" y="3449638"/>
          <p14:tracePt t="32568" x="4699000" y="3433763"/>
          <p14:tracePt t="32576" x="4699000" y="3408363"/>
          <p14:tracePt t="32584" x="4699000" y="3390900"/>
          <p14:tracePt t="32592" x="4691063" y="3365500"/>
          <p14:tracePt t="32599" x="4691063" y="3348038"/>
          <p14:tracePt t="32607" x="4683125" y="3322638"/>
          <p14:tracePt t="32616" x="4683125" y="3289300"/>
          <p14:tracePt t="32624" x="4683125" y="3254375"/>
          <p14:tracePt t="32632" x="4683125" y="3211513"/>
          <p14:tracePt t="32640" x="4683125" y="3203575"/>
          <p14:tracePt t="32648" x="4683125" y="3178175"/>
          <p14:tracePt t="32656" x="4683125" y="3152775"/>
          <p14:tracePt t="32664" x="4683125" y="3144838"/>
          <p14:tracePt t="32672" x="4683125" y="3127375"/>
          <p14:tracePt t="32704" x="4683125" y="3101975"/>
          <p14:tracePt t="32712" x="4683125" y="3094038"/>
          <p14:tracePt t="32728" x="4691063" y="3084513"/>
          <p14:tracePt t="32744" x="4708525" y="3067050"/>
          <p14:tracePt t="32752" x="4708525" y="3059113"/>
          <p14:tracePt t="32760" x="4716463" y="3059113"/>
          <p14:tracePt t="32768" x="4724400" y="3041650"/>
          <p14:tracePt t="32777" x="4724400" y="3016250"/>
          <p14:tracePt t="32784" x="4741863" y="3000375"/>
          <p14:tracePt t="32800" x="4749800" y="2974975"/>
          <p14:tracePt t="32816" x="4749800" y="2957513"/>
          <p14:tracePt t="32824" x="4775200" y="2932113"/>
          <p14:tracePt t="32872" x="4775200" y="2914650"/>
          <p14:tracePt t="32879" x="4784725" y="2906713"/>
          <p14:tracePt t="32887" x="4792663" y="2906713"/>
          <p14:tracePt t="33080" x="4810125" y="2897188"/>
          <p14:tracePt t="33097" x="4827588" y="2897188"/>
          <p14:tracePt t="33129" x="4835525" y="2897188"/>
          <p14:tracePt t="33145" x="4835525" y="2906713"/>
          <p14:tracePt t="33153" x="4835525" y="2922588"/>
          <p14:tracePt t="33160" x="4835525" y="2932113"/>
          <p14:tracePt t="33168" x="4835525" y="2949575"/>
          <p14:tracePt t="33176" x="4835525" y="2965450"/>
          <p14:tracePt t="33184" x="4810125" y="2982913"/>
          <p14:tracePt t="33192" x="4767263" y="3008313"/>
          <p14:tracePt t="33200" x="4749800" y="3025775"/>
          <p14:tracePt t="33209" x="4716463" y="3059113"/>
          <p14:tracePt t="33215" x="4683125" y="3084513"/>
          <p14:tracePt t="33223" x="4657725" y="3094038"/>
          <p14:tracePt t="33232" x="4622800" y="3101975"/>
          <p14:tracePt t="33239" x="4597400" y="3109913"/>
          <p14:tracePt t="33248" x="4597400" y="3119438"/>
          <p14:tracePt t="33255" x="4572000" y="3127375"/>
          <p14:tracePt t="33264" x="4564063" y="3127375"/>
          <p14:tracePt t="33271" x="4554538" y="3135313"/>
          <p14:tracePt t="33280" x="4546600" y="3144838"/>
          <p14:tracePt t="33296" x="4538663" y="3152775"/>
          <p14:tracePt t="33320" x="4529138" y="3152775"/>
          <p14:tracePt t="33328" x="4521200" y="3152775"/>
          <p14:tracePt t="33344" x="4513263" y="3152775"/>
          <p14:tracePt t="33489" x="4521200" y="3152775"/>
          <p14:tracePt t="33497" x="4529138" y="3152775"/>
          <p14:tracePt t="33505" x="4546600" y="3144838"/>
          <p14:tracePt t="33513" x="4554538" y="3135313"/>
          <p14:tracePt t="33529" x="4564063" y="3135313"/>
          <p14:tracePt t="33537" x="4579938" y="3127375"/>
          <p14:tracePt t="33552" x="4597400" y="3119438"/>
          <p14:tracePt t="33560" x="4614863" y="3119438"/>
          <p14:tracePt t="33568" x="4614863" y="3109913"/>
          <p14:tracePt t="33584" x="4622800" y="3109913"/>
          <p14:tracePt t="33608" x="4630738" y="3109913"/>
          <p14:tracePt t="33689" x="4630738" y="3119438"/>
          <p14:tracePt t="33705" x="4630738" y="3135313"/>
          <p14:tracePt t="33713" x="4630738" y="3152775"/>
          <p14:tracePt t="33721" x="4605338" y="3160713"/>
          <p14:tracePt t="33729" x="4589463" y="3178175"/>
          <p14:tracePt t="33740" x="4579938" y="3178175"/>
          <p14:tracePt t="33761" x="4572000" y="3186113"/>
          <p14:tracePt t="33849" x="4564063" y="3186113"/>
          <p14:tracePt t="33865" x="4564063" y="3178175"/>
          <p14:tracePt t="33872" x="4564063" y="3170238"/>
          <p14:tracePt t="33881" x="4564063" y="3160713"/>
          <p14:tracePt t="33893" x="4564063" y="3152775"/>
          <p14:tracePt t="33906" x="4564063" y="3144838"/>
          <p14:tracePt t="33945" x="4564063" y="3135313"/>
          <p14:tracePt t="34113" x="4564063" y="3127375"/>
          <p14:tracePt t="34129" x="4564063" y="3119438"/>
          <p14:tracePt t="34137" x="4572000" y="3109913"/>
          <p14:tracePt t="34145" x="4579938" y="3109913"/>
          <p14:tracePt t="34162" x="4605338" y="3094038"/>
          <p14:tracePt t="34168" x="4614863" y="3084513"/>
          <p14:tracePt t="34176" x="4614863" y="3076575"/>
          <p14:tracePt t="34184" x="4622800" y="3067050"/>
          <p14:tracePt t="34194" x="4630738" y="3059113"/>
          <p14:tracePt t="34200" x="4640263" y="3051175"/>
          <p14:tracePt t="34208" x="4648200" y="3051175"/>
          <p14:tracePt t="34226" x="4657725" y="3041650"/>
          <p14:tracePt t="34232" x="4665663" y="3033713"/>
          <p14:tracePt t="34248" x="4691063" y="3025775"/>
          <p14:tracePt t="34336" x="4699000" y="3025775"/>
          <p14:tracePt t="34344" x="4708525" y="3025775"/>
          <p14:tracePt t="34354" x="4716463" y="3025775"/>
          <p14:tracePt t="34360" x="4733925" y="3033713"/>
          <p14:tracePt t="34401" x="4741863" y="3041650"/>
          <p14:tracePt t="35241" x="4741863" y="3051175"/>
          <p14:tracePt t="35257" x="4724400" y="3051175"/>
          <p14:tracePt t="35265" x="4708525" y="3067050"/>
          <p14:tracePt t="35281" x="4708525" y="3076575"/>
          <p14:tracePt t="35393" x="4708525" y="3067050"/>
          <p14:tracePt t="35401" x="4716463" y="3067050"/>
          <p14:tracePt t="35409" x="4724400" y="3059113"/>
          <p14:tracePt t="35417" x="4733925" y="3059113"/>
          <p14:tracePt t="35426" x="4741863" y="3059113"/>
          <p14:tracePt t="35433" x="4749800" y="3059113"/>
          <p14:tracePt t="35441" x="4759325" y="3051175"/>
          <p14:tracePt t="35449" x="4775200" y="3051175"/>
          <p14:tracePt t="35457" x="4792663" y="3051175"/>
          <p14:tracePt t="35465" x="4818063" y="3051175"/>
          <p14:tracePt t="35473" x="4852988" y="3051175"/>
          <p14:tracePt t="35481" x="4860925" y="3051175"/>
          <p14:tracePt t="35489" x="4886325" y="3051175"/>
          <p14:tracePt t="35497" x="4911725" y="3051175"/>
          <p14:tracePt t="35505" x="4929188" y="3051175"/>
          <p14:tracePt t="35513" x="4937125" y="3051175"/>
          <p14:tracePt t="35521" x="4979988" y="3051175"/>
          <p14:tracePt t="35530" x="4987925" y="3051175"/>
          <p14:tracePt t="35538" x="5005388" y="3059113"/>
          <p14:tracePt t="35545" x="5022850" y="3067050"/>
          <p14:tracePt t="35555" x="5038725" y="3084513"/>
          <p14:tracePt t="35561" x="5048250" y="3094038"/>
          <p14:tracePt t="35571" x="5056188" y="3101975"/>
          <p14:tracePt t="35586" x="5064125" y="3109913"/>
          <p14:tracePt t="35594" x="5081588" y="3109913"/>
          <p14:tracePt t="35609" x="5091113" y="3119438"/>
          <p14:tracePt t="35625" x="5099050" y="3127375"/>
          <p14:tracePt t="35641" x="5106988" y="3135313"/>
          <p14:tracePt t="35649" x="5116513" y="3135313"/>
          <p14:tracePt t="35665" x="5116513" y="3144838"/>
          <p14:tracePt t="35681" x="5124450" y="3152775"/>
          <p14:tracePt t="35705" x="5132388" y="3160713"/>
          <p14:tracePt t="35905" x="5132388" y="3170238"/>
          <p14:tracePt t="35921" x="5132388" y="3178175"/>
          <p14:tracePt t="35929" x="5132388" y="3186113"/>
          <p14:tracePt t="36089" x="5141913" y="3195638"/>
          <p14:tracePt t="36571" x="5141913" y="3203575"/>
          <p14:tracePt t="36589" x="5149850" y="3203575"/>
          <p14:tracePt t="36690" x="5157788" y="3211513"/>
          <p14:tracePt t="37042" x="5175250" y="3211513"/>
          <p14:tracePt t="37082" x="5192713" y="3203575"/>
          <p14:tracePt t="37106" x="5200650" y="3186113"/>
          <p14:tracePt t="37122" x="5218113" y="3178175"/>
          <p14:tracePt t="37147" x="5226050" y="3178175"/>
          <p14:tracePt t="37170" x="5226050" y="3170238"/>
          <p14:tracePt t="37195" x="5235575" y="3160713"/>
          <p14:tracePt t="37219" x="5243513" y="3152775"/>
          <p14:tracePt t="37250" x="5243513" y="3144838"/>
          <p14:tracePt t="37258" x="5251450" y="3135313"/>
          <p14:tracePt t="37282" x="5251450" y="3119438"/>
          <p14:tracePt t="37290" x="5260975" y="3109913"/>
          <p14:tracePt t="37298" x="5268913" y="3109913"/>
          <p14:tracePt t="37306" x="5268913" y="3101975"/>
          <p14:tracePt t="37314" x="5268913" y="3076575"/>
          <p14:tracePt t="37347" x="5268913" y="3051175"/>
          <p14:tracePt t="37354" x="5276850" y="3041650"/>
          <p14:tracePt t="37362" x="5286375" y="3025775"/>
          <p14:tracePt t="37372" x="5302250" y="3000375"/>
          <p14:tracePt t="37378" x="5311775" y="2982913"/>
          <p14:tracePt t="37388" x="5311775" y="2940050"/>
          <p14:tracePt t="37394" x="5327650" y="2932113"/>
          <p14:tracePt t="37403" x="5327650" y="2906713"/>
          <p14:tracePt t="37412" x="5327650" y="2889250"/>
          <p14:tracePt t="37419" x="5337175" y="2881313"/>
          <p14:tracePt t="37427" x="5337175" y="2871788"/>
          <p14:tracePt t="37434" x="5345113" y="2855913"/>
          <p14:tracePt t="37554" x="5345113" y="2863850"/>
          <p14:tracePt t="37562" x="5345113" y="2871788"/>
          <p14:tracePt t="37570" x="5353050" y="2881313"/>
          <p14:tracePt t="37578" x="5353050" y="2897188"/>
          <p14:tracePt t="37588" x="5362575" y="2897188"/>
          <p14:tracePt t="37594" x="5362575" y="2906713"/>
          <p14:tracePt t="37602" x="5362575" y="2922588"/>
          <p14:tracePt t="37610" x="5362575" y="2932113"/>
          <p14:tracePt t="37619" x="5362575" y="2940050"/>
          <p14:tracePt t="37626" x="5362575" y="2949575"/>
          <p14:tracePt t="37690" x="5370513" y="2957513"/>
          <p14:tracePt t="37706" x="5380038" y="2957513"/>
          <p14:tracePt t="37738" x="5387975" y="2957513"/>
          <p14:tracePt t="37746" x="5395913" y="2940050"/>
          <p14:tracePt t="37794" x="5405438" y="2940050"/>
          <p14:tracePt t="37867" x="5413375" y="2940050"/>
          <p14:tracePt t="37874" x="5413375" y="2949575"/>
          <p14:tracePt t="37970" x="5421313" y="2949575"/>
          <p14:tracePt t="37978" x="5430838" y="2940050"/>
          <p14:tracePt t="37987" x="5438775" y="2922588"/>
          <p14:tracePt t="38018" x="5438775" y="2914650"/>
          <p14:tracePt t="38091" x="5438775" y="2932113"/>
          <p14:tracePt t="38099" x="5438775" y="2957513"/>
          <p14:tracePt t="38108" x="5438775" y="2965450"/>
          <p14:tracePt t="38115" x="5438775" y="2990850"/>
          <p14:tracePt t="38132" x="5438775" y="3008313"/>
          <p14:tracePt t="38140" x="5438775" y="3016250"/>
          <p14:tracePt t="38187" x="5446713" y="3025775"/>
          <p14:tracePt t="38203" x="5456238" y="3025775"/>
          <p14:tracePt t="38227" x="5472113" y="3025775"/>
          <p14:tracePt t="38235" x="5472113" y="3016250"/>
          <p14:tracePt t="38243" x="5481638" y="3016250"/>
          <p14:tracePt t="38675" x="5481638" y="3025775"/>
          <p14:tracePt t="38699" x="5481638" y="3033713"/>
          <p14:tracePt t="38915" x="5464175" y="3033713"/>
          <p14:tracePt t="38955" x="5456238" y="3051175"/>
          <p14:tracePt t="38963" x="5430838" y="3059113"/>
          <p14:tracePt t="38979" x="5413375" y="3059113"/>
          <p14:tracePt t="38987" x="5405438" y="3059113"/>
          <p14:tracePt t="38995" x="5380038" y="3059113"/>
          <p14:tracePt t="39004" x="5362575" y="3059113"/>
          <p14:tracePt t="39011" x="5337175" y="3059113"/>
          <p14:tracePt t="39021" x="5319713" y="3059113"/>
          <p14:tracePt t="39027" x="5311775" y="3059113"/>
          <p14:tracePt t="39037" x="5268913" y="3059113"/>
          <p14:tracePt t="39043" x="5243513" y="3059113"/>
          <p14:tracePt t="39051" x="5200650" y="3051175"/>
          <p14:tracePt t="39059" x="5141913" y="3041650"/>
          <p14:tracePt t="39067" x="5081588" y="3016250"/>
          <p14:tracePt t="39075" x="4997450" y="3008313"/>
          <p14:tracePt t="39083" x="4903788" y="2982913"/>
          <p14:tracePt t="39092" x="4802188" y="2974975"/>
          <p14:tracePt t="39099" x="4708525" y="2965450"/>
          <p14:tracePt t="39108" x="4630738" y="2940050"/>
          <p14:tracePt t="39115" x="4529138" y="2932113"/>
          <p14:tracePt t="39123" x="4470400" y="2922588"/>
          <p14:tracePt t="39131" x="4410075" y="2922588"/>
          <p14:tracePt t="39139" x="4376738" y="2914650"/>
          <p14:tracePt t="39148" x="4341813" y="2906713"/>
          <p14:tracePt t="39155" x="4300538" y="2906713"/>
          <p14:tracePt t="39163" x="4265613" y="2889250"/>
          <p14:tracePt t="39171" x="4224338" y="2881313"/>
          <p14:tracePt t="39179" x="4164013" y="2871788"/>
          <p14:tracePt t="39187" x="4079875" y="2855913"/>
          <p14:tracePt t="39196" x="4002088" y="2846388"/>
          <p14:tracePt t="39204" x="3917950" y="2838450"/>
          <p14:tracePt t="39211" x="3832225" y="2830513"/>
          <p14:tracePt t="39221" x="3730625" y="2813050"/>
          <p14:tracePt t="39227" x="3654425" y="2795588"/>
          <p14:tracePt t="39237" x="3578225" y="2778125"/>
          <p14:tracePt t="39243" x="3509963" y="2770188"/>
          <p14:tracePt t="39251" x="3424238" y="2762250"/>
          <p14:tracePt t="39259" x="3348038" y="2752725"/>
          <p14:tracePt t="39267" x="3263900" y="2736850"/>
          <p14:tracePt t="39275" x="3178175" y="2727325"/>
          <p14:tracePt t="39283" x="3109913" y="2711450"/>
          <p14:tracePt t="39293" x="3025775" y="2701925"/>
          <p14:tracePt t="39299" x="2940050" y="2676525"/>
          <p14:tracePt t="39308" x="2855913" y="2676525"/>
          <p14:tracePt t="39315" x="2762250" y="2651125"/>
          <p14:tracePt t="39323" x="2676525" y="2633663"/>
          <p14:tracePt t="39331" x="2592388" y="2608263"/>
          <p14:tracePt t="39340" x="2489200" y="2592388"/>
          <p14:tracePt t="39346" x="2387600" y="2574925"/>
          <p14:tracePt t="39355" x="2328863" y="2566988"/>
          <p14:tracePt t="39363" x="2252663" y="2549525"/>
          <p14:tracePt t="39372" x="2200275" y="2524125"/>
          <p14:tracePt t="39378" x="2159000" y="2516188"/>
          <p14:tracePt t="39386" x="2133600" y="2516188"/>
          <p14:tracePt t="39394" x="2090738" y="2506663"/>
          <p14:tracePt t="39402" x="2055813" y="2506663"/>
          <p14:tracePt t="39410" x="2005013" y="2498725"/>
          <p14:tracePt t="39419" x="1928813" y="2489200"/>
          <p14:tracePt t="39426" x="1827213" y="2463800"/>
          <p14:tracePt t="39436" x="1716088" y="2422525"/>
          <p14:tracePt t="39443" x="1597025" y="2397125"/>
          <p14:tracePt t="39451" x="1477963" y="2328863"/>
          <p14:tracePt t="39459" x="1411288" y="2311400"/>
          <p14:tracePt t="39467" x="1308100" y="2293938"/>
          <p14:tracePt t="39475" x="1189038" y="2260600"/>
          <p14:tracePt t="39483" x="1069975" y="2235200"/>
          <p14:tracePt t="39490" x="952500" y="2174875"/>
          <p14:tracePt t="39499" x="841375" y="2124075"/>
          <p14:tracePt t="39507" x="773113" y="2098675"/>
          <p14:tracePt t="39515" x="696913" y="2065338"/>
          <p14:tracePt t="39523" x="611188" y="2005013"/>
          <p14:tracePt t="39531" x="544513" y="1963738"/>
          <p14:tracePt t="39539" x="458788" y="1920875"/>
          <p14:tracePt t="39547" x="390525" y="1870075"/>
          <p14:tracePt t="39555" x="339725" y="1827213"/>
          <p14:tracePt t="39562" x="271463" y="1758950"/>
          <p14:tracePt t="39570" x="238125" y="1716088"/>
          <p14:tracePt t="39579" x="220663" y="1700213"/>
          <p14:tracePt t="39586" x="203200" y="1665288"/>
          <p14:tracePt t="39594" x="195263" y="1606550"/>
          <p14:tracePt t="39603" x="177800" y="1555750"/>
          <p14:tracePt t="39610" x="169863" y="1495425"/>
          <p14:tracePt t="39619" x="136525" y="1393825"/>
          <p14:tracePt t="39627" x="119063" y="1333500"/>
          <p14:tracePt t="39636" x="85725" y="1241425"/>
          <p14:tracePt t="39643" x="50800" y="1198563"/>
          <p14:tracePt t="39650" x="17463" y="1147763"/>
          <p14:tracePt t="40204" x="1282700" y="671513"/>
          <p14:tracePt t="40211" x="2252663" y="960438"/>
          <p14:tracePt t="40222" x="3254375" y="1249363"/>
          <p14:tracePt t="40228" x="4197350" y="1477963"/>
          <p14:tracePt t="40238" x="5226050" y="1741488"/>
          <p14:tracePt t="40245" x="6194425" y="1954213"/>
          <p14:tracePt t="40252" x="7053263" y="2166938"/>
          <p14:tracePt t="40260" x="7818438" y="2344738"/>
          <p14:tracePt t="40268" x="8532813" y="2481263"/>
          <p14:tracePt t="40278" x="9067800" y="2582863"/>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54780" y="1324810"/>
            <a:ext cx="8650982" cy="4185761"/>
          </a:xfrm>
          <a:prstGeom prst="rect">
            <a:avLst/>
          </a:prstGeom>
          <a:noFill/>
        </p:spPr>
        <p:txBody>
          <a:bodyPr wrap="square" rtlCol="0">
            <a:spAutoFit/>
          </a:bodyPr>
          <a:lstStyle/>
          <a:p>
            <a:r>
              <a:rPr lang="ja-JP" altLang="en-US" sz="1400" b="1" dirty="0"/>
              <a:t>⑤議論終了時刻になったら</a:t>
            </a:r>
            <a:r>
              <a:rPr lang="en-US" altLang="ja-JP" sz="1400" b="1" dirty="0" err="1"/>
              <a:t>Lv</a:t>
            </a:r>
            <a:r>
              <a:rPr lang="ja-JP" altLang="en-US" sz="1400" b="1" dirty="0"/>
              <a:t>１、</a:t>
            </a:r>
            <a:r>
              <a:rPr lang="en-US" altLang="ja-JP" sz="1400" b="1" dirty="0" err="1"/>
              <a:t>Lv</a:t>
            </a:r>
            <a:r>
              <a:rPr lang="ja-JP" altLang="en-US" sz="1400" b="1" dirty="0"/>
              <a:t>２のポイントが計算される</a:t>
            </a:r>
            <a:endParaRPr lang="en-US" altLang="ja-JP" sz="1400" b="1" dirty="0"/>
          </a:p>
          <a:p>
            <a:r>
              <a:rPr lang="ja-JP" altLang="en-US" sz="1400" b="1" dirty="0"/>
              <a:t>⑥計算が終わり次第、</a:t>
            </a:r>
            <a:r>
              <a:rPr lang="en-US" altLang="ja-JP" sz="1400" b="1" dirty="0"/>
              <a:t>Lv1,2</a:t>
            </a:r>
            <a:r>
              <a:rPr lang="ja-JP" altLang="en-US" sz="1400" b="1" dirty="0"/>
              <a:t>で何ポイント得ることができたのか、また、自分の持ちポイントの増減などの通知が来ます。</a:t>
            </a:r>
            <a:endParaRPr lang="en-US" altLang="ja-JP" sz="1400" b="1" dirty="0"/>
          </a:p>
          <a:p>
            <a:endParaRPr lang="en-US" altLang="ja-JP" sz="1400" dirty="0"/>
          </a:p>
          <a:p>
            <a:r>
              <a:rPr lang="ja-JP" altLang="en-US" sz="1400" dirty="0"/>
              <a:t>議論終了時刻になったら</a:t>
            </a:r>
            <a:r>
              <a:rPr lang="en-US" altLang="ja-JP" sz="1400" dirty="0"/>
              <a:t>bot</a:t>
            </a:r>
            <a:r>
              <a:rPr lang="ja-JP" altLang="en-US" sz="1400" dirty="0"/>
              <a:t>が</a:t>
            </a:r>
            <a:r>
              <a:rPr lang="en-US" altLang="ja-JP" sz="1400" dirty="0" err="1"/>
              <a:t>discussionfinish</a:t>
            </a:r>
            <a:r>
              <a:rPr lang="ja-JP" altLang="en-US" sz="1400" dirty="0"/>
              <a:t>と投稿します。</a:t>
            </a:r>
            <a:endParaRPr lang="en-US" altLang="ja-JP" sz="1400" dirty="0"/>
          </a:p>
          <a:p>
            <a:r>
              <a:rPr lang="ja-JP" altLang="en-US" sz="1400" dirty="0"/>
              <a:t>これが議論終了の合図です。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この投稿がされた後の評価は無効になります。</a:t>
            </a:r>
            <a:endParaRPr lang="en-US" altLang="ja-JP" sz="1400" dirty="0"/>
          </a:p>
          <a:p>
            <a:r>
              <a:rPr lang="ja-JP" altLang="en-US" sz="1400" dirty="0"/>
              <a:t>評価ボタンをクリックした場合、通知は届きますが、</a:t>
            </a:r>
            <a:endParaRPr lang="en-US" altLang="ja-JP" sz="1400" dirty="0"/>
          </a:p>
          <a:p>
            <a:r>
              <a:rPr lang="en-US" altLang="ja-JP" sz="1400" dirty="0" err="1"/>
              <a:t>Lv</a:t>
            </a:r>
            <a:r>
              <a:rPr lang="ja-JP" altLang="en-US" sz="1400" dirty="0"/>
              <a:t>１、</a:t>
            </a:r>
            <a:r>
              <a:rPr lang="en-US" altLang="ja-JP" sz="1400" dirty="0" err="1"/>
              <a:t>Lv</a:t>
            </a:r>
            <a:r>
              <a:rPr lang="ja-JP" altLang="en-US" sz="1400" dirty="0"/>
              <a:t>２の計算には関係しません。</a:t>
            </a:r>
            <a:endParaRPr lang="en-US" altLang="ja-JP" sz="1400" dirty="0"/>
          </a:p>
          <a:p>
            <a:r>
              <a:rPr lang="ja-JP" altLang="en-US" sz="1400" dirty="0"/>
              <a:t>エラーが出る可能性が高くなるので、評価は行わない</a:t>
            </a:r>
            <a:endParaRPr lang="en-US" altLang="ja-JP" sz="1400" dirty="0"/>
          </a:p>
          <a:p>
            <a:r>
              <a:rPr lang="ja-JP" altLang="en-US" sz="1400" dirty="0"/>
              <a:t>でください。</a:t>
            </a:r>
            <a:endParaRPr lang="en-US" altLang="ja-JP" sz="1400" dirty="0"/>
          </a:p>
          <a:p>
            <a:endParaRPr lang="en-US" altLang="ja-JP" sz="1400" dirty="0"/>
          </a:p>
          <a:p>
            <a:r>
              <a:rPr lang="ja-JP" altLang="en-US" sz="1400" dirty="0"/>
              <a:t>議論中に議論終了時間を変更することができます。</a:t>
            </a:r>
            <a:endParaRPr lang="en-US" altLang="ja-JP" sz="1400" dirty="0"/>
          </a:p>
          <a:p>
            <a:r>
              <a:rPr lang="ja-JP" altLang="en-US" sz="1400" dirty="0"/>
              <a:t>ログの一番上のグレーの部分から</a:t>
            </a:r>
            <a:endParaRPr lang="en-US" altLang="ja-JP" sz="1400" dirty="0"/>
          </a:p>
          <a:p>
            <a:r>
              <a:rPr lang="ja-JP" altLang="en-US" sz="1400" dirty="0"/>
              <a:t>議論終了時間変更ページを行ってください。</a:t>
            </a:r>
            <a:endParaRPr lang="en-US" altLang="ja-JP" sz="1400" dirty="0"/>
          </a:p>
        </p:txBody>
      </p:sp>
      <p:pic>
        <p:nvPicPr>
          <p:cNvPr id="5" name="図 4">
            <a:extLst>
              <a:ext uri="{FF2B5EF4-FFF2-40B4-BE49-F238E27FC236}">
                <a16:creationId xmlns:a16="http://schemas.microsoft.com/office/drawing/2014/main" id="{6D9DF54D-FA15-4030-95B2-AA6BAD039BFC}"/>
              </a:ext>
            </a:extLst>
          </p:cNvPr>
          <p:cNvPicPr>
            <a:picLocks noChangeAspect="1"/>
          </p:cNvPicPr>
          <p:nvPr/>
        </p:nvPicPr>
        <p:blipFill>
          <a:blip r:embed="rId5"/>
          <a:stretch>
            <a:fillRect/>
          </a:stretch>
        </p:blipFill>
        <p:spPr>
          <a:xfrm>
            <a:off x="962569" y="2854605"/>
            <a:ext cx="2720495" cy="444820"/>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チャット議論の終わり方</a:t>
            </a:r>
            <a:endParaRPr lang="en-US" altLang="ja-JP" sz="4400" b="1">
              <a:solidFill>
                <a:schemeClr val="tx1"/>
              </a:solidFill>
            </a:endParaRPr>
          </a:p>
        </p:txBody>
      </p:sp>
      <p:grpSp>
        <p:nvGrpSpPr>
          <p:cNvPr id="11" name="グループ化 10">
            <a:extLst>
              <a:ext uri="{FF2B5EF4-FFF2-40B4-BE49-F238E27FC236}">
                <a16:creationId xmlns:a16="http://schemas.microsoft.com/office/drawing/2014/main" id="{C40D7BC2-CFD6-4787-9CC1-77899E4C23A3}"/>
              </a:ext>
            </a:extLst>
          </p:cNvPr>
          <p:cNvGrpSpPr/>
          <p:nvPr/>
        </p:nvGrpSpPr>
        <p:grpSpPr>
          <a:xfrm>
            <a:off x="4572000" y="3012885"/>
            <a:ext cx="4191231" cy="2604129"/>
            <a:chOff x="7162801" y="2237464"/>
            <a:chExt cx="4609220" cy="2872999"/>
          </a:xfrm>
        </p:grpSpPr>
        <p:pic>
          <p:nvPicPr>
            <p:cNvPr id="3" name="図 2">
              <a:extLst>
                <a:ext uri="{FF2B5EF4-FFF2-40B4-BE49-F238E27FC236}">
                  <a16:creationId xmlns:a16="http://schemas.microsoft.com/office/drawing/2014/main" id="{D2F61BF7-CD61-4674-90FB-C91FABA0A8D9}"/>
                </a:ext>
              </a:extLst>
            </p:cNvPr>
            <p:cNvPicPr>
              <a:picLocks noChangeAspect="1"/>
            </p:cNvPicPr>
            <p:nvPr/>
          </p:nvPicPr>
          <p:blipFill rotWithShape="1">
            <a:blip r:embed="rId6"/>
            <a:srcRect l="1180"/>
            <a:stretch/>
          </p:blipFill>
          <p:spPr>
            <a:xfrm>
              <a:off x="7264945" y="2237464"/>
              <a:ext cx="4507076" cy="2872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楕円 6">
              <a:extLst>
                <a:ext uri="{FF2B5EF4-FFF2-40B4-BE49-F238E27FC236}">
                  <a16:creationId xmlns:a16="http://schemas.microsoft.com/office/drawing/2014/main" id="{AE565378-36D7-4C06-81A8-2FFBD0C1A018}"/>
                </a:ext>
              </a:extLst>
            </p:cNvPr>
            <p:cNvSpPr/>
            <p:nvPr/>
          </p:nvSpPr>
          <p:spPr>
            <a:xfrm>
              <a:off x="7162801" y="3268938"/>
              <a:ext cx="2399322" cy="320123"/>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cxnSp>
        <p:nvCxnSpPr>
          <p:cNvPr id="8" name="直線コネクタ 7">
            <a:extLst>
              <a:ext uri="{FF2B5EF4-FFF2-40B4-BE49-F238E27FC236}">
                <a16:creationId xmlns:a16="http://schemas.microsoft.com/office/drawing/2014/main" id="{ECD74B6A-3B20-4282-BD0B-E0E1ED680997}"/>
              </a:ext>
            </a:extLst>
          </p:cNvPr>
          <p:cNvCxnSpPr>
            <a:cxnSpLocks/>
            <a:endCxn id="7" idx="2"/>
          </p:cNvCxnSpPr>
          <p:nvPr/>
        </p:nvCxnSpPr>
        <p:spPr>
          <a:xfrm flipV="1">
            <a:off x="3887492" y="4092910"/>
            <a:ext cx="684508" cy="629185"/>
          </a:xfrm>
          <a:prstGeom prst="line">
            <a:avLst/>
          </a:prstGeom>
          <a:ln w="12700"/>
        </p:spPr>
        <p:style>
          <a:lnRef idx="1">
            <a:schemeClr val="dk1"/>
          </a:lnRef>
          <a:fillRef idx="0">
            <a:schemeClr val="dk1"/>
          </a:fillRef>
          <a:effectRef idx="0">
            <a:schemeClr val="dk1"/>
          </a:effectRef>
          <a:fontRef idx="minor">
            <a:schemeClr val="tx1"/>
          </a:fontRef>
        </p:style>
      </p:cxnSp>
      <p:pic>
        <p:nvPicPr>
          <p:cNvPr id="9" name="オーディオ 8">
            <a:hlinkClick r:id="" action="ppaction://media"/>
            <a:extLst>
              <a:ext uri="{FF2B5EF4-FFF2-40B4-BE49-F238E27FC236}">
                <a16:creationId xmlns:a16="http://schemas.microsoft.com/office/drawing/2014/main" id="{8842A5CE-9E07-4A47-A962-F09CAB8805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74498782"/>
      </p:ext>
    </p:extLst>
  </p:cSld>
  <p:clrMapOvr>
    <a:masterClrMapping/>
  </p:clrMapOvr>
  <mc:AlternateContent xmlns:mc="http://schemas.openxmlformats.org/markup-compatibility/2006" xmlns:p14="http://schemas.microsoft.com/office/powerpoint/2010/main">
    <mc:Choice Requires="p14">
      <p:transition spd="slow" p14:dur="2000" advTm="39692"/>
    </mc:Choice>
    <mc:Fallback xmlns="">
      <p:transition spd="slow" advTm="3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447" x="1360488" y="1495425"/>
          <p14:tracePt t="2454" x="1401763" y="1504950"/>
          <p14:tracePt t="2462" x="1512888" y="1530350"/>
          <p14:tracePt t="2471" x="1649413" y="1546225"/>
          <p14:tracePt t="2478" x="1733550" y="1581150"/>
          <p14:tracePt t="2486" x="1860550" y="1597025"/>
          <p14:tracePt t="2494" x="2014538" y="1606550"/>
          <p14:tracePt t="2502" x="2192338" y="1631950"/>
          <p14:tracePt t="2510" x="2379663" y="1649413"/>
          <p14:tracePt t="2518" x="2541588" y="1674813"/>
          <p14:tracePt t="2527" x="2686050" y="1682750"/>
          <p14:tracePt t="2534" x="2795588" y="1682750"/>
          <p14:tracePt t="2542" x="2914650" y="1690688"/>
          <p14:tracePt t="2550" x="2965450" y="1690688"/>
          <p14:tracePt t="2559" x="3000375" y="1700213"/>
          <p14:tracePt t="2566" x="3008313" y="1700213"/>
          <p14:tracePt t="3038" x="3008313" y="1708150"/>
          <p14:tracePt t="3062" x="3008313" y="1716088"/>
          <p14:tracePt t="3134" x="3000375" y="1716088"/>
          <p14:tracePt t="3302" x="2990850" y="1716088"/>
          <p14:tracePt t="3318" x="2982913" y="1716088"/>
          <p14:tracePt t="3382" x="2974975" y="1733550"/>
          <p14:tracePt t="3688" x="2965450" y="1733550"/>
          <p14:tracePt t="3808" x="2949575" y="1751013"/>
          <p14:tracePt t="4000" x="2949575" y="1758950"/>
          <p14:tracePt t="4016" x="2949575" y="1766888"/>
          <p14:tracePt t="4024" x="2957513" y="1776413"/>
          <p14:tracePt t="4040" x="2965450" y="1784350"/>
          <p14:tracePt t="6056" x="2974975" y="1784350"/>
          <p14:tracePt t="6160" x="3016250" y="1766888"/>
          <p14:tracePt t="6168" x="3076575" y="1700213"/>
          <p14:tracePt t="6176" x="3127375" y="1649413"/>
          <p14:tracePt t="6184" x="3211513" y="1597025"/>
          <p14:tracePt t="6192" x="3314700" y="1571625"/>
          <p14:tracePt t="6200" x="3408363" y="1571625"/>
          <p14:tracePt t="6208" x="3441700" y="1571625"/>
          <p14:tracePt t="6216" x="3459163" y="1571625"/>
          <p14:tracePt t="6232" x="3459163" y="1581150"/>
          <p14:tracePt t="6241" x="3459163" y="1597025"/>
          <p14:tracePt t="6248" x="3459163" y="1614488"/>
          <p14:tracePt t="6264" x="3433763" y="1614488"/>
          <p14:tracePt t="6280" x="3433763" y="1622425"/>
          <p14:tracePt t="6393" x="3441700" y="1639888"/>
          <p14:tracePt t="6401" x="3408363" y="1665288"/>
          <p14:tracePt t="6553" x="3408363" y="1682750"/>
          <p14:tracePt t="6561" x="3408363" y="1733550"/>
          <p14:tracePt t="6568" x="3424238" y="1784350"/>
          <p14:tracePt t="6578" x="3449638" y="1852613"/>
          <p14:tracePt t="6585" x="3449638" y="1895475"/>
          <p14:tracePt t="6594" x="3449638" y="1920875"/>
          <p14:tracePt t="6602" x="3449638" y="1979613"/>
          <p14:tracePt t="6610" x="3433763" y="2014538"/>
          <p14:tracePt t="6617" x="3433763" y="2039938"/>
          <p14:tracePt t="6628" x="3433763" y="2082800"/>
          <p14:tracePt t="6633" x="3433763" y="2116138"/>
          <p14:tracePt t="6644" x="3433763" y="2159000"/>
          <p14:tracePt t="6649" x="3433763" y="2184400"/>
          <p14:tracePt t="6657" x="3433763" y="2192338"/>
          <p14:tracePt t="6665" x="3433763" y="2217738"/>
          <p14:tracePt t="6673" x="3433763" y="2243138"/>
          <p14:tracePt t="6681" x="3433763" y="2278063"/>
          <p14:tracePt t="6689" x="3408363" y="2293938"/>
          <p14:tracePt t="6697" x="3390900" y="2336800"/>
          <p14:tracePt t="6705" x="3382963" y="2344738"/>
          <p14:tracePt t="6712" x="3382963" y="2362200"/>
          <p14:tracePt t="6721" x="3373438" y="2397125"/>
          <p14:tracePt t="6729" x="3365500" y="2413000"/>
          <p14:tracePt t="6737" x="3365500" y="2430463"/>
          <p14:tracePt t="6744" x="3355975" y="2447925"/>
          <p14:tracePt t="6753" x="3348038" y="2455863"/>
          <p14:tracePt t="6761" x="3348038" y="2473325"/>
          <p14:tracePt t="6769" x="3340100" y="2489200"/>
          <p14:tracePt t="6777" x="3322638" y="2516188"/>
          <p14:tracePt t="6785" x="3314700" y="2516188"/>
          <p14:tracePt t="6795" x="3314700" y="2524125"/>
          <p14:tracePt t="6802" x="3305175" y="2541588"/>
          <p14:tracePt t="6824" x="3297238" y="2541588"/>
          <p14:tracePt t="6855" x="3279775" y="2549525"/>
          <p14:tracePt t="6863" x="3279775" y="2557463"/>
          <p14:tracePt t="6905" x="3279775" y="2566988"/>
          <p14:tracePt t="7097" x="3271838" y="2574925"/>
          <p14:tracePt t="7129" x="3271838" y="2592388"/>
          <p14:tracePt t="7137" x="3279775" y="2592388"/>
          <p14:tracePt t="7145" x="3279775" y="2617788"/>
          <p14:tracePt t="7153" x="3279775" y="2625725"/>
          <p14:tracePt t="7161" x="3289300" y="2633663"/>
          <p14:tracePt t="7217" x="3314700" y="2633663"/>
          <p14:tracePt t="7225" x="3322638" y="2625725"/>
          <p14:tracePt t="7233" x="3340100" y="2608263"/>
          <p14:tracePt t="7244" x="3355975" y="2600325"/>
          <p14:tracePt t="7249" x="3365500" y="2592388"/>
          <p14:tracePt t="7260" x="3373438" y="2582863"/>
          <p14:tracePt t="7265" x="3382963" y="2574925"/>
          <p14:tracePt t="7273" x="3398838" y="2566988"/>
          <p14:tracePt t="7361" x="3408363" y="2566988"/>
          <p14:tracePt t="7370" x="3416300" y="2566988"/>
          <p14:tracePt t="7385" x="3433763" y="2566988"/>
          <p14:tracePt t="7392" x="3467100" y="2566988"/>
          <p14:tracePt t="7401" x="3484563" y="2566988"/>
          <p14:tracePt t="7410" x="3527425" y="2566988"/>
          <p14:tracePt t="7417" x="3543300" y="2566988"/>
          <p14:tracePt t="7429" x="3578225" y="2566988"/>
          <p14:tracePt t="7434" x="3594100" y="2566988"/>
          <p14:tracePt t="7444" x="3619500" y="2566988"/>
          <p14:tracePt t="7449" x="3654425" y="2566988"/>
          <p14:tracePt t="7457" x="3671888" y="2566988"/>
          <p14:tracePt t="7465" x="3705225" y="2566988"/>
          <p14:tracePt t="7474" x="3763963" y="2566988"/>
          <p14:tracePt t="7481" x="3806825" y="2566988"/>
          <p14:tracePt t="7489" x="3832225" y="2566988"/>
          <p14:tracePt t="7498" x="3875088" y="2566988"/>
          <p14:tracePt t="7505" x="3925888" y="2566988"/>
          <p14:tracePt t="7513" x="3951288" y="2566988"/>
          <p14:tracePt t="7521" x="3986213" y="2566988"/>
          <p14:tracePt t="7529" x="4011613" y="2566988"/>
          <p14:tracePt t="7537" x="4019550" y="2566988"/>
          <p14:tracePt t="7545" x="4044950" y="2557463"/>
          <p14:tracePt t="7553" x="4079875" y="2549525"/>
          <p14:tracePt t="7561" x="4105275" y="2549525"/>
          <p14:tracePt t="7569" x="4130675" y="2549525"/>
          <p14:tracePt t="7576" x="4164013" y="2541588"/>
          <p14:tracePt t="7585" x="4189413" y="2541588"/>
          <p14:tracePt t="7593" x="4224338" y="2541588"/>
          <p14:tracePt t="7601" x="4249738" y="2532063"/>
          <p14:tracePt t="7609" x="4265613" y="2532063"/>
          <p14:tracePt t="7618" x="4291013" y="2524125"/>
          <p14:tracePt t="7627" x="4300538" y="2524125"/>
          <p14:tracePt t="7635" x="4333875" y="2516188"/>
          <p14:tracePt t="7644" x="4368800" y="2498725"/>
          <p14:tracePt t="7651" x="4394200" y="2489200"/>
          <p14:tracePt t="7661" x="4419600" y="2481263"/>
          <p14:tracePt t="7666" x="4452938" y="2481263"/>
          <p14:tracePt t="7676" x="4478338" y="2473325"/>
          <p14:tracePt t="7682" x="4513263" y="2473325"/>
          <p14:tracePt t="7691" x="4546600" y="2455863"/>
          <p14:tracePt t="7698" x="4579938" y="2455863"/>
          <p14:tracePt t="7706" x="4630738" y="2447925"/>
          <p14:tracePt t="7714" x="4665663" y="2438400"/>
          <p14:tracePt t="7722" x="4699000" y="2438400"/>
          <p14:tracePt t="7730" x="4733925" y="2438400"/>
          <p14:tracePt t="7738" x="4775200" y="2438400"/>
          <p14:tracePt t="7746" x="4792663" y="2438400"/>
          <p14:tracePt t="7754" x="4818063" y="2438400"/>
          <p14:tracePt t="7762" x="4843463" y="2438400"/>
          <p14:tracePt t="7770" x="4868863" y="2438400"/>
          <p14:tracePt t="7777" x="4903788" y="2438400"/>
          <p14:tracePt t="7786" x="4937125" y="2438400"/>
          <p14:tracePt t="7794" x="4962525" y="2438400"/>
          <p14:tracePt t="7802" x="4997450" y="2422525"/>
          <p14:tracePt t="7810" x="5022850" y="2422525"/>
          <p14:tracePt t="7818" x="5038725" y="2413000"/>
          <p14:tracePt t="7825" x="5056188" y="2405063"/>
          <p14:tracePt t="7832" x="5056188" y="2397125"/>
          <p14:tracePt t="7840" x="5073650" y="2397125"/>
          <p14:tracePt t="7848" x="5081588" y="2397125"/>
          <p14:tracePt t="7864" x="5091113" y="2397125"/>
          <p14:tracePt t="8042" x="5091113" y="2405063"/>
          <p14:tracePt t="8049" x="5073650" y="2413000"/>
          <p14:tracePt t="8057" x="5064125" y="2422525"/>
          <p14:tracePt t="8065" x="5056188" y="2430463"/>
          <p14:tracePt t="8075" x="5048250" y="2438400"/>
          <p14:tracePt t="8081" x="5022850" y="2438400"/>
          <p14:tracePt t="8090" x="4997450" y="2455863"/>
          <p14:tracePt t="8097" x="4979988" y="2473325"/>
          <p14:tracePt t="8105" x="4954588" y="2481263"/>
          <p14:tracePt t="8114" x="4937125" y="2498725"/>
          <p14:tracePt t="8120" x="4903788" y="2506663"/>
          <p14:tracePt t="8128" x="4878388" y="2516188"/>
          <p14:tracePt t="8137" x="4852988" y="2524125"/>
          <p14:tracePt t="8144" x="4835525" y="2532063"/>
          <p14:tracePt t="8152" x="4775200" y="2549525"/>
          <p14:tracePt t="8160" x="4733925" y="2557463"/>
          <p14:tracePt t="8168" x="4708525" y="2566988"/>
          <p14:tracePt t="8176" x="4691063" y="2566988"/>
          <p14:tracePt t="8184" x="4665663" y="2582863"/>
          <p14:tracePt t="8192" x="4648200" y="2582863"/>
          <p14:tracePt t="8200" x="4614863" y="2600325"/>
          <p14:tracePt t="8209" x="4589463" y="2600325"/>
          <p14:tracePt t="8217" x="4554538" y="2617788"/>
          <p14:tracePt t="8224" x="4521200" y="2625725"/>
          <p14:tracePt t="8233" x="4478338" y="2633663"/>
          <p14:tracePt t="8240" x="4435475" y="2633663"/>
          <p14:tracePt t="8249" x="4402138" y="2643188"/>
          <p14:tracePt t="8257" x="4368800" y="2643188"/>
          <p14:tracePt t="8264" x="4316413" y="2643188"/>
          <p14:tracePt t="8274" x="4275138" y="2643188"/>
          <p14:tracePt t="8280" x="4214813" y="2643188"/>
          <p14:tracePt t="8289" x="4171950" y="2643188"/>
          <p14:tracePt t="8297" x="4138613" y="2643188"/>
          <p14:tracePt t="8304" x="4087813" y="2643188"/>
          <p14:tracePt t="8313" x="4027488" y="2651125"/>
          <p14:tracePt t="8321" x="3968750" y="2651125"/>
          <p14:tracePt t="8328" x="3925888" y="2651125"/>
          <p14:tracePt t="8337" x="3849688" y="2651125"/>
          <p14:tracePt t="8344" x="3806825" y="2651125"/>
          <p14:tracePt t="8353" x="3763963" y="2651125"/>
          <p14:tracePt t="8360" x="3687763" y="2660650"/>
          <p14:tracePt t="8369" x="3662363" y="2660650"/>
          <p14:tracePt t="8376" x="3629025" y="2668588"/>
          <p14:tracePt t="8384" x="3603625" y="2676525"/>
          <p14:tracePt t="8393" x="3578225" y="2676525"/>
          <p14:tracePt t="8401" x="3552825" y="2676525"/>
          <p14:tracePt t="8408" x="3535363" y="2686050"/>
          <p14:tracePt t="8417" x="3527425" y="2686050"/>
          <p14:tracePt t="8642" x="3517900" y="2686050"/>
          <p14:tracePt t="8649" x="3517900" y="2693988"/>
          <p14:tracePt t="8665" x="3492500" y="2701925"/>
          <p14:tracePt t="8681" x="3467100" y="2719388"/>
          <p14:tracePt t="8697" x="3433763" y="2727325"/>
          <p14:tracePt t="8705" x="3408363" y="2752725"/>
          <p14:tracePt t="8714" x="3390900" y="2762250"/>
          <p14:tracePt t="8721" x="3365500" y="2762250"/>
          <p14:tracePt t="8730" x="3348038" y="2770188"/>
          <p14:tracePt t="8737" x="3340100" y="2778125"/>
          <p14:tracePt t="8745" x="3314700" y="2787650"/>
          <p14:tracePt t="8753" x="3305175" y="2795588"/>
          <p14:tracePt t="8761" x="3289300" y="2805113"/>
          <p14:tracePt t="8769" x="3279775" y="2805113"/>
          <p14:tracePt t="8777" x="3263900" y="2805113"/>
          <p14:tracePt t="8785" x="3263900" y="2813050"/>
          <p14:tracePt t="8793" x="3246438" y="2820988"/>
          <p14:tracePt t="8801" x="3238500" y="2830513"/>
          <p14:tracePt t="8817" x="3221038" y="2830513"/>
          <p14:tracePt t="8841" x="3211513" y="2838450"/>
          <p14:tracePt t="8849" x="3203575" y="2846388"/>
          <p14:tracePt t="8859" x="3195638" y="2855913"/>
          <p14:tracePt t="8865" x="3186113" y="2855913"/>
          <p14:tracePt t="8876" x="3160713" y="2871788"/>
          <p14:tracePt t="8881" x="3144838" y="2889250"/>
          <p14:tracePt t="8890" x="3135313" y="2897188"/>
          <p14:tracePt t="8905" x="3135313" y="2906713"/>
          <p14:tracePt t="9105" x="3135313" y="2914650"/>
          <p14:tracePt t="9129" x="3135313" y="2922588"/>
          <p14:tracePt t="9194" x="3144838" y="2922588"/>
          <p14:tracePt t="9217" x="3152775" y="2922588"/>
          <p14:tracePt t="9225" x="3160713" y="2922588"/>
          <p14:tracePt t="9265" x="3170238" y="2922588"/>
          <p14:tracePt t="9355" x="3195638" y="2932113"/>
          <p14:tracePt t="9377" x="3221038" y="2940050"/>
          <p14:tracePt t="9474" x="3228975" y="2949575"/>
          <p14:tracePt t="9505" x="3246438" y="2949575"/>
          <p14:tracePt t="9513" x="3254375" y="2949575"/>
          <p14:tracePt t="9521" x="3254375" y="2940050"/>
          <p14:tracePt t="9529" x="3263900" y="2940050"/>
          <p14:tracePt t="9537" x="3271838" y="2940050"/>
          <p14:tracePt t="9547" x="3279775" y="2932113"/>
          <p14:tracePt t="9553" x="3297238" y="2932113"/>
          <p14:tracePt t="9739" x="3305175" y="2932113"/>
          <p14:tracePt t="9747" x="3314700" y="2932113"/>
          <p14:tracePt t="9755" x="3322638" y="2932113"/>
          <p14:tracePt t="9794" x="3330575" y="2932113"/>
          <p14:tracePt t="9818" x="3340100" y="2932113"/>
          <p14:tracePt t="9931" x="3348038" y="2932113"/>
          <p14:tracePt t="9948" x="3355975" y="2932113"/>
          <p14:tracePt t="9963" x="3365500" y="2932113"/>
          <p14:tracePt t="9978" x="3382963" y="2932113"/>
          <p14:tracePt t="9985" x="3416300" y="2932113"/>
          <p14:tracePt t="9993" x="3433763" y="2922588"/>
          <p14:tracePt t="10009" x="3441700" y="2914650"/>
          <p14:tracePt t="10017" x="3449638" y="2906713"/>
          <p14:tracePt t="10025" x="3459163" y="2906713"/>
          <p14:tracePt t="10034" x="3467100" y="2897188"/>
          <p14:tracePt t="10050" x="3492500" y="2897188"/>
          <p14:tracePt t="10154" x="3502025" y="2897188"/>
          <p14:tracePt t="10162" x="3509963" y="2897188"/>
          <p14:tracePt t="10178" x="3517900" y="2897188"/>
          <p14:tracePt t="10202" x="3527425" y="2897188"/>
          <p14:tracePt t="10234" x="3535363" y="2897188"/>
          <p14:tracePt t="10250" x="3543300" y="2889250"/>
          <p14:tracePt t="10427" x="3552825" y="2871788"/>
          <p14:tracePt t="10530" x="3552825" y="2881313"/>
          <p14:tracePt t="10538" x="3543300" y="2881313"/>
          <p14:tracePt t="10546" x="3527425" y="2889250"/>
          <p14:tracePt t="10554" x="3502025" y="2906713"/>
          <p14:tracePt t="10562" x="3484563" y="2922588"/>
          <p14:tracePt t="10570" x="3484563" y="2932113"/>
          <p14:tracePt t="10578" x="3467100" y="2940050"/>
          <p14:tracePt t="10586" x="3441700" y="2949575"/>
          <p14:tracePt t="10594" x="3441700" y="2957513"/>
          <p14:tracePt t="10602" x="3424238" y="2974975"/>
          <p14:tracePt t="10610" x="3416300" y="2982913"/>
          <p14:tracePt t="10618" x="3398838" y="2990850"/>
          <p14:tracePt t="10626" x="3398838" y="3000375"/>
          <p14:tracePt t="10634" x="3390900" y="3008313"/>
          <p14:tracePt t="10642" x="3382963" y="3008313"/>
          <p14:tracePt t="10658" x="3382963" y="3016250"/>
          <p14:tracePt t="10674" x="3373438" y="3016250"/>
          <p14:tracePt t="10778" x="3365500" y="3016250"/>
          <p14:tracePt t="10786" x="3355975" y="3016250"/>
          <p14:tracePt t="10794" x="3330575" y="3016250"/>
          <p14:tracePt t="10802" x="3314700" y="3016250"/>
          <p14:tracePt t="10810" x="3271838" y="3016250"/>
          <p14:tracePt t="10818" x="3246438" y="3016250"/>
          <p14:tracePt t="10826" x="3211513" y="3016250"/>
          <p14:tracePt t="10834" x="3178175" y="3025775"/>
          <p14:tracePt t="10842" x="3119438" y="3025775"/>
          <p14:tracePt t="10850" x="3076575" y="3041650"/>
          <p14:tracePt t="10857" x="3051175" y="3051175"/>
          <p14:tracePt t="10866" x="3016250" y="3059113"/>
          <p14:tracePt t="10874" x="2974975" y="3067050"/>
          <p14:tracePt t="10882" x="2949575" y="3076575"/>
          <p14:tracePt t="10891" x="2922588" y="3094038"/>
          <p14:tracePt t="10898" x="2889250" y="3101975"/>
          <p14:tracePt t="10907" x="2838450" y="3135313"/>
          <p14:tracePt t="10914" x="2820988" y="3135313"/>
          <p14:tracePt t="10924" x="2795588" y="3144838"/>
          <p14:tracePt t="10930" x="2762250" y="3160713"/>
          <p14:tracePt t="10938" x="2736850" y="3178175"/>
          <p14:tracePt t="10946" x="2701925" y="3186113"/>
          <p14:tracePt t="10954" x="2693988" y="3211513"/>
          <p14:tracePt t="10962" x="2676525" y="3228975"/>
          <p14:tracePt t="10969" x="2643188" y="3238500"/>
          <p14:tracePt t="10978" x="2625725" y="3263900"/>
          <p14:tracePt t="10985" x="2600325" y="3271838"/>
          <p14:tracePt t="10993" x="2566988" y="3289300"/>
          <p14:tracePt t="11001" x="2557463" y="3289300"/>
          <p14:tracePt t="11009" x="2549525" y="3297238"/>
          <p14:tracePt t="11017" x="2541588" y="3305175"/>
          <p14:tracePt t="11025" x="2532063" y="3314700"/>
          <p14:tracePt t="11033" x="2516188" y="3314700"/>
          <p14:tracePt t="11049" x="2506663" y="3322638"/>
          <p14:tracePt t="11066" x="2489200" y="3330575"/>
          <p14:tracePt t="11073" x="2481263" y="3340100"/>
          <p14:tracePt t="11090" x="2473325" y="3340100"/>
          <p14:tracePt t="11097" x="2455863" y="3348038"/>
          <p14:tracePt t="11106" x="2447925" y="3355975"/>
          <p14:tracePt t="11123" x="2438400" y="3365500"/>
          <p14:tracePt t="11154" x="2430463" y="3373438"/>
          <p14:tracePt t="11170" x="2405063" y="3382963"/>
          <p14:tracePt t="11185" x="2405063" y="3390900"/>
          <p14:tracePt t="11218" x="2397125" y="3390900"/>
          <p14:tracePt t="11459" x="2397125" y="3382963"/>
          <p14:tracePt t="11668" x="2379663" y="3390900"/>
          <p14:tracePt t="11684" x="2379663" y="3398838"/>
          <p14:tracePt t="11691" x="2371725" y="3398838"/>
          <p14:tracePt t="11708" x="2362200" y="3416300"/>
          <p14:tracePt t="11716" x="2362200" y="3424238"/>
          <p14:tracePt t="11739" x="2354263" y="3433763"/>
          <p14:tracePt t="11747" x="2354263" y="3441700"/>
          <p14:tracePt t="11763" x="2354263" y="3449638"/>
          <p14:tracePt t="11771" x="2354263" y="3459163"/>
          <p14:tracePt t="11803" x="2354263" y="3467100"/>
          <p14:tracePt t="11812" x="2344738" y="3492500"/>
          <p14:tracePt t="11828" x="2344738" y="3502025"/>
          <p14:tracePt t="11835" x="2344738" y="3509963"/>
          <p14:tracePt t="11851" x="2344738" y="3517900"/>
          <p14:tracePt t="11867" x="2344738" y="3527425"/>
          <p14:tracePt t="11883" x="2336800" y="3543300"/>
          <p14:tracePt t="11915" x="2336800" y="3552825"/>
          <p14:tracePt t="11947" x="2336800" y="3560763"/>
          <p14:tracePt t="11955" x="2336800" y="3578225"/>
          <p14:tracePt t="11971" x="2336800" y="3594100"/>
          <p14:tracePt t="11979" x="2336800" y="3603625"/>
          <p14:tracePt t="11994" x="2336800" y="3611563"/>
          <p14:tracePt t="12027" x="2336800" y="3619500"/>
          <p14:tracePt t="12043" x="2336800" y="3629025"/>
          <p14:tracePt t="12051" x="2336800" y="3646488"/>
          <p14:tracePt t="12059" x="2354263" y="3654425"/>
          <p14:tracePt t="12067" x="2362200" y="3671888"/>
          <p14:tracePt t="12074" x="2371725" y="3697288"/>
          <p14:tracePt t="12083" x="2371725" y="3705225"/>
          <p14:tracePt t="12091" x="2379663" y="3730625"/>
          <p14:tracePt t="12099" x="2387600" y="3756025"/>
          <p14:tracePt t="12107" x="2387600" y="3773488"/>
          <p14:tracePt t="12114" x="2387600" y="3781425"/>
          <p14:tracePt t="12123" x="2387600" y="3798888"/>
          <p14:tracePt t="12131" x="2397125" y="3824288"/>
          <p14:tracePt t="12141" x="2413000" y="3841750"/>
          <p14:tracePt t="12147" x="2438400" y="3867150"/>
          <p14:tracePt t="12155" x="2438400" y="3875088"/>
          <p14:tracePt t="12163" x="2447925" y="3883025"/>
          <p14:tracePt t="12171" x="2455863" y="3892550"/>
          <p14:tracePt t="12404" x="2447925" y="3883025"/>
          <p14:tracePt t="12428" x="2438400" y="3883025"/>
          <p14:tracePt t="12444" x="2430463" y="3883025"/>
          <p14:tracePt t="12452" x="2422525" y="3883025"/>
          <p14:tracePt t="12459" x="2413000" y="3875088"/>
          <p14:tracePt t="12475" x="2397125" y="3875088"/>
          <p14:tracePt t="12635" x="2397125" y="3867150"/>
          <p14:tracePt t="12667" x="2387600" y="3849688"/>
          <p14:tracePt t="12726" x="2387600" y="3841750"/>
          <p14:tracePt t="12819" x="2387600" y="3832225"/>
          <p14:tracePt t="12867" x="2387600" y="3824288"/>
          <p14:tracePt t="12899" x="2397125" y="3824288"/>
          <p14:tracePt t="12907" x="2405063" y="3816350"/>
          <p14:tracePt t="13099" x="2405063" y="3806825"/>
          <p14:tracePt t="13107" x="2413000" y="3798888"/>
          <p14:tracePt t="13115" x="2413000" y="3790950"/>
          <p14:tracePt t="13125" x="2422525" y="3781425"/>
          <p14:tracePt t="13131" x="2422525" y="3763963"/>
          <p14:tracePt t="13141" x="2422525" y="3738563"/>
          <p14:tracePt t="13147" x="2422525" y="3730625"/>
          <p14:tracePt t="13172" x="2430463" y="3722688"/>
          <p14:tracePt t="13243" x="2422525" y="3738563"/>
          <p14:tracePt t="13251" x="2405063" y="3748088"/>
          <p14:tracePt t="13259" x="2397125" y="3756025"/>
          <p14:tracePt t="13267" x="2387600" y="3773488"/>
          <p14:tracePt t="13275" x="2387600" y="3790950"/>
          <p14:tracePt t="13283" x="2387600" y="3798888"/>
          <p14:tracePt t="13291" x="2379663" y="3806825"/>
          <p14:tracePt t="13299" x="2379663" y="3816350"/>
          <p14:tracePt t="13308" x="2371725" y="3824288"/>
          <p14:tracePt t="13363" x="2379663" y="3824288"/>
          <p14:tracePt t="13371" x="2387600" y="3816350"/>
          <p14:tracePt t="13379" x="2397125" y="3806825"/>
          <p14:tracePt t="13389" x="2405063" y="3806825"/>
          <p14:tracePt t="13396" x="2422525" y="3798888"/>
          <p14:tracePt t="13403" x="2422525" y="3790950"/>
          <p14:tracePt t="13411" x="2430463" y="3781425"/>
          <p14:tracePt t="13419" x="2447925" y="3773488"/>
          <p14:tracePt t="13428" x="2455863" y="3763963"/>
          <p14:tracePt t="13435" x="2463800" y="3756025"/>
          <p14:tracePt t="13443" x="2473325" y="3748088"/>
          <p14:tracePt t="13452" x="2473325" y="3738563"/>
          <p14:tracePt t="13467" x="2481263" y="3730625"/>
          <p14:tracePt t="13588" x="2481263" y="3738563"/>
          <p14:tracePt t="13596" x="2463800" y="3748088"/>
          <p14:tracePt t="13604" x="2455863" y="3748088"/>
          <p14:tracePt t="13708" x="2463800" y="3748088"/>
          <p14:tracePt t="13724" x="2473325" y="3738563"/>
          <p14:tracePt t="13740" x="2481263" y="3730625"/>
          <p14:tracePt t="13756" x="2489200" y="3730625"/>
          <p14:tracePt t="13764" x="2498725" y="3722688"/>
          <p14:tracePt t="13780" x="2498725" y="3713163"/>
          <p14:tracePt t="13796" x="2506663" y="3705225"/>
          <p14:tracePt t="14237" x="2516188" y="3705225"/>
          <p14:tracePt t="14253" x="2524125" y="3705225"/>
          <p14:tracePt t="14261" x="2532063" y="3705225"/>
          <p14:tracePt t="14276" x="2541588" y="3705225"/>
          <p14:tracePt t="14292" x="2549525" y="3705225"/>
          <p14:tracePt t="14300" x="2566988" y="3705225"/>
          <p14:tracePt t="14316" x="2574925" y="3713163"/>
          <p14:tracePt t="14324" x="2582863" y="3713163"/>
          <p14:tracePt t="14332" x="2592388" y="3722688"/>
          <p14:tracePt t="14340" x="2600325" y="3722688"/>
          <p14:tracePt t="14348" x="2617788" y="3722688"/>
          <p14:tracePt t="14356" x="2643188" y="3748088"/>
          <p14:tracePt t="14374" x="2651125" y="3748088"/>
          <p14:tracePt t="14380" x="2668588" y="3756025"/>
          <p14:tracePt t="14390" x="2676525" y="3756025"/>
          <p14:tracePt t="14396" x="2686050" y="3756025"/>
          <p14:tracePt t="14404" x="2693988" y="3756025"/>
          <p14:tracePt t="14420" x="2701925" y="3756025"/>
          <p14:tracePt t="14428" x="2711450" y="3756025"/>
          <p14:tracePt t="14436" x="2719388" y="3756025"/>
          <p14:tracePt t="14452" x="2727325" y="3756025"/>
          <p14:tracePt t="14468" x="2736850" y="3756025"/>
          <p14:tracePt t="14492" x="2744788" y="3763963"/>
          <p14:tracePt t="14565" x="2752725" y="3763963"/>
          <p14:tracePt t="14582" x="2762250" y="3763963"/>
          <p14:tracePt t="14660" x="2762250" y="3773488"/>
          <p14:tracePt t="14740" x="2762250" y="3790950"/>
          <p14:tracePt t="14748" x="2762250" y="3798888"/>
          <p14:tracePt t="14756" x="2752725" y="3798888"/>
          <p14:tracePt t="14764" x="2744788" y="3798888"/>
          <p14:tracePt t="14774" x="2727325" y="3806825"/>
          <p14:tracePt t="14780" x="2719388" y="3816350"/>
          <p14:tracePt t="14790" x="2711450" y="3824288"/>
          <p14:tracePt t="14805" x="2676525" y="3832225"/>
          <p14:tracePt t="14814" x="2668588" y="3832225"/>
          <p14:tracePt t="14820" x="2660650" y="3832225"/>
          <p14:tracePt t="14829" x="2643188" y="3841750"/>
          <p14:tracePt t="14836" x="2633663" y="3841750"/>
          <p14:tracePt t="14845" x="2625725" y="3857625"/>
          <p14:tracePt t="14852" x="2608263" y="3867150"/>
          <p14:tracePt t="14868" x="2600325" y="3867150"/>
          <p14:tracePt t="14876" x="2592388" y="3867150"/>
          <p14:tracePt t="14892" x="2574925" y="3867150"/>
          <p14:tracePt t="14900" x="2557463" y="3875088"/>
          <p14:tracePt t="15044" x="2566988" y="3875088"/>
          <p14:tracePt t="15068" x="2566988" y="3867150"/>
          <p14:tracePt t="15076" x="2574925" y="3867150"/>
          <p14:tracePt t="15084" x="2592388" y="3857625"/>
          <p14:tracePt t="15100" x="2600325" y="3857625"/>
          <p14:tracePt t="15108" x="2608263" y="3857625"/>
          <p14:tracePt t="15115" x="2617788" y="3849688"/>
          <p14:tracePt t="15123" x="2633663" y="3849688"/>
          <p14:tracePt t="15131" x="2643188" y="3841750"/>
          <p14:tracePt t="15139" x="2668588" y="3832225"/>
          <p14:tracePt t="15147" x="2686050" y="3832225"/>
          <p14:tracePt t="15155" x="2686050" y="3824288"/>
          <p14:tracePt t="15163" x="2693988" y="3824288"/>
          <p14:tracePt t="15172" x="2701925" y="3824288"/>
          <p14:tracePt t="15179" x="2711450" y="3824288"/>
          <p14:tracePt t="15196" x="2727325" y="3824288"/>
          <p14:tracePt t="15205" x="2744788" y="3824288"/>
          <p14:tracePt t="15212" x="2752725" y="3824288"/>
          <p14:tracePt t="15221" x="2778125" y="3824288"/>
          <p14:tracePt t="15228" x="2795588" y="3824288"/>
          <p14:tracePt t="15236" x="2813050" y="3824288"/>
          <p14:tracePt t="15245" x="2820988" y="3824288"/>
          <p14:tracePt t="15252" x="2846388" y="3824288"/>
          <p14:tracePt t="15260" x="2881313" y="3806825"/>
          <p14:tracePt t="15268" x="2914650" y="3806825"/>
          <p14:tracePt t="15276" x="2974975" y="3763963"/>
          <p14:tracePt t="15284" x="3008313" y="3738563"/>
          <p14:tracePt t="15292" x="3076575" y="3687763"/>
          <p14:tracePt t="15300" x="3127375" y="3646488"/>
          <p14:tracePt t="15309" x="3160713" y="3619500"/>
          <p14:tracePt t="15316" x="3203575" y="3578225"/>
          <p14:tracePt t="15324" x="3254375" y="3543300"/>
          <p14:tracePt t="15332" x="3289300" y="3527425"/>
          <p14:tracePt t="15340" x="3305175" y="3517900"/>
          <p14:tracePt t="15348" x="3314700" y="3509963"/>
          <p14:tracePt t="15357" x="3322638" y="3502025"/>
          <p14:tracePt t="15380" x="3330575" y="3502025"/>
          <p14:tracePt t="15396" x="3340100" y="3527425"/>
          <p14:tracePt t="15405" x="3340100" y="3578225"/>
          <p14:tracePt t="15413" x="3340100" y="3636963"/>
          <p14:tracePt t="15420" x="3340100" y="3722688"/>
          <p14:tracePt t="15429" x="3348038" y="3798888"/>
          <p14:tracePt t="15437" x="3355975" y="3867150"/>
          <p14:tracePt t="15444" x="3390900" y="3943350"/>
          <p14:tracePt t="15452" x="3408363" y="4002088"/>
          <p14:tracePt t="15460" x="3424238" y="4019550"/>
          <p14:tracePt t="15468" x="3433763" y="4027488"/>
          <p14:tracePt t="15476" x="3449638" y="4044950"/>
          <p14:tracePt t="15508" x="3475038" y="4044950"/>
          <p14:tracePt t="15516" x="3492500" y="4044950"/>
          <p14:tracePt t="15524" x="3543300" y="4044950"/>
          <p14:tracePt t="15532" x="3552825" y="4037013"/>
          <p14:tracePt t="15541" x="3586163" y="4019550"/>
          <p14:tracePt t="15549" x="3603625" y="4002088"/>
          <p14:tracePt t="15558" x="3629025" y="3994150"/>
          <p14:tracePt t="15565" x="3662363" y="3976688"/>
          <p14:tracePt t="15574" x="3662363" y="3968750"/>
          <p14:tracePt t="15581" x="3679825" y="3960813"/>
          <p14:tracePt t="15637" x="3687763" y="3960813"/>
          <p14:tracePt t="15645" x="3687763" y="3968750"/>
          <p14:tracePt t="15653" x="3687763" y="4002088"/>
          <p14:tracePt t="15661" x="3697288" y="4037013"/>
          <p14:tracePt t="15669" x="3697288" y="4079875"/>
          <p14:tracePt t="15678" x="3705225" y="4095750"/>
          <p14:tracePt t="15685" x="3713163" y="4130675"/>
          <p14:tracePt t="15693" x="3722688" y="4156075"/>
          <p14:tracePt t="15701" x="3722688" y="4171950"/>
          <p14:tracePt t="15709" x="3730625" y="4189413"/>
          <p14:tracePt t="15718" x="3730625" y="4197350"/>
          <p14:tracePt t="15725" x="3730625" y="4214813"/>
          <p14:tracePt t="15734" x="3738563" y="4214813"/>
          <p14:tracePt t="15749" x="3738563" y="4224338"/>
          <p14:tracePt t="15813" x="3748088" y="4232275"/>
          <p14:tracePt t="15837" x="3756025" y="4232275"/>
          <p14:tracePt t="15853" x="3763963" y="4224338"/>
          <p14:tracePt t="15869" x="3773488" y="4224338"/>
          <p14:tracePt t="16013" x="3763963" y="4224338"/>
          <p14:tracePt t="16029" x="3756025" y="4224338"/>
          <p14:tracePt t="16037" x="3748088" y="4224338"/>
          <p14:tracePt t="16045" x="3738563" y="4224338"/>
          <p14:tracePt t="16061" x="3730625" y="4224338"/>
          <p14:tracePt t="16078" x="3722688" y="4224338"/>
          <p14:tracePt t="16085" x="3713163" y="4224338"/>
          <p14:tracePt t="16093" x="3705225" y="4224338"/>
          <p14:tracePt t="16116" x="3697288" y="4224338"/>
          <p14:tracePt t="16124" x="3687763" y="4232275"/>
          <p14:tracePt t="16132" x="3679825" y="4232275"/>
          <p14:tracePt t="16156" x="3662363" y="4240213"/>
          <p14:tracePt t="16164" x="3654425" y="4240213"/>
          <p14:tracePt t="16188" x="3636963" y="4240213"/>
          <p14:tracePt t="16197" x="3629025" y="4249738"/>
          <p14:tracePt t="16206" x="3619500" y="4249738"/>
          <p14:tracePt t="16213" x="3594100" y="4249738"/>
          <p14:tracePt t="16221" x="3560763" y="4249738"/>
          <p14:tracePt t="16229" x="3543300" y="4249738"/>
          <p14:tracePt t="16236" x="3502025" y="4249738"/>
          <p14:tracePt t="16244" x="3467100" y="4257675"/>
          <p14:tracePt t="16253" x="3441700" y="4257675"/>
          <p14:tracePt t="16261" x="3408363" y="4257675"/>
          <p14:tracePt t="16269" x="3373438" y="4257675"/>
          <p14:tracePt t="16277" x="3340100" y="4257675"/>
          <p14:tracePt t="16284" x="3314700" y="4257675"/>
          <p14:tracePt t="16292" x="3254375" y="4257675"/>
          <p14:tracePt t="16300" x="3228975" y="4257675"/>
          <p14:tracePt t="16308" x="3195638" y="4257675"/>
          <p14:tracePt t="16316" x="3127375" y="4257675"/>
          <p14:tracePt t="16324" x="3094038" y="4257675"/>
          <p14:tracePt t="16333" x="3041650" y="4257675"/>
          <p14:tracePt t="16341" x="2974975" y="4257675"/>
          <p14:tracePt t="16349" x="2914650" y="4257675"/>
          <p14:tracePt t="16357" x="2881313" y="4257675"/>
          <p14:tracePt t="16365" x="2805113" y="4257675"/>
          <p14:tracePt t="16373" x="2744788" y="4257675"/>
          <p14:tracePt t="16381" x="2651125" y="4257675"/>
          <p14:tracePt t="16390" x="2566988" y="4257675"/>
          <p14:tracePt t="16397" x="2481263" y="4257675"/>
          <p14:tracePt t="16407" x="2397125" y="4257675"/>
          <p14:tracePt t="16413" x="2278063" y="4257675"/>
          <p14:tracePt t="16423" x="2192338" y="4257675"/>
          <p14:tracePt t="16429" x="2124075" y="4257675"/>
          <p14:tracePt t="16437" x="2039938" y="4257675"/>
          <p14:tracePt t="16445" x="1963738" y="4257675"/>
          <p14:tracePt t="16453" x="1920875" y="4257675"/>
          <p14:tracePt t="16461" x="1885950" y="4257675"/>
          <p14:tracePt t="16469" x="1844675" y="4257675"/>
          <p14:tracePt t="16478" x="1827213" y="4249738"/>
          <p14:tracePt t="16485" x="1809750" y="4249738"/>
          <p14:tracePt t="16493" x="1784350" y="4249738"/>
          <p14:tracePt t="16501" x="1766888" y="4249738"/>
          <p14:tracePt t="16509" x="1751013" y="4249738"/>
          <p14:tracePt t="16517" x="1733550" y="4249738"/>
          <p14:tracePt t="16525" x="1725613" y="4249738"/>
          <p14:tracePt t="16533" x="1700213" y="4249738"/>
          <p14:tracePt t="16549" x="1690688" y="4249738"/>
          <p14:tracePt t="16661" x="1690688" y="4240213"/>
          <p14:tracePt t="16685" x="1700213" y="4232275"/>
          <p14:tracePt t="16701" x="1708150" y="4232275"/>
          <p14:tracePt t="16717" x="1725613" y="4214813"/>
          <p14:tracePt t="16725" x="1751013" y="4189413"/>
          <p14:tracePt t="16741" x="1751013" y="4181475"/>
          <p14:tracePt t="16749" x="1776413" y="4171950"/>
          <p14:tracePt t="16765" x="1784350" y="4164013"/>
          <p14:tracePt t="16773" x="1784350" y="4156075"/>
          <p14:tracePt t="16781" x="1793875" y="4156075"/>
          <p14:tracePt t="16805" x="1801813" y="4156075"/>
          <p14:tracePt t="16813" x="1809750" y="4156075"/>
          <p14:tracePt t="16934" x="1819275" y="4156075"/>
          <p14:tracePt t="16941" x="1827213" y="4146550"/>
          <p14:tracePt t="16957" x="1835150" y="4146550"/>
          <p14:tracePt t="16973" x="1852613" y="4138613"/>
          <p14:tracePt t="16989" x="1852613" y="4130675"/>
          <p14:tracePt t="16998" x="1860550" y="4130675"/>
          <p14:tracePt t="17006" x="1870075" y="4130675"/>
          <p14:tracePt t="17023" x="1878013" y="4121150"/>
          <p14:tracePt t="17029" x="1885950" y="4121150"/>
          <p14:tracePt t="17037" x="1895475" y="4113213"/>
          <p14:tracePt t="17109" x="1911350" y="4113213"/>
          <p14:tracePt t="17197" x="1920875" y="4105275"/>
          <p14:tracePt t="17423" x="1928813" y="4105275"/>
          <p14:tracePt t="17454" x="1938338" y="4105275"/>
          <p14:tracePt t="17477" x="1946275" y="4095750"/>
          <p14:tracePt t="17501" x="1946275" y="4079875"/>
          <p14:tracePt t="17517" x="1954213" y="4079875"/>
          <p14:tracePt t="17798" x="1963738" y="4079875"/>
          <p14:tracePt t="17815" x="1971675" y="4079875"/>
          <p14:tracePt t="17838" x="1989138" y="4070350"/>
          <p14:tracePt t="17863" x="2005013" y="4062413"/>
          <p14:tracePt t="17895" x="2030413" y="4044950"/>
          <p14:tracePt t="18158" x="2030413" y="4037013"/>
          <p14:tracePt t="18173" x="2039938" y="4037013"/>
          <p14:tracePt t="18189" x="2047875" y="4027488"/>
          <p14:tracePt t="18198" x="2047875" y="4019550"/>
          <p14:tracePt t="18214" x="2055813" y="4019550"/>
          <p14:tracePt t="18254" x="2065338" y="4019550"/>
          <p14:tracePt t="18446" x="2073275" y="4011613"/>
          <p14:tracePt t="18654" x="2082800" y="4002088"/>
          <p14:tracePt t="18686" x="2090738" y="4002088"/>
          <p14:tracePt t="18806" x="2098675" y="3994150"/>
          <p14:tracePt t="18822" x="2124075" y="3986213"/>
          <p14:tracePt t="18862" x="2141538" y="3986213"/>
          <p14:tracePt t="18894" x="2149475" y="3986213"/>
          <p14:tracePt t="18902" x="2159000" y="3986213"/>
          <p14:tracePt t="18918" x="2166938" y="3986213"/>
          <p14:tracePt t="19014" x="2174875" y="3986213"/>
          <p14:tracePt t="19054" x="2174875" y="3994150"/>
          <p14:tracePt t="19070" x="2174875" y="4002088"/>
          <p14:tracePt t="19078" x="2174875" y="4011613"/>
          <p14:tracePt t="19086" x="2174875" y="4027488"/>
          <p14:tracePt t="19102" x="2174875" y="4037013"/>
          <p14:tracePt t="19150" x="2184400" y="4037013"/>
          <p14:tracePt t="19166" x="2192338" y="4037013"/>
          <p14:tracePt t="19174" x="2200275" y="4037013"/>
          <p14:tracePt t="19182" x="2209800" y="4037013"/>
          <p14:tracePt t="19198" x="2235200" y="4019550"/>
          <p14:tracePt t="19310" x="2209800" y="4037013"/>
          <p14:tracePt t="19318" x="2159000" y="4070350"/>
          <p14:tracePt t="19326" x="2098675" y="4113213"/>
          <p14:tracePt t="19334" x="2030413" y="4156075"/>
          <p14:tracePt t="19344" x="1979613" y="4171950"/>
          <p14:tracePt t="19350" x="1920875" y="4197350"/>
          <p14:tracePt t="19358" x="1885950" y="4214813"/>
          <p14:tracePt t="19366" x="1852613" y="4224338"/>
          <p14:tracePt t="19375" x="1835150" y="4232275"/>
          <p14:tracePt t="19382" x="1827213" y="4232275"/>
          <p14:tracePt t="19390" x="1793875" y="4249738"/>
          <p14:tracePt t="19398" x="1784350" y="4257675"/>
          <p14:tracePt t="19407" x="1776413" y="4257675"/>
          <p14:tracePt t="19422" x="1766888" y="4257675"/>
          <p14:tracePt t="19430" x="1758950" y="4257675"/>
          <p14:tracePt t="19440" x="1758950" y="4265613"/>
          <p14:tracePt t="19455" x="1751013" y="4265613"/>
          <p14:tracePt t="19478" x="1733550" y="4275138"/>
          <p14:tracePt t="19519" x="1725613" y="4275138"/>
          <p14:tracePt t="19623" x="1708150" y="4275138"/>
          <p14:tracePt t="19638" x="1708150" y="4283075"/>
          <p14:tracePt t="19775" x="1700213" y="4291013"/>
          <p14:tracePt t="19791" x="1682750" y="4291013"/>
          <p14:tracePt t="19815" x="1674813" y="4291013"/>
          <p14:tracePt t="19871" x="1665288" y="4291013"/>
          <p14:tracePt t="19888" x="1657350" y="4283075"/>
          <p14:tracePt t="19896" x="1657350" y="4275138"/>
          <p14:tracePt t="19903" x="1639888" y="4240213"/>
          <p14:tracePt t="19911" x="1639888" y="4214813"/>
          <p14:tracePt t="19919" x="1622425" y="4197350"/>
          <p14:tracePt t="19927" x="1614488" y="4197350"/>
          <p14:tracePt t="19935" x="1614488" y="4181475"/>
          <p14:tracePt t="19951" x="1606550" y="4171950"/>
          <p14:tracePt t="19983" x="1597025" y="4171950"/>
          <p14:tracePt t="19999" x="1571625" y="4171950"/>
          <p14:tracePt t="20007" x="1563688" y="4181475"/>
          <p14:tracePt t="20015" x="1555750" y="4197350"/>
          <p14:tracePt t="20022" x="1555750" y="4206875"/>
          <p14:tracePt t="20030" x="1555750" y="4214813"/>
          <p14:tracePt t="20039" x="1555750" y="4224338"/>
          <p14:tracePt t="20056" x="1555750" y="4249738"/>
          <p14:tracePt t="20151" x="1555750" y="4257675"/>
          <p14:tracePt t="20175" x="1563688" y="4249738"/>
          <p14:tracePt t="20182" x="1571625" y="4240213"/>
          <p14:tracePt t="20214" x="1581150" y="4232275"/>
          <p14:tracePt t="20336" x="1589088" y="4224338"/>
          <p14:tracePt t="20343" x="1597025" y="4224338"/>
          <p14:tracePt t="20360" x="1597025" y="4214813"/>
          <p14:tracePt t="20367" x="1606550" y="4214813"/>
          <p14:tracePt t="20375" x="1622425" y="4214813"/>
          <p14:tracePt t="20391" x="1631950" y="4214813"/>
          <p14:tracePt t="20398" x="1639888" y="4206875"/>
          <p14:tracePt t="20407" x="1649413" y="4206875"/>
          <p14:tracePt t="20414" x="1657350" y="4197350"/>
          <p14:tracePt t="20430" x="1674813" y="4189413"/>
          <p14:tracePt t="20438" x="1682750" y="4189413"/>
          <p14:tracePt t="20446" x="1690688" y="4189413"/>
          <p14:tracePt t="20462" x="1700213" y="4189413"/>
          <p14:tracePt t="20478" x="1708150" y="4189413"/>
          <p14:tracePt t="20527" x="1716088" y="4189413"/>
          <p14:tracePt t="20559" x="1725613" y="4181475"/>
          <p14:tracePt t="20599" x="1733550" y="4181475"/>
          <p14:tracePt t="20800" x="1758950" y="4171950"/>
          <p14:tracePt t="20824" x="1766888" y="4164013"/>
          <p14:tracePt t="20840" x="1776413" y="4164013"/>
          <p14:tracePt t="20848" x="1784350" y="4164013"/>
          <p14:tracePt t="20967" x="1793875" y="4164013"/>
          <p14:tracePt t="20983" x="1793875" y="4171950"/>
          <p14:tracePt t="20991" x="1793875" y="4181475"/>
          <p14:tracePt t="21063" x="1809750" y="4181475"/>
          <p14:tracePt t="21071" x="1819275" y="4181475"/>
          <p14:tracePt t="21079" x="1835150" y="4181475"/>
          <p14:tracePt t="21088" x="1852613" y="4181475"/>
          <p14:tracePt t="21095" x="1870075" y="4181475"/>
          <p14:tracePt t="21104" x="1920875" y="4171950"/>
          <p14:tracePt t="21111" x="1979613" y="4156075"/>
          <p14:tracePt t="21119" x="1989138" y="4156075"/>
          <p14:tracePt t="21127" x="2065338" y="4156075"/>
          <p14:tracePt t="21135" x="2098675" y="4156075"/>
          <p14:tracePt t="21144" x="2133600" y="4156075"/>
          <p14:tracePt t="21151" x="2149475" y="4156075"/>
          <p14:tracePt t="21159" x="2174875" y="4156075"/>
          <p14:tracePt t="21167" x="2200275" y="4156075"/>
          <p14:tracePt t="21176" x="2209800" y="4156075"/>
          <p14:tracePt t="21183" x="2217738" y="4156075"/>
          <p14:tracePt t="21191" x="2227263" y="4156075"/>
          <p14:tracePt t="21199" x="2235200" y="4156075"/>
          <p14:tracePt t="21207" x="2252663" y="4156075"/>
          <p14:tracePt t="21223" x="2268538" y="4156075"/>
          <p14:tracePt t="21232" x="2293938" y="4156075"/>
          <p14:tracePt t="21240" x="2319338" y="4156075"/>
          <p14:tracePt t="21247" x="2344738" y="4156075"/>
          <p14:tracePt t="21256" x="2371725" y="4156075"/>
          <p14:tracePt t="21273" x="2387600" y="4156075"/>
          <p14:tracePt t="21279" x="2397125" y="4156075"/>
          <p14:tracePt t="21295" x="2397125" y="4164013"/>
          <p14:tracePt t="21319" x="2405063" y="4171950"/>
          <p14:tracePt t="21328" x="2405063" y="4181475"/>
          <p14:tracePt t="21367" x="2405063" y="4189413"/>
          <p14:tracePt t="21447" x="2405063" y="4197350"/>
          <p14:tracePt t="21486" x="2397125" y="4206875"/>
          <p14:tracePt t="21494" x="2387600" y="4206875"/>
          <p14:tracePt t="21502" x="2379663" y="4206875"/>
          <p14:tracePt t="21510" x="2371725" y="4214813"/>
          <p14:tracePt t="21521" x="2354263" y="4240213"/>
          <p14:tracePt t="21527" x="2328863" y="4249738"/>
          <p14:tracePt t="21535" x="2319338" y="4249738"/>
          <p14:tracePt t="21543" x="2303463" y="4249738"/>
          <p14:tracePt t="21552" x="2293938" y="4249738"/>
          <p14:tracePt t="21559" x="2293938" y="4257675"/>
          <p14:tracePt t="21568" x="2286000" y="4257675"/>
          <p14:tracePt t="21575" x="2278063" y="4265613"/>
          <p14:tracePt t="21584" x="2268538" y="4265613"/>
          <p14:tracePt t="21600" x="2268538" y="4275138"/>
          <p14:tracePt t="21616" x="2260600" y="4275138"/>
          <p14:tracePt t="21624" x="2252663" y="4275138"/>
          <p14:tracePt t="21664" x="2243138" y="4275138"/>
          <p14:tracePt t="21671" x="2235200" y="4283075"/>
          <p14:tracePt t="21688" x="2227263" y="4291013"/>
          <p14:tracePt t="21696" x="2209800" y="4291013"/>
          <p14:tracePt t="21705" x="2192338" y="4300538"/>
          <p14:tracePt t="21721" x="2184400" y="4300538"/>
          <p14:tracePt t="21728" x="2159000" y="4300538"/>
          <p14:tracePt t="21744" x="2141538" y="4300538"/>
          <p14:tracePt t="21752" x="2141538" y="4308475"/>
          <p14:tracePt t="21768" x="2133600" y="4308475"/>
          <p14:tracePt t="21776" x="2124075" y="4316413"/>
          <p14:tracePt t="21800" x="2116138" y="4325938"/>
          <p14:tracePt t="21816" x="2108200" y="4325938"/>
          <p14:tracePt t="21824" x="2098675" y="4325938"/>
          <p14:tracePt t="21832" x="2082800" y="4325938"/>
          <p14:tracePt t="21840" x="2073275" y="4333875"/>
          <p14:tracePt t="21855" x="2065338" y="4333875"/>
          <p14:tracePt t="21864" x="2055813" y="4333875"/>
          <p14:tracePt t="21872" x="2047875" y="4351338"/>
          <p14:tracePt t="21880" x="2039938" y="4359275"/>
          <p14:tracePt t="21896" x="2022475" y="4359275"/>
          <p14:tracePt t="21912" x="2014538" y="4359275"/>
          <p14:tracePt t="21928" x="2005013" y="4368800"/>
          <p14:tracePt t="21936" x="1997075" y="4368800"/>
          <p14:tracePt t="21944" x="1989138" y="4376738"/>
          <p14:tracePt t="21952" x="1979613" y="4376738"/>
          <p14:tracePt t="21968" x="1971675" y="4384675"/>
          <p14:tracePt t="21984" x="1963738" y="4384675"/>
          <p14:tracePt t="21991" x="1946275" y="4384675"/>
          <p14:tracePt t="22023" x="1938338" y="4394200"/>
          <p14:tracePt t="22040" x="1920875" y="4394200"/>
          <p14:tracePt t="22048" x="1911350" y="4402138"/>
          <p14:tracePt t="22080" x="1903413" y="4410075"/>
          <p14:tracePt t="22104" x="1895475" y="4410075"/>
          <p14:tracePt t="22120" x="1885950" y="4410075"/>
          <p14:tracePt t="22128" x="1878013" y="4419600"/>
          <p14:tracePt t="22160" x="1870075" y="4419600"/>
          <p14:tracePt t="22175" x="1860550" y="4427538"/>
          <p14:tracePt t="22504" x="1878013" y="4410075"/>
          <p14:tracePt t="22512" x="1885950" y="4410075"/>
          <p14:tracePt t="22521" x="1895475" y="4402138"/>
          <p14:tracePt t="22528" x="1911350" y="4394200"/>
          <p14:tracePt t="22536" x="1928813" y="4384675"/>
          <p14:tracePt t="22544" x="1938338" y="4368800"/>
          <p14:tracePt t="22552" x="1979613" y="4341813"/>
          <p14:tracePt t="22561" x="1997075" y="4333875"/>
          <p14:tracePt t="22568" x="2014538" y="4333875"/>
          <p14:tracePt t="22576" x="2039938" y="4316413"/>
          <p14:tracePt t="22593" x="2055813" y="4308475"/>
          <p14:tracePt t="22600" x="2065338" y="4300538"/>
          <p14:tracePt t="22616" x="2073275" y="4291013"/>
          <p14:tracePt t="22624" x="2082800" y="4291013"/>
          <p14:tracePt t="22640" x="2090738" y="4291013"/>
          <p14:tracePt t="22664" x="2116138" y="4291013"/>
          <p14:tracePt t="22680" x="2133600" y="4291013"/>
          <p14:tracePt t="22688" x="2159000" y="4291013"/>
          <p14:tracePt t="22696" x="2166938" y="4300538"/>
          <p14:tracePt t="22705" x="2174875" y="4300538"/>
          <p14:tracePt t="22712" x="2192338" y="4316413"/>
          <p14:tracePt t="22722" x="2192338" y="4325938"/>
          <p14:tracePt t="22728" x="2200275" y="4333875"/>
          <p14:tracePt t="22736" x="2209800" y="4351338"/>
          <p14:tracePt t="22744" x="2217738" y="4359275"/>
          <p14:tracePt t="22753" x="2227263" y="4368800"/>
          <p14:tracePt t="22761" x="2235200" y="4376738"/>
          <p14:tracePt t="22768" x="2243138" y="4384675"/>
          <p14:tracePt t="22776" x="2243138" y="4394200"/>
          <p14:tracePt t="22784" x="2252663" y="4402138"/>
          <p14:tracePt t="22793" x="2252663" y="4410075"/>
          <p14:tracePt t="22800" x="2260600" y="4419600"/>
          <p14:tracePt t="22808" x="2260600" y="4427538"/>
          <p14:tracePt t="22864" x="2268538" y="4427538"/>
          <p14:tracePt t="22888" x="2278063" y="4427538"/>
          <p14:tracePt t="22896" x="2286000" y="4427538"/>
          <p14:tracePt t="22905" x="2293938" y="4427538"/>
          <p14:tracePt t="22921" x="2303463" y="4419600"/>
          <p14:tracePt t="22944" x="2311400" y="4419600"/>
          <p14:tracePt t="23272" x="2319338" y="4410075"/>
          <p14:tracePt t="23280" x="2336800" y="4402138"/>
          <p14:tracePt t="23288" x="2344738" y="4394200"/>
          <p14:tracePt t="23305" x="2362200" y="4384675"/>
          <p14:tracePt t="23313" x="2371725" y="4376738"/>
          <p14:tracePt t="23322" x="2379663" y="4368800"/>
          <p14:tracePt t="23328" x="2379663" y="4359275"/>
          <p14:tracePt t="23513" x="2379663" y="4368800"/>
          <p14:tracePt t="23537" x="2387600" y="4368800"/>
          <p14:tracePt t="23545" x="2405063" y="4368800"/>
          <p14:tracePt t="23561" x="2422525" y="4368800"/>
          <p14:tracePt t="23569" x="2430463" y="4368800"/>
          <p14:tracePt t="23577" x="2463800" y="4368800"/>
          <p14:tracePt t="23585" x="2489200" y="4368800"/>
          <p14:tracePt t="23593" x="2498725" y="4368800"/>
          <p14:tracePt t="23601" x="2524125" y="4368800"/>
          <p14:tracePt t="23609" x="2541588" y="4368800"/>
          <p14:tracePt t="23617" x="2549525" y="4368800"/>
          <p14:tracePt t="23625" x="2582863" y="4368800"/>
          <p14:tracePt t="23633" x="2600325" y="4368800"/>
          <p14:tracePt t="23640" x="2617788" y="4368800"/>
          <p14:tracePt t="23649" x="2633663" y="4368800"/>
          <p14:tracePt t="23656" x="2660650" y="4368800"/>
          <p14:tracePt t="23664" x="2676525" y="4368800"/>
          <p14:tracePt t="23672" x="2701925" y="4368800"/>
          <p14:tracePt t="23681" x="2727325" y="4359275"/>
          <p14:tracePt t="23689" x="2744788" y="4351338"/>
          <p14:tracePt t="23697" x="2770188" y="4351338"/>
          <p14:tracePt t="23704" x="2805113" y="4351338"/>
          <p14:tracePt t="23712" x="2838450" y="4351338"/>
          <p14:tracePt t="23720" x="2855913" y="4351338"/>
          <p14:tracePt t="23729" x="2871788" y="4351338"/>
          <p14:tracePt t="23737" x="2897188" y="4351338"/>
          <p14:tracePt t="23744" x="2906713" y="4351338"/>
          <p14:tracePt t="23754" x="2922588" y="4351338"/>
          <p14:tracePt t="23769" x="2940050" y="4351338"/>
          <p14:tracePt t="23776" x="2974975" y="4351338"/>
          <p14:tracePt t="23784" x="2982913" y="4351338"/>
          <p14:tracePt t="23792" x="3000375" y="4351338"/>
          <p14:tracePt t="23800" x="3016250" y="4351338"/>
          <p14:tracePt t="23817" x="3033713" y="4351338"/>
          <p14:tracePt t="23824" x="3041650" y="4351338"/>
          <p14:tracePt t="23833" x="3051175" y="4351338"/>
          <p14:tracePt t="23841" x="3059113" y="4351338"/>
          <p14:tracePt t="23849" x="3067050" y="4351338"/>
          <p14:tracePt t="23857" x="3076575" y="4351338"/>
          <p14:tracePt t="23873" x="3094038" y="4351338"/>
          <p14:tracePt t="23889" x="3101975" y="4351338"/>
          <p14:tracePt t="23897" x="3109913" y="4351338"/>
          <p14:tracePt t="23921" x="3127375" y="4351338"/>
          <p14:tracePt t="23953" x="3135313" y="4351338"/>
          <p14:tracePt t="23969" x="3144838" y="4351338"/>
          <p14:tracePt t="23977" x="3152775" y="4351338"/>
          <p14:tracePt t="24001" x="3160713" y="4351338"/>
          <p14:tracePt t="24017" x="3178175" y="4341813"/>
          <p14:tracePt t="24041" x="3186113" y="4341813"/>
          <p14:tracePt t="24224" x="3195638" y="4333875"/>
          <p14:tracePt t="24233" x="3203575" y="4333875"/>
          <p14:tracePt t="24241" x="3211513" y="4325938"/>
          <p14:tracePt t="24249" x="3228975" y="4316413"/>
          <p14:tracePt t="24257" x="3246438" y="4316413"/>
          <p14:tracePt t="24272" x="3263900" y="4308475"/>
          <p14:tracePt t="24281" x="3271838" y="4300538"/>
          <p14:tracePt t="24288" x="3289300" y="4291013"/>
          <p14:tracePt t="24297" x="3297238" y="4291013"/>
          <p14:tracePt t="24305" x="3297238" y="4283075"/>
          <p14:tracePt t="24313" x="3305175" y="4283075"/>
          <p14:tracePt t="24337" x="3314700" y="4283075"/>
          <p14:tracePt t="24344" x="3322638" y="4283075"/>
          <p14:tracePt t="24369" x="3340100" y="4291013"/>
          <p14:tracePt t="24377" x="3348038" y="4308475"/>
          <p14:tracePt t="24384" x="3355975" y="4341813"/>
          <p14:tracePt t="24392" x="3382963" y="4368800"/>
          <p14:tracePt t="24401" x="3382963" y="4376738"/>
          <p14:tracePt t="24408" x="3408363" y="4402138"/>
          <p14:tracePt t="24416" x="3424238" y="4427538"/>
          <p14:tracePt t="24425" x="3433763" y="4452938"/>
          <p14:tracePt t="24433" x="3449638" y="4470400"/>
          <p14:tracePt t="24441" x="3459163" y="4478338"/>
          <p14:tracePt t="24448" x="3459163" y="4495800"/>
          <p14:tracePt t="24456" x="3467100" y="4495800"/>
          <p14:tracePt t="24464" x="3475038" y="4503738"/>
          <p14:tracePt t="24472" x="3484563" y="4513263"/>
          <p14:tracePt t="24497" x="3502025" y="4513263"/>
          <p14:tracePt t="24504" x="3509963" y="4513263"/>
          <p14:tracePt t="24513" x="3527425" y="4513263"/>
          <p14:tracePt t="24521" x="3535363" y="4513263"/>
          <p14:tracePt t="24538" x="3543300" y="4513263"/>
          <p14:tracePt t="24555" x="3552825" y="4513263"/>
          <p14:tracePt t="24560" x="3560763" y="4513263"/>
          <p14:tracePt t="24584" x="3568700" y="4503738"/>
          <p14:tracePt t="24714" x="3586163" y="4503738"/>
          <p14:tracePt t="24738" x="3586163" y="4513263"/>
          <p14:tracePt t="24746" x="3586163" y="4521200"/>
          <p14:tracePt t="24762" x="3586163" y="4529138"/>
          <p14:tracePt t="24779" x="3578225" y="4538663"/>
          <p14:tracePt t="24786" x="3578225" y="4546600"/>
          <p14:tracePt t="24793" x="3568700" y="4546600"/>
          <p14:tracePt t="24808" x="3560763" y="4546600"/>
          <p14:tracePt t="24824" x="3552825" y="4554538"/>
          <p14:tracePt t="24873" x="3535363" y="4554538"/>
          <p14:tracePt t="24889" x="3527425" y="4554538"/>
          <p14:tracePt t="24897" x="3509963" y="4554538"/>
          <p14:tracePt t="24905" x="3502025" y="4554538"/>
          <p14:tracePt t="24921" x="3492500" y="4554538"/>
          <p14:tracePt t="24929" x="3484563" y="4554538"/>
          <p14:tracePt t="25137" x="3492500" y="4554538"/>
          <p14:tracePt t="25154" x="3502025" y="4546600"/>
          <p14:tracePt t="25193" x="3509963" y="4538663"/>
          <p14:tracePt t="25209" x="3509963" y="4529138"/>
          <p14:tracePt t="25755" x="3509963" y="4538663"/>
          <p14:tracePt t="25763" x="3509963" y="4546600"/>
          <p14:tracePt t="25772" x="3509963" y="4572000"/>
          <p14:tracePt t="25779" x="3509963" y="4614863"/>
          <p14:tracePt t="25789" x="3509963" y="4640263"/>
          <p14:tracePt t="25795" x="3509963" y="4665663"/>
          <p14:tracePt t="25803" x="3509963" y="4699000"/>
          <p14:tracePt t="25810" x="3509963" y="4733925"/>
          <p14:tracePt t="25818" x="3568700" y="4775200"/>
          <p14:tracePt t="25826" x="3594100" y="4802188"/>
          <p14:tracePt t="25834" x="3662363" y="4835525"/>
          <p14:tracePt t="25842" x="3671888" y="4852988"/>
          <p14:tracePt t="25898" x="3654425" y="4860925"/>
          <p14:tracePt t="25906" x="3697288" y="4894263"/>
          <p14:tracePt t="25914" x="3662363" y="4852988"/>
          <p14:tracePt t="25954" x="3629025" y="4810125"/>
          <p14:tracePt t="25962" x="3552825" y="4810125"/>
          <p14:tracePt t="25971" x="3552825" y="4835525"/>
          <p14:tracePt t="26018" x="3552825" y="4843463"/>
          <p14:tracePt t="26178" x="3543300" y="4843463"/>
          <p14:tracePt t="26298" x="3535363" y="4843463"/>
          <p14:tracePt t="26314" x="3527425" y="4843463"/>
          <p14:tracePt t="26394" x="3517900" y="4843463"/>
          <p14:tracePt t="26402" x="3492500" y="4843463"/>
          <p14:tracePt t="26410" x="3484563" y="4843463"/>
          <p14:tracePt t="26418" x="3475038" y="4843463"/>
          <p14:tracePt t="26426" x="3467100" y="4843463"/>
          <p14:tracePt t="26434" x="3459163" y="4843463"/>
          <p14:tracePt t="26442" x="3433763" y="4835525"/>
          <p14:tracePt t="26450" x="3416300" y="4835525"/>
          <p14:tracePt t="26458" x="3398838" y="4835525"/>
          <p14:tracePt t="26466" x="3373438" y="4835525"/>
          <p14:tracePt t="26474" x="3365500" y="4835525"/>
          <p14:tracePt t="26482" x="3348038" y="4827588"/>
          <p14:tracePt t="26490" x="3314700" y="4827588"/>
          <p14:tracePt t="26498" x="3289300" y="4827588"/>
          <p14:tracePt t="26506" x="3254375" y="4810125"/>
          <p14:tracePt t="26514" x="3238500" y="4810125"/>
          <p14:tracePt t="26522" x="3228975" y="4810125"/>
          <p14:tracePt t="26530" x="3203575" y="4802188"/>
          <p14:tracePt t="26538" x="3186113" y="4802188"/>
          <p14:tracePt t="26546" x="3160713" y="4792663"/>
          <p14:tracePt t="26554" x="3152775" y="4784725"/>
          <p14:tracePt t="26562" x="3127375" y="4775200"/>
          <p14:tracePt t="26572" x="3119438" y="4767263"/>
          <p14:tracePt t="26578" x="3109913" y="4759325"/>
          <p14:tracePt t="26588" x="3101975" y="4759325"/>
          <p14:tracePt t="26594" x="3094038" y="4749800"/>
          <p14:tracePt t="26602" x="3084513" y="4749800"/>
          <p14:tracePt t="26610" x="3084513" y="4741863"/>
          <p14:tracePt t="26626" x="3076575" y="4741863"/>
          <p14:tracePt t="26650" x="3067050" y="4733925"/>
          <p14:tracePt t="26658" x="3051175" y="4724400"/>
          <p14:tracePt t="26666" x="3033713" y="4716463"/>
          <p14:tracePt t="26682" x="3016250" y="4708525"/>
          <p14:tracePt t="26690" x="3008313" y="4699000"/>
          <p14:tracePt t="26698" x="3000375" y="4691063"/>
          <p14:tracePt t="26706" x="2982913" y="4683125"/>
          <p14:tracePt t="26730" x="2965450" y="4673600"/>
          <p14:tracePt t="26770" x="2957513" y="4673600"/>
          <p14:tracePt t="26794" x="2949575" y="4673600"/>
          <p14:tracePt t="26802" x="2932113" y="4673600"/>
          <p14:tracePt t="26810" x="2922588" y="4673600"/>
          <p14:tracePt t="26834" x="2914650" y="4673600"/>
          <p14:tracePt t="26962" x="2897188" y="4673600"/>
          <p14:tracePt t="26986" x="2889250" y="4673600"/>
          <p14:tracePt t="26994" x="2871788" y="4665663"/>
          <p14:tracePt t="27010" x="2871788" y="4657725"/>
          <p14:tracePt t="27034" x="2863850" y="4648200"/>
          <p14:tracePt t="27058" x="2855913" y="4648200"/>
          <p14:tracePt t="27066" x="2846388" y="4648200"/>
          <p14:tracePt t="27082" x="2838450" y="4640263"/>
          <p14:tracePt t="27090" x="2820988" y="4640263"/>
          <p14:tracePt t="27098" x="2805113" y="4630738"/>
          <p14:tracePt t="27106" x="2787650" y="4630738"/>
          <p14:tracePt t="27114" x="2778125" y="4630738"/>
          <p14:tracePt t="27121" x="2762250" y="4622800"/>
          <p14:tracePt t="27130" x="2752725" y="4622800"/>
          <p14:tracePt t="27146" x="2736850" y="4622800"/>
          <p14:tracePt t="27154" x="2727325" y="4622800"/>
          <p14:tracePt t="27172" x="2701925" y="4622800"/>
          <p14:tracePt t="27210" x="2693988" y="4622800"/>
          <p14:tracePt t="27220" x="2686050" y="4614863"/>
          <p14:tracePt t="27226" x="2676525" y="4614863"/>
          <p14:tracePt t="27250" x="2660650" y="4614863"/>
          <p14:tracePt t="27258" x="2651125" y="4614863"/>
          <p14:tracePt t="27283" x="2633663" y="4614863"/>
          <p14:tracePt t="27306" x="2625725" y="4614863"/>
          <p14:tracePt t="27322" x="2625725" y="4630738"/>
          <p14:tracePt t="27330" x="2701925" y="4665663"/>
          <p14:tracePt t="27338" x="2762250" y="4691063"/>
          <p14:tracePt t="27347" x="2813050" y="4733925"/>
          <p14:tracePt t="27354" x="2813050" y="4749800"/>
          <p14:tracePt t="27378" x="2830513" y="4749800"/>
          <p14:tracePt t="27402" x="2863850" y="4759325"/>
          <p14:tracePt t="27411" x="2906713" y="4759325"/>
          <p14:tracePt t="27426" x="2949575" y="4759325"/>
          <p14:tracePt t="27434" x="2949575" y="4775200"/>
          <p14:tracePt t="27739" x="2949575" y="4759325"/>
          <p14:tracePt t="27763" x="2940050" y="4741863"/>
          <p14:tracePt t="27771" x="2932113" y="4724400"/>
          <p14:tracePt t="27779" x="2922588" y="4716463"/>
          <p14:tracePt t="27787" x="2914650" y="4699000"/>
          <p14:tracePt t="27794" x="2897188" y="4699000"/>
          <p14:tracePt t="27804" x="2881313" y="4699000"/>
          <p14:tracePt t="27811" x="2863850" y="4699000"/>
          <p14:tracePt t="27820" x="2855913" y="4699000"/>
          <p14:tracePt t="27827" x="2820988" y="4699000"/>
          <p14:tracePt t="27835" x="2778125" y="4699000"/>
          <p14:tracePt t="27843" x="2736850" y="4699000"/>
          <p14:tracePt t="27851" x="2693988" y="4699000"/>
          <p14:tracePt t="27859" x="2651125" y="4699000"/>
          <p14:tracePt t="27867" x="2592388" y="4699000"/>
          <p14:tracePt t="27875" x="2557463" y="4699000"/>
          <p14:tracePt t="27883" x="2532063" y="4699000"/>
          <p14:tracePt t="27891" x="2524125" y="4699000"/>
          <p14:tracePt t="27899" x="2506663" y="4699000"/>
          <p14:tracePt t="27906" x="2463800" y="4708525"/>
          <p14:tracePt t="27914" x="2438400" y="4708525"/>
          <p14:tracePt t="27922" x="2387600" y="4708525"/>
          <p14:tracePt t="27930" x="2336800" y="4724400"/>
          <p14:tracePt t="27938" x="2268538" y="4724400"/>
          <p14:tracePt t="27946" x="2227263" y="4733925"/>
          <p14:tracePt t="27954" x="2133600" y="4741863"/>
          <p14:tracePt t="27962" x="2082800" y="4741863"/>
          <p14:tracePt t="27971" x="2030413" y="4749800"/>
          <p14:tracePt t="27978" x="1971675" y="4775200"/>
          <p14:tracePt t="27986" x="1946275" y="4775200"/>
          <p14:tracePt t="27994" x="1938338" y="4784725"/>
          <p14:tracePt t="28002" x="1920875" y="4792663"/>
          <p14:tracePt t="28010" x="1895475" y="4792663"/>
          <p14:tracePt t="28019" x="1870075" y="4802188"/>
          <p14:tracePt t="28026" x="1852613" y="4810125"/>
          <p14:tracePt t="28034" x="1827213" y="4818063"/>
          <p14:tracePt t="28043" x="1809750" y="4827588"/>
          <p14:tracePt t="28051" x="1784350" y="4835525"/>
          <p14:tracePt t="28059" x="1766888" y="4843463"/>
          <p14:tracePt t="28067" x="1758950" y="4852988"/>
          <p14:tracePt t="28074" x="1741488" y="4860925"/>
          <p14:tracePt t="28084" x="1725613" y="4878388"/>
          <p14:tracePt t="28092" x="1708150" y="4894263"/>
          <p14:tracePt t="28100" x="1690688" y="4911725"/>
          <p14:tracePt t="28108" x="1674813" y="4919663"/>
          <p14:tracePt t="28115" x="1649413" y="4946650"/>
          <p14:tracePt t="28123" x="1649413" y="4954588"/>
          <p14:tracePt t="28131" x="1631950" y="4972050"/>
          <p14:tracePt t="28139" x="1622425" y="4987925"/>
          <p14:tracePt t="28147" x="1614488" y="4997450"/>
          <p14:tracePt t="28155" x="1614488" y="5005388"/>
          <p14:tracePt t="28171" x="1597025" y="5013325"/>
          <p14:tracePt t="28179" x="1589088" y="5022850"/>
          <p14:tracePt t="28187" x="1589088" y="5030788"/>
          <p14:tracePt t="28195" x="1571625" y="5030788"/>
          <p14:tracePt t="28205" x="1563688" y="5038725"/>
          <p14:tracePt t="28211" x="1563688" y="5048250"/>
          <p14:tracePt t="28227" x="1563688" y="5056188"/>
          <p14:tracePt t="28259" x="1563688" y="5073650"/>
          <p14:tracePt t="28283" x="1563688" y="5081588"/>
          <p14:tracePt t="28291" x="1555750" y="5081588"/>
          <p14:tracePt t="28299" x="1546225" y="5099050"/>
          <p14:tracePt t="28308" x="1538288" y="5099050"/>
          <p14:tracePt t="28315" x="1538288" y="5106988"/>
          <p14:tracePt t="28323" x="1530350" y="5106988"/>
          <p14:tracePt t="28331" x="1520825" y="5106988"/>
          <p14:tracePt t="28339" x="1512888" y="5106988"/>
          <p14:tracePt t="28355" x="1487488" y="5116513"/>
          <p14:tracePt t="28363" x="1477963" y="5116513"/>
          <p14:tracePt t="28387" x="1470025" y="5116513"/>
          <p14:tracePt t="28395" x="1462088" y="5116513"/>
          <p14:tracePt t="28411" x="1452563" y="5116513"/>
          <p14:tracePt t="28421" x="1444625" y="5116513"/>
          <p14:tracePt t="28427" x="1436688" y="5116513"/>
          <p14:tracePt t="28459" x="1427163" y="5116513"/>
          <p14:tracePt t="28467" x="1419225" y="5116513"/>
          <p14:tracePt t="28579" x="1436688" y="5116513"/>
          <p14:tracePt t="28586" x="1444625" y="5116513"/>
          <p14:tracePt t="28595" x="1462088" y="5106988"/>
          <p14:tracePt t="28605" x="1495425" y="5099050"/>
          <p14:tracePt t="28611" x="1530350" y="5091113"/>
          <p14:tracePt t="28620" x="1571625" y="5081588"/>
          <p14:tracePt t="28627" x="1631950" y="5081588"/>
          <p14:tracePt t="28635" x="1690688" y="5073650"/>
          <p14:tracePt t="28643" x="1758950" y="5073650"/>
          <p14:tracePt t="28651" x="1844675" y="5073650"/>
          <p14:tracePt t="28659" x="1920875" y="5056188"/>
          <p14:tracePt t="28667" x="2005013" y="5048250"/>
          <p14:tracePt t="28675" x="2090738" y="5048250"/>
          <p14:tracePt t="28683" x="2149475" y="5038725"/>
          <p14:tracePt t="28692" x="2235200" y="5038725"/>
          <p14:tracePt t="28699" x="2293938" y="5030788"/>
          <p14:tracePt t="28707" x="2354263" y="5030788"/>
          <p14:tracePt t="28715" x="2413000" y="5030788"/>
          <p14:tracePt t="28723" x="2447925" y="5022850"/>
          <p14:tracePt t="28731" x="2489200" y="5022850"/>
          <p14:tracePt t="28739" x="2557463" y="5013325"/>
          <p14:tracePt t="28747" x="2592388" y="5013325"/>
          <p14:tracePt t="28755" x="2625725" y="5013325"/>
          <p14:tracePt t="28763" x="2676525" y="4997450"/>
          <p14:tracePt t="28771" x="2711450" y="4997450"/>
          <p14:tracePt t="28779" x="2744788" y="4997450"/>
          <p14:tracePt t="28786" x="2762250" y="4997450"/>
          <p14:tracePt t="28794" x="2805113" y="4997450"/>
          <p14:tracePt t="28804" x="2830513" y="4997450"/>
          <p14:tracePt t="28811" x="2846388" y="4997450"/>
          <p14:tracePt t="28820" x="2881313" y="4997450"/>
          <p14:tracePt t="28835" x="2906713" y="5013325"/>
          <p14:tracePt t="28843" x="2932113" y="5013325"/>
          <p14:tracePt t="28851" x="2957513" y="5022850"/>
          <p14:tracePt t="28859" x="2982913" y="5030788"/>
          <p14:tracePt t="28867" x="3000375" y="5038725"/>
          <p14:tracePt t="28875" x="3016250" y="5048250"/>
          <p14:tracePt t="28883" x="3033713" y="5048250"/>
          <p14:tracePt t="28892" x="3059113" y="5048250"/>
          <p14:tracePt t="28899" x="3067050" y="5048250"/>
          <p14:tracePt t="28907" x="3084513" y="5048250"/>
          <p14:tracePt t="28915" x="3094038" y="5048250"/>
          <p14:tracePt t="28931" x="3109913" y="5048250"/>
          <p14:tracePt t="28939" x="3119438" y="5048250"/>
          <p14:tracePt t="28963" x="3127375" y="5048250"/>
          <p14:tracePt t="28972" x="3135313" y="5048250"/>
          <p14:tracePt t="28988" x="3144838" y="5048250"/>
          <p14:tracePt t="28995" x="3152775" y="5048250"/>
          <p14:tracePt t="29067" x="3160713" y="5048250"/>
          <p14:tracePt t="29155" x="3170238" y="5048250"/>
          <p14:tracePt t="29171" x="3178175" y="5048250"/>
          <p14:tracePt t="29268" x="3186113" y="5048250"/>
          <p14:tracePt t="29387" x="3195638" y="5048250"/>
          <p14:tracePt t="29411" x="3211513" y="5048250"/>
          <p14:tracePt t="29427" x="3211513" y="5038725"/>
          <p14:tracePt t="29435" x="3228975" y="5030788"/>
          <p14:tracePt t="29443" x="3238500" y="5030788"/>
          <p14:tracePt t="29460" x="3254375" y="5022850"/>
          <p14:tracePt t="29476" x="3279775" y="5005388"/>
          <p14:tracePt t="29492" x="3279775" y="4997450"/>
          <p14:tracePt t="29508" x="3289300" y="4997450"/>
          <p14:tracePt t="29524" x="3297238" y="4997450"/>
          <p14:tracePt t="29821" x="3305175" y="5022850"/>
          <p14:tracePt t="29852" x="3314700" y="5038725"/>
          <p14:tracePt t="29868" x="3314700" y="5048250"/>
          <p14:tracePt t="29892" x="3314700" y="5056188"/>
          <p14:tracePt t="29900" x="3314700" y="5064125"/>
          <p14:tracePt t="29924" x="3314700" y="5073650"/>
          <p14:tracePt t="30124" x="3322638" y="5081588"/>
          <p14:tracePt t="30140" x="3322638" y="5091113"/>
          <p14:tracePt t="30156" x="3322638" y="5099050"/>
          <p14:tracePt t="30164" x="3322638" y="5106988"/>
          <p14:tracePt t="30180" x="3322638" y="5116513"/>
          <p14:tracePt t="30188" x="3322638" y="5124450"/>
          <p14:tracePt t="30308" x="3330575" y="5132388"/>
          <p14:tracePt t="30332" x="3340100" y="5132388"/>
          <p14:tracePt t="30636" x="3348038" y="5132388"/>
          <p14:tracePt t="30909" x="3355975" y="5132388"/>
          <p14:tracePt t="31068" x="3365500" y="5124450"/>
          <p14:tracePt t="31084" x="3365500" y="5116513"/>
          <p14:tracePt t="31108" x="3365500" y="5106988"/>
          <p14:tracePt t="31124" x="3365500" y="5099050"/>
          <p14:tracePt t="31164" x="3365500" y="5091113"/>
          <p14:tracePt t="31180" x="3365500" y="5073650"/>
          <p14:tracePt t="31196" x="3365500" y="5064125"/>
          <p14:tracePt t="31212" x="3365500" y="5056188"/>
          <p14:tracePt t="31284" x="3365500" y="5081588"/>
          <p14:tracePt t="31292" x="3365500" y="5116513"/>
          <p14:tracePt t="31300" x="3355975" y="5200650"/>
          <p14:tracePt t="31308" x="3355975" y="5226050"/>
          <p14:tracePt t="31317" x="3355975" y="5235575"/>
          <p14:tracePt t="31348" x="3355975" y="5243513"/>
          <p14:tracePt t="31356" x="3365500" y="5208588"/>
          <p14:tracePt t="31364" x="3398838" y="5208588"/>
          <p14:tracePt t="32077" x="3398838" y="5200650"/>
          <p14:tracePt t="32173" x="3433763" y="5183188"/>
          <p14:tracePt t="32181" x="3484563" y="5157788"/>
          <p14:tracePt t="32189" x="3578225" y="5106988"/>
          <p14:tracePt t="32197" x="3705225" y="5064125"/>
          <p14:tracePt t="32205" x="3806825" y="5030788"/>
          <p14:tracePt t="32213" x="3943350" y="4979988"/>
          <p14:tracePt t="32221" x="4044950" y="4954588"/>
          <p14:tracePt t="32229" x="4130675" y="4919663"/>
          <p14:tracePt t="32238" x="4232275" y="4886325"/>
          <p14:tracePt t="32245" x="4325938" y="4843463"/>
          <p14:tracePt t="32254" x="4402138" y="4792663"/>
          <p14:tracePt t="32261" x="4495800" y="4741863"/>
          <p14:tracePt t="32271" x="4529138" y="4708525"/>
          <p14:tracePt t="32277" x="4554538" y="4691063"/>
          <p14:tracePt t="32287" x="4614863" y="4665663"/>
          <p14:tracePt t="32293" x="4648200" y="4630738"/>
          <p14:tracePt t="32302" x="4673600" y="4614863"/>
          <p14:tracePt t="32309" x="4708525" y="4597400"/>
          <p14:tracePt t="32317" x="4733925" y="4589463"/>
          <p14:tracePt t="32327" x="4802188" y="4538663"/>
          <p14:tracePt t="32333" x="4860925" y="4495800"/>
          <p14:tracePt t="32343" x="4929188" y="4452938"/>
          <p14:tracePt t="32349" x="4979988" y="4410075"/>
          <p14:tracePt t="32357" x="5056188" y="4341813"/>
          <p14:tracePt t="32365" x="5106988" y="4308475"/>
          <p14:tracePt t="32373" x="5141913" y="4291013"/>
          <p14:tracePt t="32381" x="5175250" y="4265613"/>
          <p14:tracePt t="32389" x="5200650" y="4249738"/>
          <p14:tracePt t="32397" x="5235575" y="4232275"/>
          <p14:tracePt t="32405" x="5260975" y="4214813"/>
          <p14:tracePt t="32413" x="5276850" y="4206875"/>
          <p14:tracePt t="32421" x="5286375" y="4197350"/>
          <p14:tracePt t="32429" x="5294313" y="4197350"/>
          <p14:tracePt t="32438" x="5302250" y="4189413"/>
          <p14:tracePt t="32445" x="5311775" y="4189413"/>
          <p14:tracePt t="32461" x="5311775" y="4181475"/>
          <p14:tracePt t="32501" x="5319713" y="4181475"/>
          <p14:tracePt t="32590" x="5327650" y="4181475"/>
          <p14:tracePt t="32605" x="5345113" y="4181475"/>
          <p14:tracePt t="32614" x="5380038" y="4171950"/>
          <p14:tracePt t="32622" x="5380038" y="4164013"/>
          <p14:tracePt t="32629" x="5395913" y="4164013"/>
          <p14:tracePt t="32638" x="5405438" y="4164013"/>
          <p14:tracePt t="32645" x="5413375" y="4164013"/>
          <p14:tracePt t="32654" x="5438775" y="4156075"/>
          <p14:tracePt t="32670" x="5446713" y="4146550"/>
          <p14:tracePt t="32687" x="5456238" y="4138613"/>
          <p14:tracePt t="32709" x="5464175" y="4138613"/>
          <p14:tracePt t="32796" x="5464175" y="4156075"/>
          <p14:tracePt t="32804" x="5464175" y="4164013"/>
          <p14:tracePt t="32812" x="5464175" y="4181475"/>
          <p14:tracePt t="32820" x="5464175" y="4224338"/>
          <p14:tracePt t="32828" x="5464175" y="4249738"/>
          <p14:tracePt t="32836" x="5464175" y="4265613"/>
          <p14:tracePt t="32844" x="5464175" y="4283075"/>
          <p14:tracePt t="32852" x="5464175" y="4308475"/>
          <p14:tracePt t="32861" x="5464175" y="4316413"/>
          <p14:tracePt t="32868" x="5464175" y="4351338"/>
          <p14:tracePt t="32876" x="5472113" y="4359275"/>
          <p14:tracePt t="32885" x="5481638" y="4368800"/>
          <p14:tracePt t="32893" x="5481638" y="4376738"/>
          <p14:tracePt t="32901" x="5489575" y="4394200"/>
          <p14:tracePt t="32916" x="5497513" y="4394200"/>
          <p14:tracePt t="32957" x="5497513" y="4402138"/>
          <p14:tracePt t="33004" x="5507038" y="4402138"/>
          <p14:tracePt t="33021" x="5514975" y="4402138"/>
          <p14:tracePt t="33093" x="5524500" y="4402138"/>
          <p14:tracePt t="33294" x="5514975" y="4402138"/>
          <p14:tracePt t="33303" x="5507038" y="4402138"/>
          <p14:tracePt t="33318" x="5489575" y="4402138"/>
          <p14:tracePt t="33333" x="5472113" y="4410075"/>
          <p14:tracePt t="33357" x="5464175" y="4419600"/>
          <p14:tracePt t="33373" x="5446713" y="4419600"/>
          <p14:tracePt t="33381" x="5430838" y="4427538"/>
          <p14:tracePt t="33389" x="5421313" y="4427538"/>
          <p14:tracePt t="33397" x="5395913" y="4427538"/>
          <p14:tracePt t="33405" x="5362575" y="4427538"/>
          <p14:tracePt t="33413" x="5327650" y="4435475"/>
          <p14:tracePt t="33421" x="5302250" y="4435475"/>
          <p14:tracePt t="33430" x="5276850" y="4435475"/>
          <p14:tracePt t="33436" x="5251450" y="4435475"/>
          <p14:tracePt t="33445" x="5226050" y="4435475"/>
          <p14:tracePt t="33454" x="5192713" y="4435475"/>
          <p14:tracePt t="33462" x="5157788" y="4435475"/>
          <p14:tracePt t="33470" x="5106988" y="4435475"/>
          <p14:tracePt t="33478" x="5038725" y="4419600"/>
          <p14:tracePt t="33486" x="4997450" y="4410075"/>
          <p14:tracePt t="33494" x="4903788" y="4368800"/>
          <p14:tracePt t="33502" x="4860925" y="4341813"/>
          <p14:tracePt t="33510" x="4810125" y="4325938"/>
          <p14:tracePt t="33520" x="4759325" y="4300538"/>
          <p14:tracePt t="33526" x="4699000" y="4275138"/>
          <p14:tracePt t="33534" x="4665663" y="4249738"/>
          <p14:tracePt t="33542" x="4630738" y="4240213"/>
          <p14:tracePt t="33550" x="4605338" y="4224338"/>
          <p14:tracePt t="33559" x="4589463" y="4214813"/>
          <p14:tracePt t="33566" x="4572000" y="4197350"/>
          <p14:tracePt t="33574" x="4564063" y="4189413"/>
          <p14:tracePt t="33582" x="4546600" y="4164013"/>
          <p14:tracePt t="33591" x="4521200" y="4138613"/>
          <p14:tracePt t="33598" x="4503738" y="4121150"/>
          <p14:tracePt t="33606" x="4495800" y="4105275"/>
          <p14:tracePt t="33614" x="4478338" y="4087813"/>
          <p14:tracePt t="33622" x="4478338" y="4070350"/>
          <p14:tracePt t="33630" x="4452938" y="4052888"/>
          <p14:tracePt t="33638" x="4445000" y="4019550"/>
          <p14:tracePt t="33646" x="4435475" y="4002088"/>
          <p14:tracePt t="33654" x="4419600" y="3976688"/>
          <p14:tracePt t="33662" x="4419600" y="3960813"/>
          <p14:tracePt t="33670" x="4419600" y="3925888"/>
          <p14:tracePt t="33678" x="4419600" y="3917950"/>
          <p14:tracePt t="33686" x="4419600" y="3883025"/>
          <p14:tracePt t="33694" x="4419600" y="3849688"/>
          <p14:tracePt t="33702" x="4419600" y="3841750"/>
          <p14:tracePt t="33710" x="4419600" y="3816350"/>
          <p14:tracePt t="33720" x="4419600" y="3790950"/>
          <p14:tracePt t="33726" x="4419600" y="3763963"/>
          <p14:tracePt t="33734" x="4435475" y="3722688"/>
          <p14:tracePt t="33742" x="4460875" y="3705225"/>
          <p14:tracePt t="33750" x="4495800" y="3662363"/>
          <p14:tracePt t="33758" x="4521200" y="3636963"/>
          <p14:tracePt t="33766" x="4564063" y="3586163"/>
          <p14:tracePt t="33774" x="4614863" y="3560763"/>
          <p14:tracePt t="33782" x="4648200" y="3543300"/>
          <p14:tracePt t="33791" x="4716463" y="3502025"/>
          <p14:tracePt t="33798" x="4749800" y="3475038"/>
          <p14:tracePt t="33806" x="4827588" y="3433763"/>
          <p14:tracePt t="33814" x="4886325" y="3416300"/>
          <p14:tracePt t="33822" x="4919663" y="3390900"/>
          <p14:tracePt t="33830" x="4997450" y="3365500"/>
          <p14:tracePt t="33838" x="5073650" y="3330575"/>
          <p14:tracePt t="33846" x="5132388" y="3305175"/>
          <p14:tracePt t="33854" x="5200650" y="3271838"/>
          <p14:tracePt t="33862" x="5276850" y="3238500"/>
          <p14:tracePt t="33870" x="5362575" y="3211513"/>
          <p14:tracePt t="33878" x="5438775" y="3195638"/>
          <p14:tracePt t="33886" x="5540375" y="3170238"/>
          <p14:tracePt t="33894" x="5600700" y="3160713"/>
          <p14:tracePt t="33905" x="5684838" y="3144838"/>
          <p14:tracePt t="33911" x="5761038" y="3144838"/>
          <p14:tracePt t="33922" x="5829300" y="3127375"/>
          <p14:tracePt t="33927" x="5905500" y="3119438"/>
          <p14:tracePt t="33934" x="5991225" y="3109913"/>
          <p14:tracePt t="33942" x="6059488" y="3109913"/>
          <p14:tracePt t="33950" x="6110288" y="3094038"/>
          <p14:tracePt t="33959" x="6169025" y="3094038"/>
          <p14:tracePt t="33966" x="6229350" y="3094038"/>
          <p14:tracePt t="33973" x="6246813" y="3094038"/>
          <p14:tracePt t="33982" x="6280150" y="3094038"/>
          <p14:tracePt t="33990" x="6313488" y="3094038"/>
          <p14:tracePt t="33998" x="6348413" y="3094038"/>
          <p14:tracePt t="34007" x="6373813" y="3094038"/>
          <p14:tracePt t="34014" x="6391275" y="3094038"/>
          <p14:tracePt t="34022" x="6424613" y="3094038"/>
          <p14:tracePt t="34030" x="6432550" y="3094038"/>
          <p14:tracePt t="34038" x="6483350" y="3109913"/>
          <p14:tracePt t="34046" x="6518275" y="3127375"/>
          <p14:tracePt t="34054" x="6543675" y="3135313"/>
          <p14:tracePt t="34062" x="6561138" y="3144838"/>
          <p14:tracePt t="34070" x="6586538" y="3160713"/>
          <p14:tracePt t="34078" x="6619875" y="3178175"/>
          <p14:tracePt t="34087" x="6645275" y="3195638"/>
          <p14:tracePt t="34094" x="6662738" y="3221038"/>
          <p14:tracePt t="34104" x="6688138" y="3228975"/>
          <p14:tracePt t="34110" x="6688138" y="3246438"/>
          <p14:tracePt t="34119" x="6696075" y="3246438"/>
          <p14:tracePt t="34126" x="6705600" y="3254375"/>
          <p14:tracePt t="34134" x="6705600" y="3263900"/>
          <p14:tracePt t="34142" x="6713538" y="3271838"/>
          <p14:tracePt t="34150" x="6721475" y="3289300"/>
          <p14:tracePt t="34159" x="6731000" y="3305175"/>
          <p14:tracePt t="34166" x="6746875" y="3314700"/>
          <p14:tracePt t="34174" x="6746875" y="3322638"/>
          <p14:tracePt t="34182" x="6756400" y="3355975"/>
          <p14:tracePt t="34191" x="6764338" y="3373438"/>
          <p14:tracePt t="34198" x="6764338" y="3398838"/>
          <p14:tracePt t="34206" x="6772275" y="3424238"/>
          <p14:tracePt t="34214" x="6781800" y="3475038"/>
          <p14:tracePt t="34222" x="6789738" y="3509963"/>
          <p14:tracePt t="34230" x="6789738" y="3535363"/>
          <p14:tracePt t="34238" x="6799263" y="3568700"/>
          <p14:tracePt t="34246" x="6799263" y="3578225"/>
          <p14:tracePt t="34254" x="6807200" y="3611563"/>
          <p14:tracePt t="34262" x="6807200" y="3646488"/>
          <p14:tracePt t="34270" x="6807200" y="3654425"/>
          <p14:tracePt t="34278" x="6807200" y="3671888"/>
          <p14:tracePt t="34287" x="6807200" y="3705225"/>
          <p14:tracePt t="34304" x="6807200" y="3748088"/>
          <p14:tracePt t="34310" x="6807200" y="3756025"/>
          <p14:tracePt t="34320" x="6807200" y="3763963"/>
          <p14:tracePt t="34334" x="6807200" y="3781425"/>
          <p14:tracePt t="34358" x="6807200" y="3816350"/>
          <p14:tracePt t="34374" x="6799263" y="3832225"/>
          <p14:tracePt t="34382" x="6789738" y="3841750"/>
          <p14:tracePt t="34391" x="6772275" y="3857625"/>
          <p14:tracePt t="34398" x="6746875" y="3883025"/>
          <p14:tracePt t="34406" x="6746875" y="3892550"/>
          <p14:tracePt t="34414" x="6731000" y="3900488"/>
          <p14:tracePt t="34422" x="6713538" y="3917950"/>
          <p14:tracePt t="34430" x="6696075" y="3943350"/>
          <p14:tracePt t="34438" x="6680200" y="3951288"/>
          <p14:tracePt t="34447" x="6670675" y="3960813"/>
          <p14:tracePt t="34456" x="6645275" y="3986213"/>
          <p14:tracePt t="34464" x="6611938" y="4011613"/>
          <p14:tracePt t="34472" x="6594475" y="4019550"/>
          <p14:tracePt t="34480" x="6594475" y="4027488"/>
          <p14:tracePt t="34487" x="6577013" y="4044950"/>
          <p14:tracePt t="34494" x="6561138" y="4052888"/>
          <p14:tracePt t="34504" x="6551613" y="4052888"/>
          <p14:tracePt t="34510" x="6526213" y="4070350"/>
          <p14:tracePt t="34520" x="6500813" y="4087813"/>
          <p14:tracePt t="34526" x="6483350" y="4087813"/>
          <p14:tracePt t="34534" x="6475413" y="4105275"/>
          <p14:tracePt t="34543" x="6442075" y="4130675"/>
          <p14:tracePt t="34550" x="6432550" y="4138613"/>
          <p14:tracePt t="34560" x="6407150" y="4146550"/>
          <p14:tracePt t="34566" x="6365875" y="4164013"/>
          <p14:tracePt t="34575" x="6348413" y="4171950"/>
          <p14:tracePt t="34582" x="6330950" y="4189413"/>
          <p14:tracePt t="34592" x="6305550" y="4206875"/>
          <p14:tracePt t="34598" x="6280150" y="4224338"/>
          <p14:tracePt t="34606" x="6262688" y="4232275"/>
          <p14:tracePt t="34614" x="6254750" y="4240213"/>
          <p14:tracePt t="34622" x="6237288" y="4249738"/>
          <p14:tracePt t="34630" x="6221413" y="4257675"/>
          <p14:tracePt t="34638" x="6211888" y="4265613"/>
          <p14:tracePt t="34654" x="6194425" y="4275138"/>
          <p14:tracePt t="34671" x="6186488" y="4275138"/>
          <p14:tracePt t="34687" x="6178550" y="4275138"/>
          <p14:tracePt t="34694" x="6169025" y="4275138"/>
          <p14:tracePt t="34704" x="6153150" y="4283075"/>
          <p14:tracePt t="34711" x="6135688" y="4283075"/>
          <p14:tracePt t="34722" x="6118225" y="4283075"/>
          <p14:tracePt t="34727" x="6102350" y="4283075"/>
          <p14:tracePt t="34738" x="6076950" y="4283075"/>
          <p14:tracePt t="34751" x="6067425" y="4283075"/>
          <p14:tracePt t="34759" x="6049963" y="4283075"/>
          <p14:tracePt t="34767" x="6042025" y="4283075"/>
          <p14:tracePt t="34775" x="6034088" y="4283075"/>
          <p14:tracePt t="34783" x="6024563" y="4283075"/>
          <p14:tracePt t="34791" x="6008688" y="4283075"/>
          <p14:tracePt t="34799" x="5991225" y="4283075"/>
          <p14:tracePt t="34807" x="5973763" y="4283075"/>
          <p14:tracePt t="34815" x="5957888" y="4283075"/>
          <p14:tracePt t="34822" x="5922963" y="4283075"/>
          <p14:tracePt t="34831" x="5889625" y="4275138"/>
          <p14:tracePt t="34839" x="5829300" y="4249738"/>
          <p14:tracePt t="34847" x="5788025" y="4249738"/>
          <p14:tracePt t="34855" x="5753100" y="4240213"/>
          <p14:tracePt t="34863" x="5676900" y="4232275"/>
          <p14:tracePt t="34872" x="5651500" y="4232275"/>
          <p14:tracePt t="34880" x="5608638" y="4224338"/>
          <p14:tracePt t="34888" x="5591175" y="4224338"/>
          <p14:tracePt t="34894" x="5557838" y="4224338"/>
          <p14:tracePt t="34903" x="5549900" y="4224338"/>
          <p14:tracePt t="34910" x="5524500" y="4224338"/>
          <p14:tracePt t="34921" x="5514975" y="4224338"/>
          <p14:tracePt t="34926" x="5497513" y="4224338"/>
          <p14:tracePt t="34934" x="5464175" y="4224338"/>
          <p14:tracePt t="34941" x="5430838" y="4224338"/>
          <p14:tracePt t="34949" x="5387975" y="4224338"/>
          <p14:tracePt t="34957" x="5362575" y="4224338"/>
          <p14:tracePt t="34965" x="5319713" y="4224338"/>
          <p14:tracePt t="34973" x="5251450" y="4206875"/>
          <p14:tracePt t="34981" x="5208588" y="4189413"/>
          <p14:tracePt t="34989" x="5175250" y="4181475"/>
          <p14:tracePt t="34997" x="5141913" y="4181475"/>
          <p14:tracePt t="35008" x="5132388" y="4164013"/>
          <p14:tracePt t="35014" x="5116513" y="4146550"/>
          <p14:tracePt t="35022" x="5091113" y="4130675"/>
          <p14:tracePt t="35031" x="5081588" y="4121150"/>
          <p14:tracePt t="35038" x="5073650" y="4113213"/>
          <p14:tracePt t="35046" x="5073650" y="4105275"/>
          <p14:tracePt t="35054" x="5048250" y="4087813"/>
          <p14:tracePt t="35071" x="5030788" y="4062413"/>
          <p14:tracePt t="35078" x="5030788" y="4052888"/>
          <p14:tracePt t="35087" x="5022850" y="4037013"/>
          <p14:tracePt t="35095" x="5013325" y="4027488"/>
          <p14:tracePt t="35104" x="5005388" y="4002088"/>
          <p14:tracePt t="35110" x="4997450" y="3986213"/>
          <p14:tracePt t="35121" x="4997450" y="3976688"/>
          <p14:tracePt t="35126" x="4987925" y="3968750"/>
          <p14:tracePt t="35137" x="4987925" y="3951288"/>
          <p14:tracePt t="35151" x="4987925" y="3935413"/>
          <p14:tracePt t="35166" x="4987925" y="3925888"/>
          <p14:tracePt t="35175" x="4987925" y="3908425"/>
          <p14:tracePt t="35182" x="4987925" y="3900488"/>
          <p14:tracePt t="35190" x="4987925" y="3892550"/>
          <p14:tracePt t="35198" x="4987925" y="3867150"/>
          <p14:tracePt t="35206" x="4987925" y="3857625"/>
          <p14:tracePt t="35215" x="4987925" y="3841750"/>
          <p14:tracePt t="35230" x="4987925" y="3824288"/>
          <p14:tracePt t="35238" x="4987925" y="3816350"/>
          <p14:tracePt t="35246" x="4987925" y="3806825"/>
          <p14:tracePt t="35254" x="4997450" y="3790950"/>
          <p14:tracePt t="35262" x="5013325" y="3790950"/>
          <p14:tracePt t="35270" x="5013325" y="3781425"/>
          <p14:tracePt t="35278" x="5022850" y="3763963"/>
          <p14:tracePt t="35287" x="5030788" y="3756025"/>
          <p14:tracePt t="35294" x="5038725" y="3748088"/>
          <p14:tracePt t="35304" x="5038725" y="3738563"/>
          <p14:tracePt t="35310" x="5048250" y="3730625"/>
          <p14:tracePt t="35321" x="5056188" y="3730625"/>
          <p14:tracePt t="35337" x="5064125" y="3722688"/>
          <p14:tracePt t="35374" x="5064125" y="3713163"/>
          <p14:tracePt t="35390" x="5073650" y="3713163"/>
          <p14:tracePt t="35398" x="5081588" y="3713163"/>
          <p14:tracePt t="35446" x="5099050" y="3713163"/>
          <p14:tracePt t="35463" x="5106988" y="3713163"/>
          <p14:tracePt t="35472" x="5124450" y="3713163"/>
          <p14:tracePt t="35479" x="5132388" y="3705225"/>
          <p14:tracePt t="35487" x="5141913" y="3705225"/>
          <p14:tracePt t="35495" x="5149850" y="3705225"/>
          <p14:tracePt t="35504" x="5157788" y="3697288"/>
          <p14:tracePt t="35511" x="5175250" y="3687763"/>
          <p14:tracePt t="35519" x="5183188" y="3687763"/>
          <p14:tracePt t="35527" x="5192713" y="3687763"/>
          <p14:tracePt t="35538" x="5200650" y="3679825"/>
          <p14:tracePt t="35543" x="5218113" y="3679825"/>
          <p14:tracePt t="35554" x="5235575" y="3679825"/>
          <p14:tracePt t="35560" x="5243513" y="3679825"/>
          <p14:tracePt t="35568" x="5268913" y="3671888"/>
          <p14:tracePt t="35584" x="5286375" y="3671888"/>
          <p14:tracePt t="35592" x="5294313" y="3671888"/>
          <p14:tracePt t="35607" x="5302250" y="3654425"/>
          <p14:tracePt t="35623" x="5311775" y="3654425"/>
          <p14:tracePt t="35647" x="5319713" y="3654425"/>
          <p14:tracePt t="35655" x="5327650" y="3654425"/>
          <p14:tracePt t="35663" x="5345113" y="3654425"/>
          <p14:tracePt t="35680" x="5353050" y="3654425"/>
          <p14:tracePt t="35687" x="5362575" y="3654425"/>
          <p14:tracePt t="35704" x="5370513" y="3654425"/>
          <p14:tracePt t="35720" x="5380038" y="3654425"/>
          <p14:tracePt t="35727" x="5387975" y="3654425"/>
          <p14:tracePt t="35775" x="5395913" y="3654425"/>
          <p14:tracePt t="35791" x="5405438" y="3654425"/>
          <p14:tracePt t="35832" x="5413375" y="3654425"/>
          <p14:tracePt t="35887" x="5421313" y="3662363"/>
          <p14:tracePt t="35895" x="5430838" y="3662363"/>
          <p14:tracePt t="36023" x="5446713" y="3662363"/>
          <p14:tracePt t="36127" x="5456238" y="3662363"/>
          <p14:tracePt t="36135" x="5464175" y="3671888"/>
          <p14:tracePt t="36152" x="5472113" y="3687763"/>
          <p14:tracePt t="36192" x="5472113" y="3697288"/>
          <p14:tracePt t="36360" x="5481638" y="3705225"/>
          <p14:tracePt t="36368" x="5489575" y="3705225"/>
          <p14:tracePt t="36391" x="5497513" y="3697288"/>
          <p14:tracePt t="36399" x="5507038" y="3697288"/>
          <p14:tracePt t="36408" x="5514975" y="3697288"/>
          <p14:tracePt t="36415" x="5514975" y="3687763"/>
          <p14:tracePt t="36487" x="5524500" y="3687763"/>
          <p14:tracePt t="36495" x="5532438" y="3697288"/>
          <p14:tracePt t="36503" x="5540375" y="3705225"/>
          <p14:tracePt t="36511" x="5549900" y="3722688"/>
          <p14:tracePt t="36519" x="5565775" y="3738563"/>
          <p14:tracePt t="36526" x="5575300" y="3748088"/>
          <p14:tracePt t="36535" x="5600700" y="3773488"/>
          <p14:tracePt t="36543" x="5616575" y="3798888"/>
          <p14:tracePt t="36559" x="5641975" y="3806825"/>
          <p14:tracePt t="36567" x="5641975" y="3816350"/>
          <p14:tracePt t="36574" x="5676900" y="3816350"/>
          <p14:tracePt t="36583" x="5684838" y="3816350"/>
          <p14:tracePt t="36591" x="5702300" y="3824288"/>
          <p14:tracePt t="36599" x="5727700" y="3832225"/>
          <p14:tracePt t="36607" x="5761038" y="3841750"/>
          <p14:tracePt t="36615" x="5770563" y="3841750"/>
          <p14:tracePt t="36622" x="5788025" y="3841750"/>
          <p14:tracePt t="36631" x="5829300" y="3849688"/>
          <p14:tracePt t="36639" x="5846763" y="3849688"/>
          <p14:tracePt t="36647" x="5872163" y="3849688"/>
          <p14:tracePt t="36655" x="5897563" y="3857625"/>
          <p14:tracePt t="36663" x="5915025" y="3857625"/>
          <p14:tracePt t="36671" x="5940425" y="3857625"/>
          <p14:tracePt t="36679" x="5965825" y="3857625"/>
          <p14:tracePt t="36687" x="5991225" y="3867150"/>
          <p14:tracePt t="36694" x="5999163" y="3867150"/>
          <p14:tracePt t="36702" x="6016625" y="3875088"/>
          <p14:tracePt t="36711" x="6024563" y="3875088"/>
          <p14:tracePt t="36719" x="6034088" y="3875088"/>
          <p14:tracePt t="36726" x="6042025" y="3875088"/>
          <p14:tracePt t="36735" x="6059488" y="3875088"/>
          <p14:tracePt t="36743" x="6076950" y="3883025"/>
          <p14:tracePt t="36752" x="6084888" y="3883025"/>
          <p14:tracePt t="36759" x="6092825" y="3883025"/>
          <p14:tracePt t="36768" x="6102350" y="3883025"/>
          <p14:tracePt t="36782" x="6118225" y="3883025"/>
          <p14:tracePt t="36790" x="6127750" y="3883025"/>
          <p14:tracePt t="36799" x="6135688" y="3883025"/>
          <p14:tracePt t="36822" x="6143625" y="3883025"/>
          <p14:tracePt t="36847" x="6153150" y="3883025"/>
          <p14:tracePt t="36863" x="6169025" y="3883025"/>
          <p14:tracePt t="36879" x="6169025" y="3875088"/>
          <p14:tracePt t="37000" x="6178550" y="3875088"/>
          <p14:tracePt t="37008" x="6178550" y="3883025"/>
          <p14:tracePt t="37018" x="6178550" y="3900488"/>
          <p14:tracePt t="37024" x="6169025" y="3917950"/>
          <p14:tracePt t="37032" x="6169025" y="3925888"/>
          <p14:tracePt t="37039" x="6169025" y="3935413"/>
          <p14:tracePt t="37047" x="6169025" y="3951288"/>
          <p14:tracePt t="37063" x="6169025" y="3968750"/>
          <p14:tracePt t="37152" x="6169025" y="3976688"/>
          <p14:tracePt t="37192" x="6169025" y="3986213"/>
          <p14:tracePt t="37224" x="6178550" y="3986213"/>
          <p14:tracePt t="37232" x="6178550" y="3994150"/>
          <p14:tracePt t="37248" x="6186488" y="3994150"/>
          <p14:tracePt t="37256" x="6194425" y="4011613"/>
          <p14:tracePt t="37263" x="6203950" y="4019550"/>
          <p14:tracePt t="37279" x="6203950" y="4027488"/>
          <p14:tracePt t="37287" x="6203950" y="4037013"/>
          <p14:tracePt t="37295" x="6203950" y="4044950"/>
          <p14:tracePt t="37302" x="6211888" y="4062413"/>
          <p14:tracePt t="37311" x="6211888" y="4070350"/>
          <p14:tracePt t="37319" x="6211888" y="4079875"/>
          <p14:tracePt t="37327" x="6211888" y="4095750"/>
          <p14:tracePt t="37336" x="6211888" y="4105275"/>
          <p14:tracePt t="37352" x="6211888" y="4130675"/>
          <p14:tracePt t="37368" x="6211888" y="4138613"/>
          <p14:tracePt t="37466" x="6211888" y="4146550"/>
          <p14:tracePt t="37497" x="6211888" y="4156075"/>
          <p14:tracePt t="37537" x="6203950" y="4164013"/>
          <p14:tracePt t="37553" x="6194425" y="4164013"/>
          <p14:tracePt t="37560" x="6194425" y="4171950"/>
          <p14:tracePt t="37570" x="6186488" y="4197350"/>
          <p14:tracePt t="37578" x="6161088" y="4249738"/>
          <p14:tracePt t="37586" x="6153150" y="4300538"/>
          <p14:tracePt t="37592" x="6153150" y="4341813"/>
          <p14:tracePt t="37601" x="6153150" y="4351338"/>
          <p14:tracePt t="37609" x="6153150" y="4368800"/>
          <p14:tracePt t="37616" x="6153150" y="4419600"/>
          <p14:tracePt t="37624" x="6153150" y="4435475"/>
          <p14:tracePt t="37632" x="6143625" y="4445000"/>
          <p14:tracePt t="37648" x="6135688" y="4445000"/>
          <p14:tracePt t="37672" x="6127750" y="4445000"/>
          <p14:tracePt t="37681" x="6092825" y="4445000"/>
          <p14:tracePt t="37728" x="6092825" y="4435475"/>
          <p14:tracePt t="37856" x="6092825" y="4427538"/>
          <p14:tracePt t="37864" x="6067425" y="4427538"/>
          <p14:tracePt t="37872" x="6059488" y="4402138"/>
          <p14:tracePt t="38160" x="6067425" y="4402138"/>
          <p14:tracePt t="38176" x="6059488" y="4402138"/>
          <p14:tracePt t="38185" x="6049963" y="4402138"/>
          <p14:tracePt t="38288" x="6059488" y="4402138"/>
          <p14:tracePt t="38296" x="6067425" y="4402138"/>
          <p14:tracePt t="38304" x="6092825" y="4402138"/>
          <p14:tracePt t="38320" x="6102350" y="4402138"/>
          <p14:tracePt t="38328" x="6153150" y="4402138"/>
          <p14:tracePt t="38337" x="6229350" y="4402138"/>
          <p14:tracePt t="38344" x="6313488" y="4402138"/>
          <p14:tracePt t="38352" x="6399213" y="4402138"/>
          <p14:tracePt t="38360" x="6483350" y="4402138"/>
          <p14:tracePt t="38369" x="6594475" y="4402138"/>
          <p14:tracePt t="38376" x="6654800" y="4402138"/>
          <p14:tracePt t="38386" x="6721475" y="4402138"/>
          <p14:tracePt t="38392" x="6746875" y="4394200"/>
          <p14:tracePt t="38402" x="6772275" y="4394200"/>
          <p14:tracePt t="38408" x="6807200" y="4384675"/>
          <p14:tracePt t="38424" x="6807200" y="4376738"/>
          <p14:tracePt t="38432" x="6832600" y="4368800"/>
          <p14:tracePt t="38441" x="6850063" y="4351338"/>
          <p14:tracePt t="38456" x="6858000" y="4351338"/>
          <p14:tracePt t="38464" x="6875463" y="4333875"/>
          <p14:tracePt t="38472" x="6883400" y="4333875"/>
          <p14:tracePt t="38480" x="6908800" y="4325938"/>
          <p14:tracePt t="38488" x="6916738" y="4316413"/>
          <p14:tracePt t="38496" x="6926263" y="4316413"/>
          <p14:tracePt t="38504" x="6934200" y="4316413"/>
          <p14:tracePt t="38512" x="6943725" y="4316413"/>
          <p14:tracePt t="38520" x="6959600" y="4308475"/>
          <p14:tracePt t="38536" x="6969125" y="4300538"/>
          <p14:tracePt t="38560" x="6977063" y="4283075"/>
          <p14:tracePt t="38569" x="6977063" y="4275138"/>
          <p14:tracePt t="38576" x="6994525" y="4257675"/>
          <p14:tracePt t="38586" x="7019925" y="4240213"/>
          <p14:tracePt t="38592" x="7035800" y="4232275"/>
          <p14:tracePt t="38600" x="7061200" y="4197350"/>
          <p14:tracePt t="38609" x="7096125" y="4181475"/>
          <p14:tracePt t="38616" x="7121525" y="4138613"/>
          <p14:tracePt t="38624" x="7146925" y="4113213"/>
          <p14:tracePt t="38632" x="7172325" y="4087813"/>
          <p14:tracePt t="38640" x="7197725" y="4079875"/>
          <p14:tracePt t="38648" x="7232650" y="4062413"/>
          <p14:tracePt t="38657" x="7265988" y="4027488"/>
          <p14:tracePt t="38664" x="7299325" y="4002088"/>
          <p14:tracePt t="38672" x="7324725" y="3986213"/>
          <p14:tracePt t="38680" x="7385050" y="3960813"/>
          <p14:tracePt t="38688" x="7427913" y="3943350"/>
          <p14:tracePt t="38696" x="7504113" y="3892550"/>
          <p14:tracePt t="38704" x="7572375" y="3867150"/>
          <p14:tracePt t="38712" x="7656513" y="3832225"/>
          <p14:tracePt t="38720" x="7793038" y="3798888"/>
          <p14:tracePt t="38728" x="7877175" y="3763963"/>
          <p14:tracePt t="38736" x="7954963" y="3748088"/>
          <p14:tracePt t="38744" x="8056563" y="3730625"/>
          <p14:tracePt t="38752" x="8166100" y="3705225"/>
          <p14:tracePt t="38761" x="8294688" y="3697288"/>
          <p14:tracePt t="38769" x="8413750" y="3662363"/>
          <p14:tracePt t="38776" x="8523288" y="3636963"/>
          <p14:tracePt t="38786" x="8624888" y="3611563"/>
          <p14:tracePt t="38792" x="8743950" y="3578225"/>
          <p14:tracePt t="38800" x="8847138" y="3543300"/>
          <p14:tracePt t="38810" x="8948738" y="3509963"/>
          <p14:tracePt t="38816" x="9050338" y="3484563"/>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チャット議論の終わり方</a:t>
            </a:r>
            <a:endParaRPr lang="en-US" altLang="ja-JP" sz="4000" b="1">
              <a:solidFill>
                <a:schemeClr val="tx1"/>
              </a:solidFill>
            </a:endParaRPr>
          </a:p>
        </p:txBody>
      </p:sp>
      <p:sp>
        <p:nvSpPr>
          <p:cNvPr id="10" name="テキスト ボックス 9">
            <a:extLst>
              <a:ext uri="{FF2B5EF4-FFF2-40B4-BE49-F238E27FC236}">
                <a16:creationId xmlns:a16="http://schemas.microsoft.com/office/drawing/2014/main" id="{35D30891-ACA0-4319-B568-D8B863AE7900}"/>
              </a:ext>
            </a:extLst>
          </p:cNvPr>
          <p:cNvSpPr txBox="1"/>
          <p:nvPr/>
        </p:nvSpPr>
        <p:spPr>
          <a:xfrm>
            <a:off x="404368" y="1240771"/>
            <a:ext cx="8132899" cy="369332"/>
          </a:xfrm>
          <a:prstGeom prst="rect">
            <a:avLst/>
          </a:prstGeom>
          <a:noFill/>
        </p:spPr>
        <p:txBody>
          <a:bodyPr wrap="square" rtlCol="0">
            <a:spAutoFit/>
          </a:bodyPr>
          <a:lstStyle/>
          <a:p>
            <a:r>
              <a:rPr lang="ja-JP" altLang="en-US" b="1" dirty="0"/>
              <a:t>議論が終了すると個人チャットで議論の結果が投稿されます。</a:t>
            </a:r>
            <a:endParaRPr lang="en-US" altLang="ja-JP" b="1" dirty="0"/>
          </a:p>
        </p:txBody>
      </p:sp>
      <p:grpSp>
        <p:nvGrpSpPr>
          <p:cNvPr id="22" name="グループ化 21">
            <a:extLst>
              <a:ext uri="{FF2B5EF4-FFF2-40B4-BE49-F238E27FC236}">
                <a16:creationId xmlns:a16="http://schemas.microsoft.com/office/drawing/2014/main" id="{CF77372A-4E96-4B66-8EF5-57B9D1A62128}"/>
              </a:ext>
            </a:extLst>
          </p:cNvPr>
          <p:cNvGrpSpPr/>
          <p:nvPr/>
        </p:nvGrpSpPr>
        <p:grpSpPr>
          <a:xfrm>
            <a:off x="177964" y="2286209"/>
            <a:ext cx="8920316" cy="3446017"/>
            <a:chOff x="1868106" y="2410836"/>
            <a:chExt cx="9371172" cy="3562349"/>
          </a:xfrm>
        </p:grpSpPr>
        <p:grpSp>
          <p:nvGrpSpPr>
            <p:cNvPr id="16" name="グループ化 15">
              <a:extLst>
                <a:ext uri="{FF2B5EF4-FFF2-40B4-BE49-F238E27FC236}">
                  <a16:creationId xmlns:a16="http://schemas.microsoft.com/office/drawing/2014/main" id="{20DB928A-0E6E-4223-ACE0-B6F8EE2F0F66}"/>
                </a:ext>
              </a:extLst>
            </p:cNvPr>
            <p:cNvGrpSpPr/>
            <p:nvPr/>
          </p:nvGrpSpPr>
          <p:grpSpPr>
            <a:xfrm>
              <a:off x="1868106" y="3229590"/>
              <a:ext cx="9371172" cy="1786336"/>
              <a:chOff x="1469892" y="2331491"/>
              <a:chExt cx="9371172" cy="1786336"/>
            </a:xfrm>
          </p:grpSpPr>
          <p:pic>
            <p:nvPicPr>
              <p:cNvPr id="9" name="図 8">
                <a:extLst>
                  <a:ext uri="{FF2B5EF4-FFF2-40B4-BE49-F238E27FC236}">
                    <a16:creationId xmlns:a16="http://schemas.microsoft.com/office/drawing/2014/main" id="{14538943-114B-48E2-BAC5-3DF6F5059F0D}"/>
                  </a:ext>
                </a:extLst>
              </p:cNvPr>
              <p:cNvPicPr>
                <a:picLocks noChangeAspect="1"/>
              </p:cNvPicPr>
              <p:nvPr/>
            </p:nvPicPr>
            <p:blipFill>
              <a:blip r:embed="rId5"/>
              <a:stretch>
                <a:fillRect/>
              </a:stretch>
            </p:blipFill>
            <p:spPr>
              <a:xfrm>
                <a:off x="1469892" y="2331491"/>
                <a:ext cx="9371172" cy="1786336"/>
              </a:xfrm>
              <a:prstGeom prst="rect">
                <a:avLst/>
              </a:prstGeom>
            </p:spPr>
          </p:pic>
          <p:sp>
            <p:nvSpPr>
              <p:cNvPr id="2" name="正方形/長方形 1">
                <a:extLst>
                  <a:ext uri="{FF2B5EF4-FFF2-40B4-BE49-F238E27FC236}">
                    <a16:creationId xmlns:a16="http://schemas.microsoft.com/office/drawing/2014/main" id="{1501F00B-030A-434B-BD08-2D2EDD6CD2ED}"/>
                  </a:ext>
                </a:extLst>
              </p:cNvPr>
              <p:cNvSpPr/>
              <p:nvPr/>
            </p:nvSpPr>
            <p:spPr>
              <a:xfrm>
                <a:off x="1898542" y="2826406"/>
                <a:ext cx="36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2" name="正方形/長方形 11">
                <a:extLst>
                  <a:ext uri="{FF2B5EF4-FFF2-40B4-BE49-F238E27FC236}">
                    <a16:creationId xmlns:a16="http://schemas.microsoft.com/office/drawing/2014/main" id="{25731177-3065-4272-96A2-654EB5541662}"/>
                  </a:ext>
                </a:extLst>
              </p:cNvPr>
              <p:cNvSpPr/>
              <p:nvPr/>
            </p:nvSpPr>
            <p:spPr>
              <a:xfrm>
                <a:off x="1898542" y="3224659"/>
                <a:ext cx="2916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3" name="正方形/長方形 12">
                <a:extLst>
                  <a:ext uri="{FF2B5EF4-FFF2-40B4-BE49-F238E27FC236}">
                    <a16:creationId xmlns:a16="http://schemas.microsoft.com/office/drawing/2014/main" id="{262E1860-4310-4762-8607-AB38F9BF6D97}"/>
                  </a:ext>
                </a:extLst>
              </p:cNvPr>
              <p:cNvSpPr/>
              <p:nvPr/>
            </p:nvSpPr>
            <p:spPr>
              <a:xfrm>
                <a:off x="5088610" y="3223018"/>
                <a:ext cx="295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4" name="正方形/長方形 13">
                <a:extLst>
                  <a:ext uri="{FF2B5EF4-FFF2-40B4-BE49-F238E27FC236}">
                    <a16:creationId xmlns:a16="http://schemas.microsoft.com/office/drawing/2014/main" id="{5BE9028E-961F-41E8-A4F1-7BD3703E96E9}"/>
                  </a:ext>
                </a:extLst>
              </p:cNvPr>
              <p:cNvSpPr/>
              <p:nvPr/>
            </p:nvSpPr>
            <p:spPr>
              <a:xfrm>
                <a:off x="4373512" y="3600864"/>
                <a:ext cx="18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5" name="正方形/長方形 14">
                <a:extLst>
                  <a:ext uri="{FF2B5EF4-FFF2-40B4-BE49-F238E27FC236}">
                    <a16:creationId xmlns:a16="http://schemas.microsoft.com/office/drawing/2014/main" id="{F2F2DF93-82A0-4847-94C4-4FB154620C9D}"/>
                  </a:ext>
                </a:extLst>
              </p:cNvPr>
              <p:cNvSpPr/>
              <p:nvPr/>
            </p:nvSpPr>
            <p:spPr>
              <a:xfrm>
                <a:off x="9392380" y="3600864"/>
                <a:ext cx="828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17" name="矢印: 右 16">
              <a:extLst>
                <a:ext uri="{FF2B5EF4-FFF2-40B4-BE49-F238E27FC236}">
                  <a16:creationId xmlns:a16="http://schemas.microsoft.com/office/drawing/2014/main" id="{D25FCD76-04B0-457A-9D24-3DA9777B980B}"/>
                </a:ext>
              </a:extLst>
            </p:cNvPr>
            <p:cNvSpPr/>
            <p:nvPr/>
          </p:nvSpPr>
          <p:spPr>
            <a:xfrm rot="3518342">
              <a:off x="1930491" y="2726723"/>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8" name="矢印: 右 17">
              <a:extLst>
                <a:ext uri="{FF2B5EF4-FFF2-40B4-BE49-F238E27FC236}">
                  <a16:creationId xmlns:a16="http://schemas.microsoft.com/office/drawing/2014/main" id="{52B04E00-8EA1-4C9C-BDD6-7E51182CF85E}"/>
                </a:ext>
              </a:extLst>
            </p:cNvPr>
            <p:cNvSpPr/>
            <p:nvPr/>
          </p:nvSpPr>
          <p:spPr>
            <a:xfrm rot="16745647">
              <a:off x="2275344" y="4563576"/>
              <a:ext cx="983063" cy="354531"/>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9" name="矢印: 右 18">
              <a:extLst>
                <a:ext uri="{FF2B5EF4-FFF2-40B4-BE49-F238E27FC236}">
                  <a16:creationId xmlns:a16="http://schemas.microsoft.com/office/drawing/2014/main" id="{03F5E065-0E18-42D7-8523-47C7F37DFDE5}"/>
                </a:ext>
              </a:extLst>
            </p:cNvPr>
            <p:cNvSpPr/>
            <p:nvPr/>
          </p:nvSpPr>
          <p:spPr>
            <a:xfrm rot="16925899">
              <a:off x="4440591" y="5161280"/>
              <a:ext cx="12749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0" name="矢印: 右 19">
              <a:extLst>
                <a:ext uri="{FF2B5EF4-FFF2-40B4-BE49-F238E27FC236}">
                  <a16:creationId xmlns:a16="http://schemas.microsoft.com/office/drawing/2014/main" id="{DADC269D-F092-4350-A485-7D2BE1AFB161}"/>
                </a:ext>
              </a:extLst>
            </p:cNvPr>
            <p:cNvSpPr/>
            <p:nvPr/>
          </p:nvSpPr>
          <p:spPr>
            <a:xfrm rot="16975231">
              <a:off x="9452226" y="4977606"/>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23" name="テキスト ボックス 22">
            <a:extLst>
              <a:ext uri="{FF2B5EF4-FFF2-40B4-BE49-F238E27FC236}">
                <a16:creationId xmlns:a16="http://schemas.microsoft.com/office/drawing/2014/main" id="{639ADEB2-0E9D-4F73-B599-FDCA1CC5C50B}"/>
              </a:ext>
            </a:extLst>
          </p:cNvPr>
          <p:cNvSpPr txBox="1"/>
          <p:nvPr/>
        </p:nvSpPr>
        <p:spPr>
          <a:xfrm>
            <a:off x="370270" y="1974819"/>
            <a:ext cx="1953184" cy="307777"/>
          </a:xfrm>
          <a:prstGeom prst="rect">
            <a:avLst/>
          </a:prstGeom>
          <a:noFill/>
        </p:spPr>
        <p:txBody>
          <a:bodyPr wrap="square" rtlCol="0">
            <a:spAutoFit/>
          </a:bodyPr>
          <a:lstStyle/>
          <a:p>
            <a:r>
              <a:rPr lang="ja-JP" altLang="en-US" sz="1400"/>
              <a:t>チャンネルの名前</a:t>
            </a:r>
            <a:endParaRPr lang="en-US" altLang="ja-JP" sz="1400"/>
          </a:p>
        </p:txBody>
      </p:sp>
      <p:sp>
        <p:nvSpPr>
          <p:cNvPr id="24" name="テキスト ボックス 23">
            <a:extLst>
              <a:ext uri="{FF2B5EF4-FFF2-40B4-BE49-F238E27FC236}">
                <a16:creationId xmlns:a16="http://schemas.microsoft.com/office/drawing/2014/main" id="{3208CBB6-D41C-4BE3-B65E-8C5EAFA74462}"/>
              </a:ext>
            </a:extLst>
          </p:cNvPr>
          <p:cNvSpPr txBox="1"/>
          <p:nvPr/>
        </p:nvSpPr>
        <p:spPr>
          <a:xfrm>
            <a:off x="5062781" y="1942698"/>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5" name="テキスト ボックス 24">
            <a:extLst>
              <a:ext uri="{FF2B5EF4-FFF2-40B4-BE49-F238E27FC236}">
                <a16:creationId xmlns:a16="http://schemas.microsoft.com/office/drawing/2014/main" id="{C4C46A8F-F4C6-4391-8AE6-F0228CD10FF2}"/>
              </a:ext>
            </a:extLst>
          </p:cNvPr>
          <p:cNvSpPr txBox="1"/>
          <p:nvPr/>
        </p:nvSpPr>
        <p:spPr>
          <a:xfrm>
            <a:off x="249388" y="5069566"/>
            <a:ext cx="2313338" cy="307777"/>
          </a:xfrm>
          <a:prstGeom prst="rect">
            <a:avLst/>
          </a:prstGeom>
          <a:noFill/>
        </p:spPr>
        <p:txBody>
          <a:bodyPr wrap="square" rtlCol="0">
            <a:spAutoFit/>
          </a:bodyPr>
          <a:lstStyle/>
          <a:p>
            <a:r>
              <a:rPr lang="en-US" altLang="ja-JP" sz="1400" dirty="0" err="1"/>
              <a:t>Lv</a:t>
            </a:r>
            <a:r>
              <a:rPr lang="ja-JP" altLang="en-US" sz="1400" dirty="0"/>
              <a:t>１で得たポイント数。</a:t>
            </a:r>
            <a:endParaRPr lang="en-US" altLang="ja-JP" sz="1400" dirty="0"/>
          </a:p>
        </p:txBody>
      </p:sp>
      <p:sp>
        <p:nvSpPr>
          <p:cNvPr id="26" name="テキスト ボックス 25">
            <a:extLst>
              <a:ext uri="{FF2B5EF4-FFF2-40B4-BE49-F238E27FC236}">
                <a16:creationId xmlns:a16="http://schemas.microsoft.com/office/drawing/2014/main" id="{A5513715-AA67-4D94-BE6D-9F803B59E203}"/>
              </a:ext>
            </a:extLst>
          </p:cNvPr>
          <p:cNvSpPr txBox="1"/>
          <p:nvPr/>
        </p:nvSpPr>
        <p:spPr>
          <a:xfrm>
            <a:off x="315452" y="5785406"/>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です。符号なしの場合はこの議論を通じてポイントが増加します。</a:t>
            </a:r>
            <a:r>
              <a:rPr lang="en-US" altLang="ja-JP" sz="1400" dirty="0"/>
              <a:t>-</a:t>
            </a:r>
            <a:r>
              <a:rPr lang="ja-JP" altLang="en-US" sz="1400" dirty="0"/>
              <a:t>がついていた場合、この議論を通じてポイントが減少します。</a:t>
            </a:r>
            <a:endParaRPr lang="en-US" altLang="ja-JP" sz="1400" dirty="0"/>
          </a:p>
        </p:txBody>
      </p:sp>
      <p:sp>
        <p:nvSpPr>
          <p:cNvPr id="27" name="テキスト ボックス 26">
            <a:extLst>
              <a:ext uri="{FF2B5EF4-FFF2-40B4-BE49-F238E27FC236}">
                <a16:creationId xmlns:a16="http://schemas.microsoft.com/office/drawing/2014/main" id="{21770B23-67D2-49D9-B7EE-046056ABF7F3}"/>
              </a:ext>
            </a:extLst>
          </p:cNvPr>
          <p:cNvSpPr txBox="1"/>
          <p:nvPr/>
        </p:nvSpPr>
        <p:spPr>
          <a:xfrm>
            <a:off x="5002687" y="5412864"/>
            <a:ext cx="4190437" cy="523220"/>
          </a:xfrm>
          <a:prstGeom prst="rect">
            <a:avLst/>
          </a:prstGeom>
          <a:noFill/>
        </p:spPr>
        <p:txBody>
          <a:bodyPr wrap="square" rtlCol="0">
            <a:spAutoFit/>
          </a:bodyPr>
          <a:lstStyle/>
          <a:p>
            <a:r>
              <a:rPr lang="ja-JP" altLang="en-US" sz="1400" dirty="0"/>
              <a:t>議論開始前のポイント数から、この議論を通じたポイントの加算を行ったポイントです。</a:t>
            </a:r>
            <a:endParaRPr lang="en-US" altLang="ja-JP" sz="1400" dirty="0"/>
          </a:p>
        </p:txBody>
      </p:sp>
      <p:sp>
        <p:nvSpPr>
          <p:cNvPr id="3" name="正方形/長方形 2">
            <a:extLst>
              <a:ext uri="{FF2B5EF4-FFF2-40B4-BE49-F238E27FC236}">
                <a16:creationId xmlns:a16="http://schemas.microsoft.com/office/drawing/2014/main" id="{723BE2A3-8849-47DC-ACC0-25E776855341}"/>
              </a:ext>
            </a:extLst>
          </p:cNvPr>
          <p:cNvSpPr/>
          <p:nvPr/>
        </p:nvSpPr>
        <p:spPr>
          <a:xfrm>
            <a:off x="5816308" y="3228842"/>
            <a:ext cx="653757" cy="3527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8" name="矢印: 右 27">
            <a:extLst>
              <a:ext uri="{FF2B5EF4-FFF2-40B4-BE49-F238E27FC236}">
                <a16:creationId xmlns:a16="http://schemas.microsoft.com/office/drawing/2014/main" id="{641655DA-957E-4974-85E7-76498DD115F9}"/>
              </a:ext>
            </a:extLst>
          </p:cNvPr>
          <p:cNvSpPr/>
          <p:nvPr/>
        </p:nvSpPr>
        <p:spPr>
          <a:xfrm rot="5819452">
            <a:off x="5746929" y="2927633"/>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pic>
        <p:nvPicPr>
          <p:cNvPr id="5" name="オーディオ 4">
            <a:hlinkClick r:id="" action="ppaction://media"/>
            <a:extLst>
              <a:ext uri="{FF2B5EF4-FFF2-40B4-BE49-F238E27FC236}">
                <a16:creationId xmlns:a16="http://schemas.microsoft.com/office/drawing/2014/main" id="{07B9C558-03BC-4113-B921-7B6841D625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46918654"/>
      </p:ext>
    </p:extLst>
  </p:cSld>
  <p:clrMapOvr>
    <a:masterClrMapping/>
  </p:clrMapOvr>
  <mc:AlternateContent xmlns:mc="http://schemas.openxmlformats.org/markup-compatibility/2006" xmlns:p14="http://schemas.microsoft.com/office/powerpoint/2010/main">
    <mc:Choice Requires="p14">
      <p:transition spd="slow" p14:dur="2000" advTm="12746"/>
    </mc:Choice>
    <mc:Fallback xmlns="">
      <p:transition spd="slow" advTm="12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6" x="4946650" y="798513"/>
          <p14:tracePt t="284" x="4937125" y="808038"/>
          <p14:tracePt t="292" x="4911725" y="815975"/>
          <p14:tracePt t="301" x="4894263" y="815975"/>
          <p14:tracePt t="315" x="4860925" y="815975"/>
          <p14:tracePt t="324" x="4860925" y="823913"/>
          <p14:tracePt t="333" x="4843463" y="841375"/>
          <p14:tracePt t="340" x="4835525" y="841375"/>
          <p14:tracePt t="347" x="4827588" y="849313"/>
          <p14:tracePt t="356" x="4818063" y="858838"/>
          <p14:tracePt t="363" x="4810125" y="866775"/>
          <p14:tracePt t="388" x="4802188" y="884238"/>
          <p14:tracePt t="396" x="4802188" y="892175"/>
          <p14:tracePt t="412" x="4792663" y="900113"/>
          <p14:tracePt t="420" x="4784725" y="909638"/>
          <p14:tracePt t="428" x="4784725" y="917575"/>
          <p14:tracePt t="435" x="4759325" y="917575"/>
          <p14:tracePt t="445" x="4749800" y="917575"/>
          <p14:tracePt t="452" x="4749800" y="925513"/>
          <p14:tracePt t="461" x="4741863" y="935038"/>
          <p14:tracePt t="491" x="4733925" y="942975"/>
          <p14:tracePt t="605" x="4724400" y="942975"/>
          <p14:tracePt t="620" x="4716463" y="952500"/>
          <p14:tracePt t="628" x="4699000" y="960438"/>
          <p14:tracePt t="636" x="4691063" y="968375"/>
          <p14:tracePt t="645" x="4683125" y="968375"/>
          <p14:tracePt t="652" x="4665663" y="968375"/>
          <p14:tracePt t="661" x="4648200" y="977900"/>
          <p14:tracePt t="668" x="4622800" y="985838"/>
          <p14:tracePt t="678" x="4597400" y="985838"/>
          <p14:tracePt t="684" x="4554538" y="985838"/>
          <p14:tracePt t="691" x="4521200" y="985838"/>
          <p14:tracePt t="699" x="4478338" y="985838"/>
          <p14:tracePt t="707" x="4427538" y="985838"/>
          <p14:tracePt t="716" x="4376738" y="985838"/>
          <p14:tracePt t="725" x="4351338" y="985838"/>
          <p14:tracePt t="732" x="4308475" y="985838"/>
          <p14:tracePt t="740" x="4291013" y="985838"/>
          <p14:tracePt t="748" x="4283075" y="985838"/>
          <p14:tracePt t="757" x="4275138" y="985838"/>
          <p14:tracePt t="773" x="4257675" y="985838"/>
          <p14:tracePt t="797" x="4249738" y="985838"/>
          <p14:tracePt t="805" x="4232275" y="985838"/>
          <p14:tracePt t="821" x="4224338" y="985838"/>
          <p14:tracePt t="829" x="4214813" y="985838"/>
          <p14:tracePt t="837" x="4206875" y="985838"/>
          <p14:tracePt t="845" x="4181475" y="985838"/>
          <p14:tracePt t="853" x="4164013" y="985838"/>
          <p14:tracePt t="862" x="4156075" y="985838"/>
          <p14:tracePt t="869" x="4113213" y="985838"/>
          <p14:tracePt t="880" x="4095750" y="985838"/>
          <p14:tracePt t="895" x="4087813" y="985838"/>
          <p14:tracePt t="900" x="4079875" y="985838"/>
          <p14:tracePt t="909" x="4070350" y="985838"/>
          <p14:tracePt t="940" x="4062413" y="985838"/>
          <p14:tracePt t="957" x="4052888" y="985838"/>
          <p14:tracePt t="980" x="4044950" y="985838"/>
          <p14:tracePt t="1037" x="4027488" y="985838"/>
          <p14:tracePt t="1069" x="4019550" y="985838"/>
          <p14:tracePt t="1076" x="4002088" y="985838"/>
          <p14:tracePt t="1133" x="3994150" y="985838"/>
          <p14:tracePt t="1157" x="3986213" y="985838"/>
          <p14:tracePt t="1308" x="3976688" y="985838"/>
          <p14:tracePt t="1933" x="3968750" y="993775"/>
          <p14:tracePt t="1957" x="3968750" y="1003300"/>
          <p14:tracePt t="2309" x="3968750" y="1011238"/>
          <p14:tracePt t="2325" x="3968750" y="1019175"/>
          <p14:tracePt t="2341" x="3968750" y="1028700"/>
          <p14:tracePt t="2364" x="3960813" y="1036638"/>
          <p14:tracePt t="2421" x="3960813" y="1044575"/>
          <p14:tracePt t="2444" x="3960813" y="1054100"/>
          <p14:tracePt t="2453" x="3960813" y="1062038"/>
          <p14:tracePt t="2468" x="3960813" y="1069975"/>
          <p14:tracePt t="3134" x="3960813" y="1079500"/>
          <p14:tracePt t="3142" x="3960813" y="1087438"/>
          <p14:tracePt t="3798" x="3968750" y="1087438"/>
          <p14:tracePt t="3814" x="3976688" y="1087438"/>
          <p14:tracePt t="3886" x="3986213" y="1096963"/>
          <p14:tracePt t="3894" x="4002088" y="1104900"/>
          <p14:tracePt t="3917" x="4011613" y="1112838"/>
          <p14:tracePt t="3966" x="4019550" y="1122363"/>
          <p14:tracePt t="3981" x="4019550" y="1130300"/>
          <p14:tracePt t="3990" x="4019550" y="1138238"/>
          <p14:tracePt t="4142" x="4027488" y="1138238"/>
          <p14:tracePt t="4199" x="4037013" y="1138238"/>
          <p14:tracePt t="4238" x="4044950" y="1138238"/>
          <p14:tracePt t="4358" x="4052888" y="1130300"/>
          <p14:tracePt t="4382" x="4062413" y="1122363"/>
          <p14:tracePt t="4398" x="4070350" y="1122363"/>
          <p14:tracePt t="4405" x="4070350" y="1112838"/>
          <p14:tracePt t="4414" x="4079875" y="1104900"/>
          <p14:tracePt t="4422" x="4087813" y="1104900"/>
          <p14:tracePt t="4429" x="4087813" y="1096963"/>
          <p14:tracePt t="4445" x="4105275" y="1079500"/>
          <p14:tracePt t="4975" x="4121150" y="1069975"/>
          <p14:tracePt t="4984" x="4130675" y="1062038"/>
          <p14:tracePt t="5174" x="4138613" y="1054100"/>
          <p14:tracePt t="5206" x="4146550" y="1044575"/>
          <p14:tracePt t="5239" x="4156075" y="1044575"/>
          <p14:tracePt t="5270" x="4164013" y="1044575"/>
          <p14:tracePt t="5528" x="4164013" y="1054100"/>
          <p14:tracePt t="7920" x="4156075" y="1054100"/>
          <p14:tracePt t="8136" x="4171950" y="1054100"/>
          <p14:tracePt t="8144" x="4206875" y="1054100"/>
          <p14:tracePt t="8151" x="4275138" y="1079500"/>
          <p14:tracePt t="8160" x="4376738" y="1096963"/>
          <p14:tracePt t="8168" x="4486275" y="1122363"/>
          <p14:tracePt t="8177" x="4614863" y="1155700"/>
          <p14:tracePt t="8184" x="4759325" y="1181100"/>
          <p14:tracePt t="8194" x="4843463" y="1206500"/>
          <p14:tracePt t="8201" x="4979988" y="1241425"/>
          <p14:tracePt t="8211" x="5141913" y="1274763"/>
          <p14:tracePt t="8216" x="5311775" y="1317625"/>
          <p14:tracePt t="8224" x="5507038" y="1360488"/>
          <p14:tracePt t="8232" x="5735638" y="1401763"/>
          <p14:tracePt t="8240" x="5957888" y="1444625"/>
          <p14:tracePt t="8248" x="6178550" y="1495425"/>
          <p14:tracePt t="8255" x="6407150" y="1538288"/>
          <p14:tracePt t="8263" x="6569075" y="1563688"/>
          <p14:tracePt t="8271" x="6713538" y="1589088"/>
          <p14:tracePt t="8279" x="6840538" y="1597025"/>
          <p14:tracePt t="8287" x="6934200" y="1606550"/>
          <p14:tracePt t="8295" x="7027863" y="1622425"/>
          <p14:tracePt t="8303" x="7113588" y="1622425"/>
          <p14:tracePt t="8312" x="7154863" y="1622425"/>
          <p14:tracePt t="8319" x="7215188" y="1631950"/>
          <p14:tracePt t="8327" x="7248525" y="1631950"/>
          <p14:tracePt t="8335" x="7273925" y="1631950"/>
          <p14:tracePt t="8343" x="7308850" y="1639888"/>
          <p14:tracePt t="8351" x="7350125" y="1639888"/>
          <p14:tracePt t="8358" x="7410450" y="1639888"/>
          <p14:tracePt t="8367" x="7461250" y="1665288"/>
          <p14:tracePt t="8375" x="7521575" y="1665288"/>
          <p14:tracePt t="8383" x="7554913" y="1682750"/>
          <p14:tracePt t="8391" x="7588250" y="1682750"/>
          <p14:tracePt t="8399" x="7623175" y="1700213"/>
          <p14:tracePt t="8408" x="7631113" y="1700213"/>
          <p14:tracePt t="8415" x="7639050" y="1708150"/>
          <p14:tracePt t="8423" x="7648575" y="1708150"/>
          <p14:tracePt t="8431" x="7656513" y="1716088"/>
          <p14:tracePt t="8439" x="7666038" y="1716088"/>
          <p14:tracePt t="8447" x="7673975" y="1725613"/>
          <p14:tracePt t="8455" x="7681913" y="1725613"/>
          <p14:tracePt t="8463" x="7707313" y="1725613"/>
          <p14:tracePt t="8472" x="7716838" y="1725613"/>
          <p14:tracePt t="8479" x="7775575" y="1751013"/>
          <p14:tracePt t="8487" x="7793038" y="1751013"/>
          <p14:tracePt t="8495" x="7818438" y="1758950"/>
          <p14:tracePt t="8503" x="7843838" y="1758950"/>
          <p14:tracePt t="8511" x="7861300" y="1776413"/>
          <p14:tracePt t="8519" x="7877175" y="1776413"/>
          <p14:tracePt t="8527" x="7894638" y="1776413"/>
          <p14:tracePt t="8536" x="7902575" y="1784350"/>
          <p14:tracePt t="8543" x="7912100" y="1801813"/>
          <p14:tracePt t="8584" x="7912100" y="1809750"/>
          <p14:tracePt t="8592" x="7920038" y="1819275"/>
          <p14:tracePt t="8601" x="7920038" y="1827213"/>
          <p14:tracePt t="8610" x="7937500" y="1852613"/>
          <p14:tracePt t="8616" x="7954963" y="1870075"/>
          <p14:tracePt t="8624" x="7962900" y="1895475"/>
          <p14:tracePt t="8633" x="7980363" y="1928813"/>
          <p14:tracePt t="8640" x="7996238" y="1963738"/>
          <p14:tracePt t="8649" x="8021638" y="2030413"/>
          <p14:tracePt t="8656" x="8074025" y="2108200"/>
          <p14:tracePt t="8667" x="8089900" y="2141538"/>
          <p14:tracePt t="8671" x="8107363" y="2200275"/>
          <p14:tracePt t="8680" x="8124825" y="2260600"/>
          <p14:tracePt t="8688" x="8124825" y="2278063"/>
          <p14:tracePt t="8696" x="8124825" y="2311400"/>
          <p14:tracePt t="8705" x="8150225" y="2354263"/>
          <p14:tracePt t="8713" x="8150225" y="2413000"/>
          <p14:tracePt t="8721" x="8150225" y="2463800"/>
          <p14:tracePt t="8729" x="8158163" y="2498725"/>
          <p14:tracePt t="8737" x="8158163" y="2549525"/>
          <p14:tracePt t="8745" x="8158163" y="2600325"/>
          <p14:tracePt t="8752" x="8158163" y="2625725"/>
          <p14:tracePt t="8761" x="8158163" y="2668588"/>
          <p14:tracePt t="8769" x="8158163" y="2727325"/>
          <p14:tracePt t="8777" x="8158163" y="2770188"/>
          <p14:tracePt t="8785" x="8158163" y="2805113"/>
          <p14:tracePt t="8794" x="8166100" y="2830513"/>
          <p14:tracePt t="8801" x="8166100" y="2881313"/>
          <p14:tracePt t="8810" x="8166100" y="2897188"/>
          <p14:tracePt t="8817" x="8166100" y="2922588"/>
          <p14:tracePt t="8827" x="8166100" y="2949575"/>
          <p14:tracePt t="8833" x="8166100" y="2965450"/>
          <p14:tracePt t="8841" x="8166100" y="3000375"/>
          <p14:tracePt t="8849" x="8166100" y="3041650"/>
          <p14:tracePt t="8857" x="8166100" y="3076575"/>
          <p14:tracePt t="8865" x="8183563" y="3094038"/>
          <p14:tracePt t="8873" x="8183563" y="3135313"/>
          <p14:tracePt t="8881" x="8183563" y="3144838"/>
          <p14:tracePt t="8895" x="8183563" y="3170238"/>
          <p14:tracePt t="8896" x="8191500" y="3186113"/>
          <p14:tracePt t="8912" x="8191500" y="3195638"/>
          <p14:tracePt t="8921" x="8191500" y="3203575"/>
          <p14:tracePt t="8929" x="8191500" y="3211513"/>
          <p14:tracePt t="8937" x="8191500" y="3228975"/>
          <p14:tracePt t="8945" x="8191500" y="3246438"/>
          <p14:tracePt t="8953" x="8191500" y="3263900"/>
          <p14:tracePt t="8961" x="8191500" y="3279775"/>
          <p14:tracePt t="8978" x="8191500" y="3297238"/>
          <p14:tracePt t="8985" x="8191500" y="3314700"/>
          <p14:tracePt t="9001" x="8191500" y="3330575"/>
          <p14:tracePt t="9017" x="8191500" y="3348038"/>
          <p14:tracePt t="9027" x="8191500" y="3365500"/>
          <p14:tracePt t="9041" x="8191500" y="3373438"/>
          <p14:tracePt t="9049" x="8191500" y="3382963"/>
          <p14:tracePt t="9065" x="8191500" y="3390900"/>
          <p14:tracePt t="9073" x="8201025" y="3398838"/>
          <p14:tracePt t="9097" x="8201025" y="3408363"/>
          <p14:tracePt t="9121" x="8208963" y="3416300"/>
          <p14:tracePt t="9401" x="8208963" y="3424238"/>
          <p14:tracePt t="9529" x="8191500" y="3424238"/>
          <p14:tracePt t="9569" x="8191500" y="3416300"/>
          <p14:tracePt t="9593" x="8183563" y="3416300"/>
          <p14:tracePt t="9617" x="8175625" y="3408363"/>
          <p14:tracePt t="9656" x="8166100" y="3408363"/>
          <p14:tracePt t="9680" x="8158163" y="3398838"/>
          <p14:tracePt t="9688" x="8150225" y="3390900"/>
          <p14:tracePt t="9696" x="8150225" y="3382963"/>
          <p14:tracePt t="9712" x="8140700" y="3365500"/>
          <p14:tracePt t="9719" x="8140700" y="3355975"/>
          <p14:tracePt t="9736" x="8140700" y="3340100"/>
          <p14:tracePt t="9744" x="8140700" y="3330575"/>
          <p14:tracePt t="9752" x="8140700" y="3314700"/>
          <p14:tracePt t="9760" x="8140700" y="3297238"/>
          <p14:tracePt t="9768" x="8140700" y="3289300"/>
          <p14:tracePt t="9776" x="8140700" y="3271838"/>
          <p14:tracePt t="9784" x="8140700" y="3254375"/>
          <p14:tracePt t="9800" x="8140700" y="3228975"/>
          <p14:tracePt t="9809" x="8140700" y="3203575"/>
          <p14:tracePt t="9825" x="8140700" y="3178175"/>
          <p14:tracePt t="9888" x="8140700" y="3170238"/>
          <p14:tracePt t="9896" x="8140700" y="3160713"/>
          <p14:tracePt t="9904" x="8132763" y="3144838"/>
          <p14:tracePt t="9912" x="8132763" y="3127375"/>
          <p14:tracePt t="9920" x="8132763" y="3101975"/>
          <p14:tracePt t="9929" x="8132763" y="3067050"/>
          <p14:tracePt t="9936" x="8132763" y="3051175"/>
          <p14:tracePt t="9944" x="8124825" y="3016250"/>
          <p14:tracePt t="9952" x="8124825" y="2990850"/>
          <p14:tracePt t="9960" x="8124825" y="2974975"/>
          <p14:tracePt t="9968" x="8124825" y="2965450"/>
          <p14:tracePt t="9976" x="8124825" y="2932113"/>
          <p14:tracePt t="9984" x="8124825" y="2914650"/>
          <p14:tracePt t="10000" x="8115300" y="2906713"/>
          <p14:tracePt t="10009" x="8115300" y="2897188"/>
          <p14:tracePt t="10016" x="8115300" y="2881313"/>
          <p14:tracePt t="10032" x="8115300" y="2863850"/>
          <p14:tracePt t="10041" x="8115300" y="2855913"/>
          <p14:tracePt t="10048" x="8115300" y="2846388"/>
          <p14:tracePt t="10056" x="8115300" y="2838450"/>
          <p14:tracePt t="10072" x="8115300" y="2820988"/>
          <p14:tracePt t="10080" x="8115300" y="2805113"/>
          <p14:tracePt t="10088" x="8115300" y="2795588"/>
          <p14:tracePt t="10096" x="8115300" y="2787650"/>
          <p14:tracePt t="10105" x="8115300" y="2770188"/>
          <p14:tracePt t="10112" x="8115300" y="2762250"/>
          <p14:tracePt t="10120" x="8115300" y="2752725"/>
          <p14:tracePt t="10128" x="8115300" y="2736850"/>
          <p14:tracePt t="10136" x="8115300" y="2719388"/>
          <p14:tracePt t="10145" x="8115300" y="2711450"/>
          <p14:tracePt t="10152" x="8107363" y="2693988"/>
          <p14:tracePt t="10160" x="8107363" y="2660650"/>
          <p14:tracePt t="10168" x="8107363" y="2600325"/>
          <p14:tracePt t="10176" x="8107363" y="2541588"/>
          <p14:tracePt t="10184" x="8107363" y="2463800"/>
          <p14:tracePt t="10192" x="8107363" y="2413000"/>
          <p14:tracePt t="10200" x="8107363" y="2336800"/>
          <p14:tracePt t="10209" x="8107363" y="2268538"/>
          <p14:tracePt t="10216" x="8107363" y="2209800"/>
          <p14:tracePt t="10226" x="8107363" y="2166938"/>
          <p14:tracePt t="10232" x="8107363" y="2124075"/>
          <p14:tracePt t="10240" x="8107363" y="2065338"/>
          <p14:tracePt t="10249" x="8107363" y="2022475"/>
          <p14:tracePt t="10257" x="8107363" y="1989138"/>
          <p14:tracePt t="10264" x="8107363" y="1954213"/>
          <p14:tracePt t="10272" x="8107363" y="1938338"/>
          <p14:tracePt t="10280" x="8107363" y="1920875"/>
          <p14:tracePt t="10288" x="8099425" y="1885950"/>
          <p14:tracePt t="10296" x="8064500" y="1852613"/>
          <p14:tracePt t="10304" x="8047038" y="1827213"/>
          <p14:tracePt t="10312" x="8031163" y="1819275"/>
          <p14:tracePt t="11538" x="8031163" y="1801813"/>
          <p14:tracePt t="11546" x="8047038" y="1801813"/>
          <p14:tracePt t="11554" x="8074025" y="1793875"/>
          <p14:tracePt t="11563" x="8089900" y="1776413"/>
          <p14:tracePt t="11571" x="8099425" y="1766888"/>
          <p14:tracePt t="11578" x="8115300" y="1751013"/>
          <p14:tracePt t="11586" x="8132763" y="1725613"/>
          <p14:tracePt t="11594" x="8150225" y="1725613"/>
          <p14:tracePt t="11602" x="8158163" y="1716088"/>
          <p14:tracePt t="11610" x="8175625" y="1700213"/>
          <p14:tracePt t="11618" x="8191500" y="1682750"/>
          <p14:tracePt t="11626" x="8201025" y="1674813"/>
          <p14:tracePt t="11634" x="8201025" y="1665288"/>
          <p14:tracePt t="11650" x="8201025" y="1657350"/>
          <p14:tracePt t="11659" x="8201025" y="1649413"/>
          <p14:tracePt t="11665" x="8201025" y="1639888"/>
          <p14:tracePt t="11690" x="8208963" y="1631950"/>
          <p14:tracePt t="11697" x="8218488" y="1614488"/>
          <p14:tracePt t="11705" x="8226425" y="1606550"/>
          <p14:tracePt t="11722" x="8226425" y="1597025"/>
          <p14:tracePt t="11730" x="8234363" y="1597025"/>
          <p14:tracePt t="11737" x="8251825" y="1581150"/>
          <p14:tracePt t="11746" x="8251825" y="1571625"/>
          <p14:tracePt t="11754" x="8259763" y="1571625"/>
          <p14:tracePt t="11762" x="8269288" y="1571625"/>
          <p14:tracePt t="11770" x="8277225" y="1563688"/>
          <p14:tracePt t="11834" x="8243888" y="1538288"/>
          <p14:tracePt t="11842" x="8183563" y="1504950"/>
          <p14:tracePt t="11850" x="8064500" y="1470025"/>
          <p14:tracePt t="11860" x="7962900" y="1470025"/>
          <p14:tracePt t="11866" x="7835900" y="1436688"/>
          <p14:tracePt t="11876" x="7613650" y="1411288"/>
          <p14:tracePt t="11891" x="6943725" y="1300163"/>
          <p14:tracePt t="11897" x="6551613" y="1231900"/>
          <p14:tracePt t="11906" x="6076950" y="1147763"/>
          <p14:tracePt t="11914" x="5591175" y="1069975"/>
          <p14:tracePt t="11922" x="5116513" y="985838"/>
          <p14:tracePt t="11930" x="4640263" y="925513"/>
          <p14:tracePt t="11937" x="4138613" y="849313"/>
          <p14:tracePt t="11945" x="3713163" y="773113"/>
          <p14:tracePt t="11954" x="3348038" y="714375"/>
          <p14:tracePt t="11961" x="3051175" y="688975"/>
          <p14:tracePt t="11970" x="2805113" y="654050"/>
          <p14:tracePt t="11978" x="2532063" y="620713"/>
          <p14:tracePt t="11986" x="2252663" y="569913"/>
          <p14:tracePt t="11993" x="1979613" y="544513"/>
          <p14:tracePt t="12001" x="1674813" y="492125"/>
          <p14:tracePt t="12009" x="1343025" y="433388"/>
          <p14:tracePt t="12018" x="977900" y="382588"/>
          <p14:tracePt t="12026" x="696913" y="331788"/>
          <p14:tracePt t="12034" x="476250" y="288925"/>
          <p14:tracePt t="12043" x="271463" y="246063"/>
          <p14:tracePt t="12050" x="177800" y="220663"/>
          <p14:tracePt t="12059" x="58738" y="17780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9259218-428B-426F-85D6-8E26FF8F726A}"/>
              </a:ext>
            </a:extLst>
          </p:cNvPr>
          <p:cNvSpPr txBox="1"/>
          <p:nvPr/>
        </p:nvSpPr>
        <p:spPr>
          <a:xfrm>
            <a:off x="37407" y="1168171"/>
            <a:ext cx="9069185" cy="2554545"/>
          </a:xfrm>
          <a:prstGeom prst="rect">
            <a:avLst/>
          </a:prstGeom>
          <a:solidFill>
            <a:schemeClr val="accent6">
              <a:lumMod val="20000"/>
              <a:lumOff val="80000"/>
            </a:schemeClr>
          </a:solidFill>
        </p:spPr>
        <p:txBody>
          <a:bodyPr wrap="square" rtlCol="0">
            <a:spAutoFit/>
          </a:bodyPr>
          <a:lstStyle/>
          <a:p>
            <a:r>
              <a:rPr lang="ja-JP" altLang="en-US" sz="1600" dirty="0"/>
              <a:t>オンライン議論は</a:t>
            </a:r>
            <a:r>
              <a:rPr lang="en-US" altLang="ja-JP" sz="1600" b="1" dirty="0"/>
              <a:t>zoom</a:t>
            </a:r>
            <a:r>
              <a:rPr lang="ja-JP" altLang="en-US" sz="1600" b="1" dirty="0"/>
              <a:t>や</a:t>
            </a:r>
            <a:r>
              <a:rPr lang="en-US" altLang="ja-JP" sz="1600" b="1" dirty="0" err="1"/>
              <a:t>Ovice</a:t>
            </a:r>
            <a:r>
              <a:rPr lang="ja-JP" altLang="en-US" sz="1600" b="1" dirty="0"/>
              <a:t>などで議論を行い、評価・被評価は</a:t>
            </a:r>
            <a:r>
              <a:rPr lang="en-US" altLang="ja-JP" sz="1600" b="1" dirty="0"/>
              <a:t>web</a:t>
            </a:r>
            <a:r>
              <a:rPr lang="ja-JP" altLang="en-US" sz="1600" b="1" dirty="0"/>
              <a:t>アプリで行います。</a:t>
            </a:r>
            <a:endParaRPr lang="en-US" altLang="ja-JP" sz="1600" b="1" dirty="0"/>
          </a:p>
          <a:p>
            <a:r>
              <a:rPr lang="ja-JP" altLang="en-US" sz="1600" dirty="0"/>
              <a:t>チャット議論はチャンネルを使いまわしていましたが、</a:t>
            </a:r>
            <a:r>
              <a:rPr lang="en-US" altLang="ja-JP" sz="1600" dirty="0"/>
              <a:t>web</a:t>
            </a:r>
            <a:r>
              <a:rPr lang="ja-JP" altLang="en-US" sz="1600" dirty="0"/>
              <a:t>議論では新しく設定します。</a:t>
            </a:r>
            <a:endParaRPr lang="en-US" altLang="ja-JP" sz="1600" dirty="0"/>
          </a:p>
          <a:p>
            <a:r>
              <a:rPr lang="ja-JP" altLang="en-US" sz="1600" dirty="0"/>
              <a:t>始め方は以下の通りです。</a:t>
            </a:r>
            <a:endParaRPr lang="en-US" altLang="ja-JP" sz="1600" dirty="0"/>
          </a:p>
          <a:p>
            <a:r>
              <a:rPr lang="ja-JP" altLang="en-US" sz="1600" dirty="0"/>
              <a:t>①誰か一人が新しいビデオ議論を作成する。</a:t>
            </a:r>
            <a:endParaRPr lang="en-US" altLang="ja-JP" sz="1600" dirty="0"/>
          </a:p>
          <a:p>
            <a:r>
              <a:rPr lang="ja-JP" altLang="en-US" sz="1600" dirty="0"/>
              <a:t>②設定された開始時間になる前に皆が賭けを行う。</a:t>
            </a:r>
            <a:endParaRPr lang="en-US" altLang="ja-JP" sz="1600" dirty="0"/>
          </a:p>
          <a:p>
            <a:r>
              <a:rPr lang="ja-JP" altLang="en-US" sz="1600" dirty="0"/>
              <a:t>③議論開始時刻になるまで待つ。</a:t>
            </a:r>
            <a:endParaRPr lang="en-US" altLang="ja-JP" sz="1600" dirty="0"/>
          </a:p>
          <a:p>
            <a:r>
              <a:rPr lang="ja-JP" altLang="en-US" sz="1600" dirty="0"/>
              <a:t>④議論開始時刻になったらビデオ議論を行う。評価は</a:t>
            </a:r>
            <a:r>
              <a:rPr lang="en-US" altLang="ja-JP" sz="1600" dirty="0"/>
              <a:t>web</a:t>
            </a:r>
            <a:r>
              <a:rPr lang="ja-JP" altLang="en-US" sz="1600" dirty="0"/>
              <a:t>アプリで行う。</a:t>
            </a:r>
            <a:endParaRPr lang="en-US" altLang="ja-JP" sz="1600" dirty="0"/>
          </a:p>
          <a:p>
            <a:r>
              <a:rPr lang="ja-JP" altLang="en-US" sz="1600" dirty="0"/>
              <a:t>⑤議論終了時刻になったら</a:t>
            </a:r>
            <a:r>
              <a:rPr lang="en-US" altLang="ja-JP" sz="1600" dirty="0" err="1"/>
              <a:t>Lv</a:t>
            </a:r>
            <a:r>
              <a:rPr lang="ja-JP" altLang="en-US" sz="1600" dirty="0"/>
              <a:t>１、</a:t>
            </a:r>
            <a:r>
              <a:rPr lang="en-US" altLang="ja-JP" sz="1600" dirty="0" err="1"/>
              <a:t>Lv</a:t>
            </a:r>
            <a:r>
              <a:rPr lang="ja-JP" altLang="en-US" sz="1600" dirty="0"/>
              <a:t>２のポイントが計算される</a:t>
            </a:r>
            <a:endParaRPr lang="en-US" altLang="ja-JP" sz="1600" dirty="0"/>
          </a:p>
          <a:p>
            <a:r>
              <a:rPr lang="ja-JP" altLang="en-US" sz="1600" dirty="0"/>
              <a:t>⑥計算が終わり次第、</a:t>
            </a:r>
            <a:r>
              <a:rPr lang="en-US" altLang="ja-JP" sz="1600" dirty="0"/>
              <a:t> </a:t>
            </a:r>
            <a:r>
              <a:rPr lang="en-US" altLang="ja-JP" sz="1600" dirty="0" err="1"/>
              <a:t>Lv</a:t>
            </a:r>
            <a:r>
              <a:rPr lang="ja-JP" altLang="en-US" sz="1600" dirty="0"/>
              <a:t>１で何ポイント得ることができたのか、</a:t>
            </a:r>
            <a:r>
              <a:rPr lang="en-US" altLang="ja-JP" sz="1600" dirty="0"/>
              <a:t>Lv2</a:t>
            </a:r>
            <a:r>
              <a:rPr lang="ja-JP" altLang="en-US" sz="1600" dirty="0"/>
              <a:t>で何ポイント得ることができたのか、また、自分の持ちポイントの増減などの通知が来ます。</a:t>
            </a:r>
            <a:endParaRPr lang="en-US" altLang="ja-JP" sz="1600" dirty="0"/>
          </a:p>
        </p:txBody>
      </p:sp>
      <p:sp>
        <p:nvSpPr>
          <p:cNvPr id="4" name="四角形: 角を丸くする 3">
            <a:extLst>
              <a:ext uri="{FF2B5EF4-FFF2-40B4-BE49-F238E27FC236}">
                <a16:creationId xmlns:a16="http://schemas.microsoft.com/office/drawing/2014/main" id="{52FD8EEA-56EE-48D7-BCE6-DA6046E9217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ビデオ議論の始め方</a:t>
            </a:r>
          </a:p>
        </p:txBody>
      </p:sp>
      <p:sp>
        <p:nvSpPr>
          <p:cNvPr id="5" name="テキスト ボックス 4">
            <a:extLst>
              <a:ext uri="{FF2B5EF4-FFF2-40B4-BE49-F238E27FC236}">
                <a16:creationId xmlns:a16="http://schemas.microsoft.com/office/drawing/2014/main" id="{C98BC5B2-F08A-41B6-A427-3F675F7D4B76}"/>
              </a:ext>
            </a:extLst>
          </p:cNvPr>
          <p:cNvSpPr txBox="1"/>
          <p:nvPr/>
        </p:nvSpPr>
        <p:spPr>
          <a:xfrm>
            <a:off x="195349" y="3768562"/>
            <a:ext cx="6878781" cy="1169551"/>
          </a:xfrm>
          <a:prstGeom prst="rect">
            <a:avLst/>
          </a:prstGeom>
          <a:noFill/>
        </p:spPr>
        <p:txBody>
          <a:bodyPr wrap="square" rtlCol="0">
            <a:spAutoFit/>
          </a:bodyPr>
          <a:lstStyle/>
          <a:p>
            <a:r>
              <a:rPr lang="ja-JP" altLang="en-US" sz="1400" b="1" dirty="0"/>
              <a:t>①誰か一人が新しいオンライン議論を作成する。</a:t>
            </a:r>
            <a:endParaRPr lang="en-US" altLang="ja-JP" sz="1400" b="1" dirty="0"/>
          </a:p>
          <a:p>
            <a:r>
              <a:rPr lang="ja-JP" altLang="en-US" sz="1400" dirty="0"/>
              <a:t>チャンネル一覧の中の「新たに議論を設定する場合はこちら」をクリックすると、右のページに移ります。議論のお題、開始時刻と終了時刻を設定して、下の「送信」ボタンを押してください。設定されると</a:t>
            </a:r>
            <a:r>
              <a:rPr lang="en-US" altLang="ja-JP" sz="1400" dirty="0"/>
              <a:t>slack</a:t>
            </a:r>
            <a:r>
              <a:rPr lang="ja-JP" altLang="en-US" sz="1400" dirty="0"/>
              <a:t>の「オンライン議論お知らせチャンネル」で通知が送信されます。</a:t>
            </a:r>
            <a:endParaRPr lang="en-US" altLang="ja-JP" sz="1400" dirty="0"/>
          </a:p>
        </p:txBody>
      </p:sp>
      <p:grpSp>
        <p:nvGrpSpPr>
          <p:cNvPr id="2" name="グループ化 1">
            <a:extLst>
              <a:ext uri="{FF2B5EF4-FFF2-40B4-BE49-F238E27FC236}">
                <a16:creationId xmlns:a16="http://schemas.microsoft.com/office/drawing/2014/main" id="{756E7E47-9184-4D20-B99E-1757584B1943}"/>
              </a:ext>
            </a:extLst>
          </p:cNvPr>
          <p:cNvGrpSpPr/>
          <p:nvPr/>
        </p:nvGrpSpPr>
        <p:grpSpPr>
          <a:xfrm>
            <a:off x="235441" y="5207923"/>
            <a:ext cx="3177532" cy="1325889"/>
            <a:chOff x="-1486356" y="5278582"/>
            <a:chExt cx="3109558" cy="1255979"/>
          </a:xfrm>
        </p:grpSpPr>
        <p:pic>
          <p:nvPicPr>
            <p:cNvPr id="6" name="図 5">
              <a:extLst>
                <a:ext uri="{FF2B5EF4-FFF2-40B4-BE49-F238E27FC236}">
                  <a16:creationId xmlns:a16="http://schemas.microsoft.com/office/drawing/2014/main" id="{2C8F2040-822A-4994-B807-DA38496F96EC}"/>
                </a:ext>
              </a:extLst>
            </p:cNvPr>
            <p:cNvPicPr>
              <a:picLocks noChangeAspect="1"/>
            </p:cNvPicPr>
            <p:nvPr/>
          </p:nvPicPr>
          <p:blipFill rotWithShape="1">
            <a:blip r:embed="rId5"/>
            <a:srcRect t="27774"/>
            <a:stretch/>
          </p:blipFill>
          <p:spPr>
            <a:xfrm>
              <a:off x="-1486356" y="5278582"/>
              <a:ext cx="3109558" cy="1255979"/>
            </a:xfrm>
            <a:prstGeom prst="rect">
              <a:avLst/>
            </a:prstGeom>
          </p:spPr>
        </p:pic>
        <p:sp>
          <p:nvSpPr>
            <p:cNvPr id="13" name="楕円 12">
              <a:extLst>
                <a:ext uri="{FF2B5EF4-FFF2-40B4-BE49-F238E27FC236}">
                  <a16:creationId xmlns:a16="http://schemas.microsoft.com/office/drawing/2014/main" id="{ABBC2E9E-CA62-48F9-B51B-DA7B0476E61C}"/>
                </a:ext>
              </a:extLst>
            </p:cNvPr>
            <p:cNvSpPr/>
            <p:nvPr/>
          </p:nvSpPr>
          <p:spPr>
            <a:xfrm>
              <a:off x="-1464158" y="6286801"/>
              <a:ext cx="1169850" cy="195078"/>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pic>
        <p:nvPicPr>
          <p:cNvPr id="14" name="図 13">
            <a:extLst>
              <a:ext uri="{FF2B5EF4-FFF2-40B4-BE49-F238E27FC236}">
                <a16:creationId xmlns:a16="http://schemas.microsoft.com/office/drawing/2014/main" id="{2C96DE1C-8BAB-435D-90E6-313FDA994A25}"/>
              </a:ext>
            </a:extLst>
          </p:cNvPr>
          <p:cNvPicPr>
            <a:picLocks noChangeAspect="1"/>
          </p:cNvPicPr>
          <p:nvPr/>
        </p:nvPicPr>
        <p:blipFill rotWithShape="1">
          <a:blip r:embed="rId6"/>
          <a:srcRect t="21142" r="24527" b="1"/>
          <a:stretch/>
        </p:blipFill>
        <p:spPr>
          <a:xfrm>
            <a:off x="5517884" y="4811097"/>
            <a:ext cx="3177532" cy="1926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6CB85E9C-8193-4216-A50A-275E1B22E684}"/>
              </a:ext>
            </a:extLst>
          </p:cNvPr>
          <p:cNvPicPr>
            <a:picLocks noChangeAspect="1"/>
          </p:cNvPicPr>
          <p:nvPr/>
        </p:nvPicPr>
        <p:blipFill>
          <a:blip r:embed="rId7"/>
          <a:stretch>
            <a:fillRect/>
          </a:stretch>
        </p:blipFill>
        <p:spPr>
          <a:xfrm>
            <a:off x="6470996" y="5088926"/>
            <a:ext cx="2635596" cy="526321"/>
          </a:xfrm>
          <a:prstGeom prst="rect">
            <a:avLst/>
          </a:prstGeom>
        </p:spPr>
      </p:pic>
      <p:sp>
        <p:nvSpPr>
          <p:cNvPr id="10" name="矢印: 右 9">
            <a:extLst>
              <a:ext uri="{FF2B5EF4-FFF2-40B4-BE49-F238E27FC236}">
                <a16:creationId xmlns:a16="http://schemas.microsoft.com/office/drawing/2014/main" id="{CF461286-83EA-4525-87D4-1F8B280F1F33}"/>
              </a:ext>
            </a:extLst>
          </p:cNvPr>
          <p:cNvSpPr/>
          <p:nvPr/>
        </p:nvSpPr>
        <p:spPr>
          <a:xfrm>
            <a:off x="1613596" y="6277689"/>
            <a:ext cx="3959173"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pic>
        <p:nvPicPr>
          <p:cNvPr id="7" name="オーディオ 6">
            <a:hlinkClick r:id="" action="ppaction://media"/>
            <a:extLst>
              <a:ext uri="{FF2B5EF4-FFF2-40B4-BE49-F238E27FC236}">
                <a16:creationId xmlns:a16="http://schemas.microsoft.com/office/drawing/2014/main" id="{F53B881C-C276-4C7B-80DD-9625E13F62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10378422"/>
      </p:ext>
    </p:extLst>
  </p:cSld>
  <p:clrMapOvr>
    <a:masterClrMapping/>
  </p:clrMapOvr>
  <mc:AlternateContent xmlns:mc="http://schemas.openxmlformats.org/markup-compatibility/2006" xmlns:p14="http://schemas.microsoft.com/office/powerpoint/2010/main">
    <mc:Choice Requires="p14">
      <p:transition spd="slow" p14:dur="2000" advTm="44243"/>
    </mc:Choice>
    <mc:Fallback xmlns="">
      <p:transition spd="slow" advTm="4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12" x="2752725" y="58738"/>
          <p14:tracePt t="520" x="2719388" y="25400"/>
          <p14:tracePt t="528" x="2719388" y="17463"/>
          <p14:tracePt t="535" x="2693988" y="7938"/>
          <p14:tracePt t="767" x="3135313" y="7938"/>
          <p14:tracePt t="776" x="3170238" y="25400"/>
          <p14:tracePt t="783" x="3178175" y="33338"/>
          <p14:tracePt t="792" x="3203575" y="50800"/>
          <p14:tracePt t="799" x="3203575" y="58738"/>
          <p14:tracePt t="808" x="3203575" y="76200"/>
          <p14:tracePt t="815" x="3203575" y="93663"/>
          <p14:tracePt t="824" x="3203575" y="119063"/>
          <p14:tracePt t="831" x="3203575" y="152400"/>
          <p14:tracePt t="840" x="3221038" y="169863"/>
          <p14:tracePt t="848" x="3246438" y="187325"/>
          <p14:tracePt t="856" x="3279775" y="212725"/>
          <p14:tracePt t="872" x="3289300" y="220663"/>
          <p14:tracePt t="897" x="3289300" y="238125"/>
          <p14:tracePt t="936" x="3289300" y="246063"/>
          <p14:tracePt t="1032" x="3289300" y="255588"/>
          <p14:tracePt t="1088" x="3297238" y="255588"/>
          <p14:tracePt t="1096" x="3305175" y="255588"/>
          <p14:tracePt t="1112" x="3314700" y="255588"/>
          <p14:tracePt t="1120" x="3330575" y="246063"/>
          <p14:tracePt t="1136" x="3340100" y="246063"/>
          <p14:tracePt t="1144" x="3348038" y="246063"/>
          <p14:tracePt t="1152" x="3355975" y="246063"/>
          <p14:tracePt t="1160" x="3373438" y="238125"/>
          <p14:tracePt t="1176" x="3390900" y="238125"/>
          <p14:tracePt t="1184" x="3398838" y="238125"/>
          <p14:tracePt t="1192" x="3416300" y="238125"/>
          <p14:tracePt t="1199" x="3433763" y="230188"/>
          <p14:tracePt t="1208" x="3441700" y="220663"/>
          <p14:tracePt t="1215" x="3459163" y="220663"/>
          <p14:tracePt t="1224" x="3484563" y="203200"/>
          <p14:tracePt t="1231" x="3502025" y="203200"/>
          <p14:tracePt t="1239" x="3517900" y="195263"/>
          <p14:tracePt t="1247" x="3535363" y="187325"/>
          <p14:tracePt t="1264" x="3543300" y="187325"/>
          <p14:tracePt t="1271" x="3560763" y="187325"/>
          <p14:tracePt t="1280" x="3568700" y="187325"/>
          <p14:tracePt t="1287" x="3586163" y="177800"/>
          <p14:tracePt t="1296" x="3603625" y="177800"/>
          <p14:tracePt t="1303" x="3611563" y="169863"/>
          <p14:tracePt t="1312" x="3629025" y="169863"/>
          <p14:tracePt t="1319" x="3636963" y="169863"/>
          <p14:tracePt t="1328" x="3646488" y="161925"/>
          <p14:tracePt t="1360" x="3662363" y="161925"/>
          <p14:tracePt t="1384" x="3662363" y="152400"/>
          <p14:tracePt t="1416" x="3671888" y="152400"/>
          <p14:tracePt t="1513" x="3687763" y="152400"/>
          <p14:tracePt t="1545" x="3697288" y="152400"/>
          <p14:tracePt t="1641" x="3705225" y="152400"/>
          <p14:tracePt t="1657" x="3713163" y="152400"/>
          <p14:tracePt t="4289" x="3722688" y="152400"/>
          <p14:tracePt t="4307" x="3730625" y="144463"/>
          <p14:tracePt t="4313" x="3738563" y="136525"/>
          <p14:tracePt t="4322" x="3738563" y="127000"/>
          <p14:tracePt t="4329" x="3748088" y="119063"/>
          <p14:tracePt t="4338" x="3756025" y="119063"/>
          <p14:tracePt t="4402" x="3763963" y="119063"/>
          <p14:tracePt t="4410" x="3773488" y="119063"/>
          <p14:tracePt t="4426" x="3781425" y="136525"/>
          <p14:tracePt t="4434" x="3790950" y="161925"/>
          <p14:tracePt t="4442" x="3790950" y="177800"/>
          <p14:tracePt t="4449" x="3806825" y="212725"/>
          <p14:tracePt t="4458" x="3824288" y="263525"/>
          <p14:tracePt t="4466" x="3849688" y="296863"/>
          <p14:tracePt t="4474" x="3857625" y="331788"/>
          <p14:tracePt t="4482" x="3867150" y="400050"/>
          <p14:tracePt t="4490" x="3875088" y="433388"/>
          <p14:tracePt t="4499" x="3883025" y="484188"/>
          <p14:tracePt t="4505" x="3892550" y="552450"/>
          <p14:tracePt t="4514" x="3892550" y="585788"/>
          <p14:tracePt t="4522" x="3892550" y="628650"/>
          <p14:tracePt t="4530" x="3892550" y="688975"/>
          <p14:tracePt t="4538" x="3892550" y="722313"/>
          <p14:tracePt t="4547" x="3892550" y="765175"/>
          <p14:tracePt t="4554" x="3892550" y="808038"/>
          <p14:tracePt t="4563" x="3892550" y="849313"/>
          <p14:tracePt t="4570" x="3892550" y="874713"/>
          <p14:tracePt t="4578" x="3892550" y="892175"/>
          <p14:tracePt t="4586" x="3892550" y="909638"/>
          <p14:tracePt t="4594" x="3892550" y="917575"/>
          <p14:tracePt t="4602" x="3892550" y="952500"/>
          <p14:tracePt t="4610" x="3892550" y="977900"/>
          <p14:tracePt t="4618" x="3875088" y="1019175"/>
          <p14:tracePt t="4626" x="3875088" y="1028700"/>
          <p14:tracePt t="4634" x="3857625" y="1062038"/>
          <p14:tracePt t="4642" x="3841750" y="1104900"/>
          <p14:tracePt t="4650" x="3816350" y="1138238"/>
          <p14:tracePt t="4666" x="3806825" y="1155700"/>
          <p14:tracePt t="4674" x="3781425" y="1189038"/>
          <p14:tracePt t="4682" x="3756025" y="1216025"/>
          <p14:tracePt t="4690" x="3730625" y="1249363"/>
          <p14:tracePt t="4699" x="3697288" y="1282700"/>
          <p14:tracePt t="4706" x="3646488" y="1308100"/>
          <p14:tracePt t="4713" x="3594100" y="1343025"/>
          <p14:tracePt t="4722" x="3568700" y="1350963"/>
          <p14:tracePt t="4730" x="3527425" y="1368425"/>
          <p14:tracePt t="4738" x="3492500" y="1385888"/>
          <p14:tracePt t="4747" x="3459163" y="1411288"/>
          <p14:tracePt t="4754" x="3416300" y="1427163"/>
          <p14:tracePt t="4763" x="3373438" y="1444625"/>
          <p14:tracePt t="4770" x="3322638" y="1470025"/>
          <p14:tracePt t="4778" x="3263900" y="1477963"/>
          <p14:tracePt t="4786" x="3203575" y="1495425"/>
          <p14:tracePt t="4794" x="3152775" y="1512888"/>
          <p14:tracePt t="4802" x="3109913" y="1520825"/>
          <p14:tracePt t="4809" x="3076575" y="1520825"/>
          <p14:tracePt t="4818" x="3041650" y="1530350"/>
          <p14:tracePt t="4826" x="3000375" y="1538288"/>
          <p14:tracePt t="4834" x="2982913" y="1555750"/>
          <p14:tracePt t="4842" x="2957513" y="1555750"/>
          <p14:tracePt t="4850" x="2932113" y="1555750"/>
          <p14:tracePt t="4858" x="2914650" y="1555750"/>
          <p14:tracePt t="4866" x="2889250" y="1563688"/>
          <p14:tracePt t="4882" x="2871788" y="1563688"/>
          <p14:tracePt t="4890" x="2863850" y="1563688"/>
          <p14:tracePt t="4897" x="2855913" y="1563688"/>
          <p14:tracePt t="4906" x="2830513" y="1563688"/>
          <p14:tracePt t="4913" x="2813050" y="1563688"/>
          <p14:tracePt t="4922" x="2795588" y="1563688"/>
          <p14:tracePt t="4930" x="2787650" y="1563688"/>
          <p14:tracePt t="4938" x="2770188" y="1563688"/>
          <p14:tracePt t="4947" x="2752725" y="1563688"/>
          <p14:tracePt t="4954" x="2736850" y="1563688"/>
          <p14:tracePt t="4963" x="2719388" y="1555750"/>
          <p14:tracePt t="4970" x="2686050" y="1555750"/>
          <p14:tracePt t="4978" x="2676525" y="1555750"/>
          <p14:tracePt t="4986" x="2651125" y="1555750"/>
          <p14:tracePt t="4994" x="2633663" y="1555750"/>
          <p14:tracePt t="5002" x="2608263" y="1555750"/>
          <p14:tracePt t="5009" x="2592388" y="1555750"/>
          <p14:tracePt t="5018" x="2557463" y="1555750"/>
          <p14:tracePt t="5026" x="2549525" y="1555750"/>
          <p14:tracePt t="5034" x="2524125" y="1555750"/>
          <p14:tracePt t="5042" x="2506663" y="1555750"/>
          <p14:tracePt t="5050" x="2489200" y="1555750"/>
          <p14:tracePt t="5058" x="2473325" y="1555750"/>
          <p14:tracePt t="5066" x="2438400" y="1555750"/>
          <p14:tracePt t="5074" x="2413000" y="1555750"/>
          <p14:tracePt t="5082" x="2387600" y="1555750"/>
          <p14:tracePt t="5090" x="2354263" y="1563688"/>
          <p14:tracePt t="5098" x="2328863" y="1571625"/>
          <p14:tracePt t="5106" x="2286000" y="1581150"/>
          <p14:tracePt t="5113" x="2252663" y="1589088"/>
          <p14:tracePt t="5122" x="2235200" y="1597025"/>
          <p14:tracePt t="5129" x="2209800" y="1597025"/>
          <p14:tracePt t="5138" x="2166938" y="1606550"/>
          <p14:tracePt t="5147" x="2133600" y="1614488"/>
          <p14:tracePt t="5154" x="2108200" y="1614488"/>
          <p14:tracePt t="5163" x="2098675" y="1614488"/>
          <p14:tracePt t="5170" x="2073275" y="1622425"/>
          <p14:tracePt t="5178" x="2065338" y="1622425"/>
          <p14:tracePt t="5202" x="2055813" y="1622425"/>
          <p14:tracePt t="5265" x="2039938" y="1622425"/>
          <p14:tracePt t="5274" x="2030413" y="1622425"/>
          <p14:tracePt t="5298" x="2030413" y="1606550"/>
          <p14:tracePt t="5370" x="2022475" y="1597025"/>
          <p14:tracePt t="5418" x="2014538" y="1597025"/>
          <p14:tracePt t="5442" x="2014538" y="1571625"/>
          <p14:tracePt t="5458" x="2014538" y="1563688"/>
          <p14:tracePt t="5466" x="2014538" y="1555750"/>
          <p14:tracePt t="5474" x="2014538" y="1546225"/>
          <p14:tracePt t="5482" x="2014538" y="1530350"/>
          <p14:tracePt t="5489" x="2014538" y="1520825"/>
          <p14:tracePt t="5498" x="2022475" y="1512888"/>
          <p14:tracePt t="5506" x="2039938" y="1504950"/>
          <p14:tracePt t="5515" x="2047875" y="1495425"/>
          <p14:tracePt t="5722" x="2047875" y="1487488"/>
          <p14:tracePt t="5874" x="2055813" y="1470025"/>
          <p14:tracePt t="5898" x="2055813" y="1462088"/>
          <p14:tracePt t="5913" x="2065338" y="1462088"/>
          <p14:tracePt t="5922" x="2073275" y="1462088"/>
          <p14:tracePt t="5938" x="2090738" y="1462088"/>
          <p14:tracePt t="5946" x="2098675" y="1462088"/>
          <p14:tracePt t="5954" x="2108200" y="1462088"/>
          <p14:tracePt t="5964" x="2124075" y="1462088"/>
          <p14:tracePt t="5970" x="2159000" y="1462088"/>
          <p14:tracePt t="5980" x="2174875" y="1462088"/>
          <p14:tracePt t="5986" x="2209800" y="1462088"/>
          <p14:tracePt t="5994" x="2243138" y="1462088"/>
          <p14:tracePt t="6002" x="2286000" y="1462088"/>
          <p14:tracePt t="6010" x="2311400" y="1462088"/>
          <p14:tracePt t="6018" x="2328863" y="1462088"/>
          <p14:tracePt t="6026" x="2371725" y="1462088"/>
          <p14:tracePt t="6035" x="2397125" y="1462088"/>
          <p14:tracePt t="6042" x="2438400" y="1470025"/>
          <p14:tracePt t="6050" x="2463800" y="1470025"/>
          <p14:tracePt t="6058" x="2473325" y="1470025"/>
          <p14:tracePt t="6066" x="2498725" y="1477963"/>
          <p14:tracePt t="6074" x="2516188" y="1477963"/>
          <p14:tracePt t="6090" x="2524125" y="1477963"/>
          <p14:tracePt t="6099" x="2532063" y="1477963"/>
          <p14:tracePt t="6106" x="2549525" y="1477963"/>
          <p14:tracePt t="6114" x="2566988" y="1477963"/>
          <p14:tracePt t="6122" x="2574925" y="1477963"/>
          <p14:tracePt t="6130" x="2574925" y="1487488"/>
          <p14:tracePt t="6147" x="2582863" y="1487488"/>
          <p14:tracePt t="6154" x="2592388" y="1495425"/>
          <p14:tracePt t="6178" x="2600325" y="1504950"/>
          <p14:tracePt t="6186" x="2608263" y="1504950"/>
          <p14:tracePt t="6274" x="2617788" y="1504950"/>
          <p14:tracePt t="6283" x="2625725" y="1504950"/>
          <p14:tracePt t="6291" x="2643188" y="1504950"/>
          <p14:tracePt t="6298" x="2651125" y="1504950"/>
          <p14:tracePt t="6307" x="2668588" y="1504950"/>
          <p14:tracePt t="6315" x="2676525" y="1504950"/>
          <p14:tracePt t="6323" x="2676525" y="1495425"/>
          <p14:tracePt t="6331" x="2686050" y="1495425"/>
          <p14:tracePt t="6339" x="2693988" y="1495425"/>
          <p14:tracePt t="6371" x="2701925" y="1495425"/>
          <p14:tracePt t="6403" x="2719388" y="1495425"/>
          <p14:tracePt t="6418" x="2727325" y="1495425"/>
          <p14:tracePt t="6435" x="2736850" y="1495425"/>
          <p14:tracePt t="6443" x="2744788" y="1495425"/>
          <p14:tracePt t="6451" x="2770188" y="1495425"/>
          <p14:tracePt t="6458" x="2778125" y="1495425"/>
          <p14:tracePt t="6467" x="2795588" y="1495425"/>
          <p14:tracePt t="6475" x="2820988" y="1495425"/>
          <p14:tracePt t="6482" x="2838450" y="1495425"/>
          <p14:tracePt t="6491" x="2897188" y="1504950"/>
          <p14:tracePt t="6498" x="2932113" y="1512888"/>
          <p14:tracePt t="6506" x="2982913" y="1530350"/>
          <p14:tracePt t="6514" x="3025775" y="1538288"/>
          <p14:tracePt t="6523" x="3101975" y="1546225"/>
          <p14:tracePt t="6531" x="3160713" y="1555750"/>
          <p14:tracePt t="6538" x="3228975" y="1555750"/>
          <p14:tracePt t="6548" x="3279775" y="1563688"/>
          <p14:tracePt t="6554" x="3322638" y="1571625"/>
          <p14:tracePt t="6562" x="3355975" y="1581150"/>
          <p14:tracePt t="6570" x="3390900" y="1589088"/>
          <p14:tracePt t="6578" x="3398838" y="1589088"/>
          <p14:tracePt t="6586" x="3416300" y="1589088"/>
          <p14:tracePt t="6602" x="3424238" y="1589088"/>
          <p14:tracePt t="6610" x="3433763" y="1606550"/>
          <p14:tracePt t="6618" x="3441700" y="1606550"/>
          <p14:tracePt t="6667" x="3449638" y="1606550"/>
          <p14:tracePt t="7099" x="3459163" y="1606550"/>
          <p14:tracePt t="7107" x="3467100" y="1606550"/>
          <p14:tracePt t="7115" x="3475038" y="1606550"/>
          <p14:tracePt t="7211" x="3492500" y="1614488"/>
          <p14:tracePt t="7219" x="3502025" y="1614488"/>
          <p14:tracePt t="7235" x="3517900" y="1622425"/>
          <p14:tracePt t="7251" x="3527425" y="1631950"/>
          <p14:tracePt t="7267" x="3535363" y="1639888"/>
          <p14:tracePt t="7283" x="3543300" y="1639888"/>
          <p14:tracePt t="7291" x="3552825" y="1639888"/>
          <p14:tracePt t="7299" x="3560763" y="1639888"/>
          <p14:tracePt t="7307" x="3578225" y="1639888"/>
          <p14:tracePt t="7323" x="3586163" y="1639888"/>
          <p14:tracePt t="7331" x="3603625" y="1639888"/>
          <p14:tracePt t="7339" x="3611563" y="1639888"/>
          <p14:tracePt t="7347" x="3619500" y="1639888"/>
          <p14:tracePt t="7355" x="3629025" y="1639888"/>
          <p14:tracePt t="7364" x="3636963" y="1639888"/>
          <p14:tracePt t="7371" x="3654425" y="1639888"/>
          <p14:tracePt t="7380" x="3662363" y="1639888"/>
          <p14:tracePt t="7387" x="3705225" y="1639888"/>
          <p14:tracePt t="7397" x="3738563" y="1639888"/>
          <p14:tracePt t="7403" x="3798888" y="1639888"/>
          <p14:tracePt t="7411" x="3849688" y="1639888"/>
          <p14:tracePt t="7419" x="3908425" y="1639888"/>
          <p14:tracePt t="7428" x="3968750" y="1631950"/>
          <p14:tracePt t="7435" x="4027488" y="1631950"/>
          <p14:tracePt t="7443" x="4087813" y="1622425"/>
          <p14:tracePt t="7451" x="4146550" y="1622425"/>
          <p14:tracePt t="7459" x="4189413" y="1622425"/>
          <p14:tracePt t="7467" x="4275138" y="1622425"/>
          <p14:tracePt t="7475" x="4341813" y="1622425"/>
          <p14:tracePt t="7483" x="4445000" y="1622425"/>
          <p14:tracePt t="7491" x="4529138" y="1622425"/>
          <p14:tracePt t="7499" x="4630738" y="1622425"/>
          <p14:tracePt t="7507" x="4724400" y="1622425"/>
          <p14:tracePt t="7515" x="4827588" y="1622425"/>
          <p14:tracePt t="7523" x="4911725" y="1622425"/>
          <p14:tracePt t="7531" x="4979988" y="1622425"/>
          <p14:tracePt t="7539" x="5056188" y="1622425"/>
          <p14:tracePt t="7547" x="5116513" y="1622425"/>
          <p14:tracePt t="7555" x="5141913" y="1622425"/>
          <p14:tracePt t="7563" x="5175250" y="1622425"/>
          <p14:tracePt t="7571" x="5200650" y="1622425"/>
          <p14:tracePt t="7580" x="5208588" y="1622425"/>
          <p14:tracePt t="7587" x="5226050" y="1622425"/>
          <p14:tracePt t="7597" x="5235575" y="1622425"/>
          <p14:tracePt t="7603" x="5243513" y="1622425"/>
          <p14:tracePt t="7611" x="5260975" y="1614488"/>
          <p14:tracePt t="7619" x="5268913" y="1614488"/>
          <p14:tracePt t="7628" x="5286375" y="1614488"/>
          <p14:tracePt t="7635" x="5311775" y="1614488"/>
          <p14:tracePt t="7643" x="5319713" y="1614488"/>
          <p14:tracePt t="7651" x="5337175" y="1614488"/>
          <p14:tracePt t="7659" x="5370513" y="1614488"/>
          <p14:tracePt t="7675" x="5380038" y="1614488"/>
          <p14:tracePt t="7684" x="5387975" y="1614488"/>
          <p14:tracePt t="7763" x="5395913" y="1614488"/>
          <p14:tracePt t="7779" x="5413375" y="1622425"/>
          <p14:tracePt t="7915" x="5421313" y="1631950"/>
          <p14:tracePt t="7931" x="5430838" y="1639888"/>
          <p14:tracePt t="8155" x="5438775" y="1639888"/>
          <p14:tracePt t="8179" x="5438775" y="1649413"/>
          <p14:tracePt t="8251" x="5446713" y="1649413"/>
          <p14:tracePt t="8267" x="5456238" y="1649413"/>
          <p14:tracePt t="8292" x="5464175" y="1649413"/>
          <p14:tracePt t="8388" x="5472113" y="1649413"/>
          <p14:tracePt t="8396" x="5481638" y="1657350"/>
          <p14:tracePt t="8404" x="5481638" y="1665288"/>
          <p14:tracePt t="8412" x="5489575" y="1690688"/>
          <p14:tracePt t="8420" x="5489575" y="1708150"/>
          <p14:tracePt t="8436" x="5489575" y="1716088"/>
          <p14:tracePt t="8540" x="5497513" y="1716088"/>
          <p14:tracePt t="8548" x="5497513" y="1708150"/>
          <p14:tracePt t="8556" x="5507038" y="1690688"/>
          <p14:tracePt t="8564" x="5514975" y="1682750"/>
          <p14:tracePt t="8579" x="5514975" y="1674813"/>
          <p14:tracePt t="8588" x="5524500" y="1657350"/>
          <p14:tracePt t="8781" x="5524500" y="1649413"/>
          <p14:tracePt t="8789" x="5540375" y="1639888"/>
          <p14:tracePt t="8805" x="5549900" y="1631950"/>
          <p14:tracePt t="8933" x="5549900" y="1639888"/>
          <p14:tracePt t="8941" x="5549900" y="1649413"/>
          <p14:tracePt t="8949" x="5549900" y="1657350"/>
          <p14:tracePt t="8956" x="5549900" y="1682750"/>
          <p14:tracePt t="8964" x="5549900" y="1690688"/>
          <p14:tracePt t="8972" x="5549900" y="1716088"/>
          <p14:tracePt t="8979" x="5549900" y="1725613"/>
          <p14:tracePt t="8988" x="5549900" y="1733550"/>
          <p14:tracePt t="9124" x="5549900" y="1716088"/>
          <p14:tracePt t="9131" x="5549900" y="1700213"/>
          <p14:tracePt t="9148" x="5549900" y="1690688"/>
          <p14:tracePt t="9317" x="5549900" y="1682750"/>
          <p14:tracePt t="9476" x="5540375" y="1690688"/>
          <p14:tracePt t="9508" x="5532438" y="1690688"/>
          <p14:tracePt t="9524" x="5524500" y="1708150"/>
          <p14:tracePt t="9532" x="5507038" y="1708150"/>
          <p14:tracePt t="9540" x="5481638" y="1725613"/>
          <p14:tracePt t="9548" x="5438775" y="1733550"/>
          <p14:tracePt t="9556" x="5380038" y="1741488"/>
          <p14:tracePt t="9565" x="5319713" y="1766888"/>
          <p14:tracePt t="9572" x="5235575" y="1776413"/>
          <p14:tracePt t="9579" x="5175250" y="1784350"/>
          <p14:tracePt t="9588" x="5099050" y="1793875"/>
          <p14:tracePt t="9596" x="5030788" y="1801813"/>
          <p14:tracePt t="9604" x="4972050" y="1801813"/>
          <p14:tracePt t="9612" x="4868863" y="1827213"/>
          <p14:tracePt t="9620" x="4759325" y="1835150"/>
          <p14:tracePt t="9629" x="4622800" y="1852613"/>
          <p14:tracePt t="9636" x="4495800" y="1860550"/>
          <p14:tracePt t="9645" x="4394200" y="1885950"/>
          <p14:tracePt t="9652" x="4257675" y="1885950"/>
          <p14:tracePt t="9660" x="4113213" y="1885950"/>
          <p14:tracePt t="9668" x="3943350" y="1895475"/>
          <p14:tracePt t="9676" x="3738563" y="1895475"/>
          <p14:tracePt t="9684" x="3467100" y="1911350"/>
          <p14:tracePt t="9692" x="3221038" y="1946275"/>
          <p14:tracePt t="9700" x="2982913" y="1963738"/>
          <p14:tracePt t="9708" x="2744788" y="1971675"/>
          <p14:tracePt t="9716" x="2566988" y="1971675"/>
          <p14:tracePt t="9724" x="2413000" y="1989138"/>
          <p14:tracePt t="9732" x="2235200" y="1997075"/>
          <p14:tracePt t="9740" x="2098675" y="2014538"/>
          <p14:tracePt t="9748" x="2014538" y="2014538"/>
          <p14:tracePt t="9756" x="1938338" y="2022475"/>
          <p14:tracePt t="9764" x="1870075" y="2022475"/>
          <p14:tracePt t="9772" x="1835150" y="2030413"/>
          <p14:tracePt t="9781" x="1776413" y="2030413"/>
          <p14:tracePt t="9788" x="1751013" y="2039938"/>
          <p14:tracePt t="9796" x="1733550" y="2039938"/>
          <p14:tracePt t="9804" x="1682750" y="2055813"/>
          <p14:tracePt t="9812" x="1665288" y="2055813"/>
          <p14:tracePt t="9820" x="1597025" y="2055813"/>
          <p14:tracePt t="9829" x="1563688" y="2055813"/>
          <p14:tracePt t="9836" x="1520825" y="2073275"/>
          <p14:tracePt t="9845" x="1477963" y="2073275"/>
          <p14:tracePt t="9852" x="1436688" y="2073275"/>
          <p14:tracePt t="9860" x="1401763" y="2073275"/>
          <p14:tracePt t="9868" x="1385888" y="2073275"/>
          <p14:tracePt t="9876" x="1343025" y="2073275"/>
          <p14:tracePt t="9884" x="1333500" y="2073275"/>
          <p14:tracePt t="9897" x="1325563" y="2073275"/>
          <p14:tracePt t="9972" x="1317625" y="2073275"/>
          <p14:tracePt t="9996" x="1308100" y="2065338"/>
          <p14:tracePt t="10005" x="1300163" y="2065338"/>
          <p14:tracePt t="10020" x="1300163" y="2055813"/>
          <p14:tracePt t="10036" x="1300163" y="2039938"/>
          <p14:tracePt t="10045" x="1308100" y="2030413"/>
          <p14:tracePt t="10052" x="1317625" y="2030413"/>
          <p14:tracePt t="10060" x="1325563" y="2022475"/>
          <p14:tracePt t="10069" x="1350963" y="2014538"/>
          <p14:tracePt t="10076" x="1360488" y="2014538"/>
          <p14:tracePt t="10084" x="1376363" y="1997075"/>
          <p14:tracePt t="10092" x="1385888" y="1997075"/>
          <p14:tracePt t="10100" x="1393825" y="1989138"/>
          <p14:tracePt t="10108" x="1411288" y="1989138"/>
          <p14:tracePt t="10116" x="1427163" y="1979613"/>
          <p14:tracePt t="10133" x="1452563" y="1963738"/>
          <p14:tracePt t="10140" x="1462088" y="1954213"/>
          <p14:tracePt t="10148" x="1470025" y="1954213"/>
          <p14:tracePt t="10156" x="1477963" y="1954213"/>
          <p14:tracePt t="10164" x="1487488" y="1954213"/>
          <p14:tracePt t="10172" x="1495425" y="1946275"/>
          <p14:tracePt t="10188" x="1504950" y="1946275"/>
          <p14:tracePt t="10204" x="1520825" y="1938338"/>
          <p14:tracePt t="10261" x="1538288" y="1928813"/>
          <p14:tracePt t="10709" x="1546225" y="1920875"/>
          <p14:tracePt t="10717" x="1546225" y="1911350"/>
          <p14:tracePt t="10725" x="1555750" y="1911350"/>
          <p14:tracePt t="10733" x="1563688" y="1903413"/>
          <p14:tracePt t="10741" x="1571625" y="1895475"/>
          <p14:tracePt t="10749" x="1581150" y="1895475"/>
          <p14:tracePt t="10757" x="1589088" y="1885950"/>
          <p14:tracePt t="10765" x="1589088" y="1878013"/>
          <p14:tracePt t="10781" x="1589088" y="1870075"/>
          <p14:tracePt t="10789" x="1597025" y="1870075"/>
          <p14:tracePt t="10805" x="1606550" y="1852613"/>
          <p14:tracePt t="10837" x="1606550" y="1844675"/>
          <p14:tracePt t="10854" x="1614488" y="1835150"/>
          <p14:tracePt t="10966" x="1614488" y="1827213"/>
          <p14:tracePt t="11222" x="1614488" y="1835150"/>
          <p14:tracePt t="11238" x="1614488" y="1844675"/>
          <p14:tracePt t="11262" x="1622425" y="1860550"/>
          <p14:tracePt t="12551" x="1622425" y="1870075"/>
          <p14:tracePt t="12559" x="1622425" y="1878013"/>
          <p14:tracePt t="12607" x="1631950" y="1878013"/>
          <p14:tracePt t="12623" x="1639888" y="1878013"/>
          <p14:tracePt t="12630" x="1649413" y="1878013"/>
          <p14:tracePt t="12646" x="1665288" y="1878013"/>
          <p14:tracePt t="12655" x="1674813" y="1878013"/>
          <p14:tracePt t="12664" x="1700213" y="1878013"/>
          <p14:tracePt t="12682" x="1733550" y="1878013"/>
          <p14:tracePt t="12687" x="1741488" y="1878013"/>
          <p14:tracePt t="12697" x="1758950" y="1878013"/>
          <p14:tracePt t="12703" x="1793875" y="1878013"/>
          <p14:tracePt t="12714" x="1809750" y="1885950"/>
          <p14:tracePt t="12719" x="1835150" y="1885950"/>
          <p14:tracePt t="12731" x="1852613" y="1895475"/>
          <p14:tracePt t="12735" x="1878013" y="1895475"/>
          <p14:tracePt t="12743" x="1895475" y="1903413"/>
          <p14:tracePt t="12751" x="1920875" y="1903413"/>
          <p14:tracePt t="12759" x="1963738" y="1911350"/>
          <p14:tracePt t="12767" x="1997075" y="1920875"/>
          <p14:tracePt t="12775" x="2030413" y="1928813"/>
          <p14:tracePt t="12783" x="2047875" y="1938338"/>
          <p14:tracePt t="12791" x="2090738" y="1938338"/>
          <p14:tracePt t="12801" x="2141538" y="1946275"/>
          <p14:tracePt t="12807" x="2166938" y="1946275"/>
          <p14:tracePt t="12815" x="2217738" y="1954213"/>
          <p14:tracePt t="12823" x="2252663" y="1954213"/>
          <p14:tracePt t="12831" x="2293938" y="1954213"/>
          <p14:tracePt t="12839" x="2336800" y="1954213"/>
          <p14:tracePt t="12847" x="2362200" y="1954213"/>
          <p14:tracePt t="12855" x="2405063" y="1954213"/>
          <p14:tracePt t="12864" x="2422525" y="1954213"/>
          <p14:tracePt t="12871" x="2447925" y="1954213"/>
          <p14:tracePt t="12881" x="2455863" y="1954213"/>
          <p14:tracePt t="12887" x="2489200" y="1954213"/>
          <p14:tracePt t="12897" x="2516188" y="1954213"/>
          <p14:tracePt t="12913" x="2549525" y="1954213"/>
          <p14:tracePt t="12919" x="2582863" y="1971675"/>
          <p14:tracePt t="12927" x="2617788" y="1971675"/>
          <p14:tracePt t="12935" x="2643188" y="1979613"/>
          <p14:tracePt t="12943" x="2693988" y="1989138"/>
          <p14:tracePt t="12951" x="2727325" y="1989138"/>
          <p14:tracePt t="12959" x="2752725" y="1997075"/>
          <p14:tracePt t="12967" x="2813050" y="2014538"/>
          <p14:tracePt t="12975" x="2846388" y="2014538"/>
          <p14:tracePt t="12983" x="2906713" y="2030413"/>
          <p14:tracePt t="12991" x="2965450" y="2039938"/>
          <p14:tracePt t="13000" x="3025775" y="2047875"/>
          <p14:tracePt t="13007" x="3067050" y="2047875"/>
          <p14:tracePt t="13015" x="3135313" y="2065338"/>
          <p14:tracePt t="13023" x="3170238" y="2073275"/>
          <p14:tracePt t="13030" x="3195638" y="2073275"/>
          <p14:tracePt t="13039" x="3228975" y="2082800"/>
          <p14:tracePt t="13047" x="3263900" y="2082800"/>
          <p14:tracePt t="13055" x="3289300" y="2090738"/>
          <p14:tracePt t="13063" x="3297238" y="2090738"/>
          <p14:tracePt t="13071" x="3305175" y="2090738"/>
          <p14:tracePt t="13080" x="3322638" y="2090738"/>
          <p14:tracePt t="13087" x="3340100" y="2090738"/>
          <p14:tracePt t="13097" x="3348038" y="2090738"/>
          <p14:tracePt t="13103" x="3355975" y="2090738"/>
          <p14:tracePt t="13111" x="3382963" y="2090738"/>
          <p14:tracePt t="13127" x="3408363" y="2090738"/>
          <p14:tracePt t="13135" x="3424238" y="2090738"/>
          <p14:tracePt t="13151" x="3441700" y="2090738"/>
          <p14:tracePt t="13159" x="3459163" y="2090738"/>
          <p14:tracePt t="13166" x="3467100" y="2090738"/>
          <p14:tracePt t="13175" x="3492500" y="2090738"/>
          <p14:tracePt t="13191" x="3509963" y="2090738"/>
          <p14:tracePt t="13199" x="3527425" y="2090738"/>
          <p14:tracePt t="13207" x="3543300" y="2090738"/>
          <p14:tracePt t="13215" x="3560763" y="2090738"/>
          <p14:tracePt t="13223" x="3586163" y="2090738"/>
          <p14:tracePt t="13231" x="3611563" y="2090738"/>
          <p14:tracePt t="13239" x="3619500" y="2090738"/>
          <p14:tracePt t="13247" x="3636963" y="2090738"/>
          <p14:tracePt t="13255" x="3646488" y="2090738"/>
          <p14:tracePt t="13263" x="3671888" y="2090738"/>
          <p14:tracePt t="13271" x="3697288" y="2098675"/>
          <p14:tracePt t="13280" x="3713163" y="2098675"/>
          <p14:tracePt t="13287" x="3738563" y="2098675"/>
          <p14:tracePt t="13297" x="3748088" y="2108200"/>
          <p14:tracePt t="13303" x="3756025" y="2108200"/>
          <p14:tracePt t="13311" x="3781425" y="2108200"/>
          <p14:tracePt t="13319" x="3798888" y="2108200"/>
          <p14:tracePt t="13335" x="3824288" y="2108200"/>
          <p14:tracePt t="13351" x="3832225" y="2108200"/>
          <p14:tracePt t="13359" x="3841750" y="2108200"/>
          <p14:tracePt t="13375" x="3849688" y="2108200"/>
          <p14:tracePt t="13391" x="3857625" y="2108200"/>
          <p14:tracePt t="13399" x="3867150" y="2108200"/>
          <p14:tracePt t="13414" x="3875088" y="2108200"/>
          <p14:tracePt t="13430" x="3875088" y="2116138"/>
          <p14:tracePt t="13439" x="3883025" y="2124075"/>
          <p14:tracePt t="13447" x="3900488" y="2124075"/>
          <p14:tracePt t="13455" x="3900488" y="2133600"/>
          <p14:tracePt t="13463" x="3908425" y="2133600"/>
          <p14:tracePt t="13471" x="3917950" y="2133600"/>
          <p14:tracePt t="13527" x="3925888" y="2133600"/>
          <p14:tracePt t="13543" x="3943350" y="2133600"/>
          <p14:tracePt t="13567" x="3960813" y="2133600"/>
          <p14:tracePt t="13575" x="3968750" y="2133600"/>
          <p14:tracePt t="13991" x="3976688" y="2133600"/>
          <p14:tracePt t="14199" x="3986213" y="2133600"/>
          <p14:tracePt t="14958" x="3994150" y="2133600"/>
          <p14:tracePt t="15006" x="3994150" y="2141538"/>
          <p14:tracePt t="15014" x="3994150" y="2149475"/>
          <p14:tracePt t="15031" x="3994150" y="2159000"/>
          <p14:tracePt t="15271" x="3994150" y="2166938"/>
          <p14:tracePt t="15438" x="3976688" y="2166938"/>
          <p14:tracePt t="15447" x="3960813" y="2166938"/>
          <p14:tracePt t="15454" x="3917950" y="2166938"/>
          <p14:tracePt t="15463" x="3883025" y="2166938"/>
          <p14:tracePt t="15471" x="3841750" y="2166938"/>
          <p14:tracePt t="15479" x="3773488" y="2133600"/>
          <p14:tracePt t="15487" x="3738563" y="2124075"/>
          <p14:tracePt t="15496" x="3705225" y="2098675"/>
          <p14:tracePt t="15502" x="3679825" y="2098675"/>
          <p14:tracePt t="15510" x="3629025" y="2082800"/>
          <p14:tracePt t="15519" x="3594100" y="2073275"/>
          <p14:tracePt t="15528" x="3568700" y="2065338"/>
          <p14:tracePt t="15535" x="3517900" y="2055813"/>
          <p14:tracePt t="15544" x="3484563" y="2047875"/>
          <p14:tracePt t="15551" x="3459163" y="2039938"/>
          <p14:tracePt t="15559" x="3433763" y="2030413"/>
          <p14:tracePt t="15567" x="3416300" y="2022475"/>
          <p14:tracePt t="15575" x="3382963" y="2014538"/>
          <p14:tracePt t="15583" x="3365500" y="2014538"/>
          <p14:tracePt t="15591" x="3348038" y="2014538"/>
          <p14:tracePt t="15599" x="3330575" y="2014538"/>
          <p14:tracePt t="15607" x="3314700" y="2014538"/>
          <p14:tracePt t="15615" x="3297238" y="2014538"/>
          <p14:tracePt t="15623" x="3271838" y="2014538"/>
          <p14:tracePt t="15631" x="3246438" y="2014538"/>
          <p14:tracePt t="15639" x="3203575" y="2014538"/>
          <p14:tracePt t="15647" x="3178175" y="2030413"/>
          <p14:tracePt t="15655" x="3160713" y="2047875"/>
          <p14:tracePt t="15663" x="3101975" y="2098675"/>
          <p14:tracePt t="15671" x="3076575" y="2108200"/>
          <p14:tracePt t="15680" x="3051175" y="2124075"/>
          <p14:tracePt t="15687" x="3025775" y="2141538"/>
          <p14:tracePt t="15694" x="3008313" y="2149475"/>
          <p14:tracePt t="15702" x="2957513" y="2166938"/>
          <p14:tracePt t="15711" x="2949575" y="2174875"/>
          <p14:tracePt t="15719" x="2914650" y="2200275"/>
          <p14:tracePt t="15728" x="2871788" y="2217738"/>
          <p14:tracePt t="15735" x="2838450" y="2252663"/>
          <p14:tracePt t="15744" x="2787650" y="2268538"/>
          <p14:tracePt t="15750" x="2752725" y="2286000"/>
          <p14:tracePt t="15759" x="2736850" y="2293938"/>
          <p14:tracePt t="15767" x="2701925" y="2303463"/>
          <p14:tracePt t="15775" x="2668588" y="2303463"/>
          <p14:tracePt t="15783" x="2660650" y="2303463"/>
          <p14:tracePt t="15791" x="2643188" y="2303463"/>
          <p14:tracePt t="15799" x="2625725" y="2303463"/>
          <p14:tracePt t="15807" x="2617788" y="2303463"/>
          <p14:tracePt t="15815" x="2582863" y="2303463"/>
          <p14:tracePt t="15823" x="2574925" y="2293938"/>
          <p14:tracePt t="15831" x="2549525" y="2278063"/>
          <p14:tracePt t="15839" x="2532063" y="2260600"/>
          <p14:tracePt t="15847" x="2516188" y="2243138"/>
          <p14:tracePt t="15855" x="2489200" y="2227263"/>
          <p14:tracePt t="15863" x="2481263" y="2217738"/>
          <p14:tracePt t="15871" x="2463800" y="2209800"/>
          <p14:tracePt t="15880" x="2447925" y="2209800"/>
          <p14:tracePt t="15887" x="2422525" y="2200275"/>
          <p14:tracePt t="15895" x="2387600" y="2200275"/>
          <p14:tracePt t="15903" x="2371725" y="2200275"/>
          <p14:tracePt t="15912" x="2354263" y="2200275"/>
          <p14:tracePt t="15918" x="2319338" y="2192338"/>
          <p14:tracePt t="15928" x="2278063" y="2192338"/>
          <p14:tracePt t="15935" x="2243138" y="2192338"/>
          <p14:tracePt t="15944" x="2217738" y="2192338"/>
          <p14:tracePt t="15951" x="2209800" y="2192338"/>
          <p14:tracePt t="15961" x="2184400" y="2192338"/>
          <p14:tracePt t="15967" x="2141538" y="2192338"/>
          <p14:tracePt t="15975" x="2108200" y="2192338"/>
          <p14:tracePt t="15983" x="2065338" y="2192338"/>
          <p14:tracePt t="15991" x="2030413" y="2192338"/>
          <p14:tracePt t="15998" x="1979613" y="2192338"/>
          <p14:tracePt t="16007" x="1946275" y="2192338"/>
          <p14:tracePt t="16015" x="1903413" y="2184400"/>
          <p14:tracePt t="16024" x="1860550" y="2184400"/>
          <p14:tracePt t="16031" x="1844675" y="2174875"/>
          <p14:tracePt t="16038" x="1793875" y="2174875"/>
          <p14:tracePt t="16047" x="1766888" y="2166938"/>
          <p14:tracePt t="16055" x="1751013" y="2166938"/>
          <p14:tracePt t="16063" x="1690688" y="2166938"/>
          <p14:tracePt t="16071" x="1665288" y="2166938"/>
          <p14:tracePt t="16079" x="1631950" y="2166938"/>
          <p14:tracePt t="16088" x="1563688" y="2166938"/>
          <p14:tracePt t="16095" x="1504950" y="2166938"/>
          <p14:tracePt t="16103" x="1452563" y="2166938"/>
          <p14:tracePt t="16111" x="1393825" y="2166938"/>
          <p14:tracePt t="16119" x="1333500" y="2166938"/>
          <p14:tracePt t="16128" x="1274763" y="2166938"/>
          <p14:tracePt t="16135" x="1216025" y="2166938"/>
          <p14:tracePt t="16144" x="1173163" y="2166938"/>
          <p14:tracePt t="16151" x="1147763" y="2166938"/>
          <p14:tracePt t="16159" x="1104900" y="2174875"/>
          <p14:tracePt t="16167" x="1079500" y="2184400"/>
          <p14:tracePt t="16175" x="1069975" y="2184400"/>
          <p14:tracePt t="16183" x="1062038" y="2192338"/>
          <p14:tracePt t="16191" x="1054100" y="2192338"/>
          <p14:tracePt t="16199" x="1044575" y="2192338"/>
          <p14:tracePt t="16216" x="1036638" y="2192338"/>
          <p14:tracePt t="16224" x="1028700" y="2192338"/>
          <p14:tracePt t="16232" x="1019175" y="2192338"/>
          <p14:tracePt t="16240" x="1011238" y="2192338"/>
          <p14:tracePt t="16256" x="985838" y="2192338"/>
          <p14:tracePt t="16264" x="977900" y="2184400"/>
          <p14:tracePt t="16272" x="977900" y="2174875"/>
          <p14:tracePt t="16280" x="960438" y="2166938"/>
          <p14:tracePt t="16288" x="952500" y="2159000"/>
          <p14:tracePt t="16296" x="952500" y="2149475"/>
          <p14:tracePt t="16304" x="942975" y="2141538"/>
          <p14:tracePt t="16312" x="935038" y="2133600"/>
          <p14:tracePt t="16344" x="925513" y="2124075"/>
          <p14:tracePt t="16376" x="917575" y="2124075"/>
          <p14:tracePt t="16384" x="909638" y="2124075"/>
          <p14:tracePt t="16399" x="900113" y="2124075"/>
          <p14:tracePt t="16408" x="874713" y="2124075"/>
          <p14:tracePt t="16416" x="866775" y="2124075"/>
          <p14:tracePt t="16424" x="849313" y="2124075"/>
          <p14:tracePt t="16432" x="823913" y="2124075"/>
          <p14:tracePt t="16440" x="815975" y="2133600"/>
          <p14:tracePt t="16448" x="798513" y="2133600"/>
          <p14:tracePt t="16456" x="773113" y="2141538"/>
          <p14:tracePt t="16464" x="765175" y="2141538"/>
          <p14:tracePt t="16472" x="747713" y="2141538"/>
          <p14:tracePt t="16479" x="730250" y="2141538"/>
          <p14:tracePt t="16495" x="722313" y="2141538"/>
          <p14:tracePt t="16504" x="714375" y="2141538"/>
          <p14:tracePt t="16544" x="704850" y="2141538"/>
          <p14:tracePt t="16552" x="696913" y="2141538"/>
          <p14:tracePt t="16568" x="688975" y="2141538"/>
          <p14:tracePt t="16584" x="679450" y="2141538"/>
          <p14:tracePt t="16608" x="671513" y="2133600"/>
          <p14:tracePt t="16640" x="671513" y="2124075"/>
          <p14:tracePt t="16680" x="671513" y="2116138"/>
          <p14:tracePt t="16800" x="671513" y="2108200"/>
          <p14:tracePt t="16824" x="671513" y="2098675"/>
          <p14:tracePt t="16839" x="679450" y="2098675"/>
          <p14:tracePt t="16872" x="688975" y="2098675"/>
          <p14:tracePt t="16888" x="696913" y="2098675"/>
          <p14:tracePt t="16904" x="704850" y="2098675"/>
          <p14:tracePt t="16920" x="714375" y="2098675"/>
          <p14:tracePt t="16927" x="722313" y="2098675"/>
          <p14:tracePt t="16936" x="730250" y="2098675"/>
          <p14:tracePt t="16943" x="755650" y="2098675"/>
          <p14:tracePt t="16952" x="765175" y="2098675"/>
          <p14:tracePt t="16967" x="773113" y="2098675"/>
          <p14:tracePt t="17032" x="781050" y="2090738"/>
          <p14:tracePt t="17047" x="790575" y="2082800"/>
          <p14:tracePt t="17080" x="798513" y="2082800"/>
          <p14:tracePt t="17088" x="808038" y="2073275"/>
          <p14:tracePt t="17104" x="808038" y="2065338"/>
          <p14:tracePt t="17136" x="808038" y="2055813"/>
          <p14:tracePt t="17143" x="815975" y="2039938"/>
          <p14:tracePt t="17159" x="815975" y="2030413"/>
          <p14:tracePt t="17167" x="823913" y="2030413"/>
          <p14:tracePt t="17192" x="823913" y="2022475"/>
          <p14:tracePt t="17207" x="823913" y="2014538"/>
          <p14:tracePt t="17224" x="823913" y="2005013"/>
          <p14:tracePt t="17321" x="815975" y="2005013"/>
          <p14:tracePt t="17328" x="808038" y="2005013"/>
          <p14:tracePt t="17337" x="798513" y="2005013"/>
          <p14:tracePt t="17345" x="781050" y="2005013"/>
          <p14:tracePt t="17353" x="773113" y="2005013"/>
          <p14:tracePt t="17363" x="747713" y="2005013"/>
          <p14:tracePt t="17369" x="730250" y="2005013"/>
          <p14:tracePt t="17379" x="714375" y="2005013"/>
          <p14:tracePt t="17384" x="688975" y="2022475"/>
          <p14:tracePt t="17393" x="679450" y="2022475"/>
          <p14:tracePt t="17400" x="654050" y="2039938"/>
          <p14:tracePt t="17409" x="628650" y="2055813"/>
          <p14:tracePt t="17416" x="611188" y="2065338"/>
          <p14:tracePt t="17425" x="611188" y="2073275"/>
          <p14:tracePt t="17432" x="595313" y="2082800"/>
          <p14:tracePt t="17440" x="585788" y="2082800"/>
          <p14:tracePt t="17448" x="585788" y="2090738"/>
          <p14:tracePt t="17457" x="577850" y="2098675"/>
          <p14:tracePt t="17464" x="569913" y="2108200"/>
          <p14:tracePt t="17472" x="560388" y="2116138"/>
          <p14:tracePt t="17482" x="552450" y="2133600"/>
          <p14:tracePt t="17489" x="534988" y="2141538"/>
          <p14:tracePt t="17496" x="509588" y="2184400"/>
          <p14:tracePt t="17505" x="492125" y="2192338"/>
          <p14:tracePt t="17512" x="484188" y="2209800"/>
          <p14:tracePt t="17521" x="466725" y="2243138"/>
          <p14:tracePt t="17529" x="466725" y="2252663"/>
          <p14:tracePt t="17537" x="450850" y="2268538"/>
          <p14:tracePt t="17546" x="433388" y="2311400"/>
          <p14:tracePt t="17553" x="415925" y="2362200"/>
          <p14:tracePt t="17562" x="407988" y="2387600"/>
          <p14:tracePt t="17569" x="390525" y="2422525"/>
          <p14:tracePt t="17579" x="357188" y="2473325"/>
          <p14:tracePt t="17585" x="357188" y="2498725"/>
          <p14:tracePt t="17593" x="347663" y="2524125"/>
          <p14:tracePt t="17600" x="331788" y="2557463"/>
          <p14:tracePt t="17609" x="322263" y="2608263"/>
          <p14:tracePt t="17616" x="306388" y="2643188"/>
          <p14:tracePt t="17625" x="296863" y="2686050"/>
          <p14:tracePt t="17632" x="288925" y="2736850"/>
          <p14:tracePt t="17640" x="280988" y="2762250"/>
          <p14:tracePt t="17648" x="271463" y="2813050"/>
          <p14:tracePt t="17655" x="271463" y="2846388"/>
          <p14:tracePt t="17664" x="271463" y="2863850"/>
          <p14:tracePt t="17672" x="271463" y="2897188"/>
          <p14:tracePt t="17680" x="271463" y="2922588"/>
          <p14:tracePt t="17688" x="271463" y="2974975"/>
          <p14:tracePt t="17696" x="271463" y="3008313"/>
          <p14:tracePt t="17704" x="271463" y="3059113"/>
          <p14:tracePt t="17711" x="271463" y="3094038"/>
          <p14:tracePt t="17720" x="271463" y="3135313"/>
          <p14:tracePt t="17728" x="271463" y="3152775"/>
          <p14:tracePt t="17736" x="271463" y="3186113"/>
          <p14:tracePt t="17745" x="271463" y="3211513"/>
          <p14:tracePt t="17752" x="280988" y="3228975"/>
          <p14:tracePt t="17760" x="288925" y="3246438"/>
          <p14:tracePt t="17768" x="288925" y="3263900"/>
          <p14:tracePt t="17777" x="288925" y="3271838"/>
          <p14:tracePt t="17784" x="296863" y="3279775"/>
          <p14:tracePt t="17793" x="306388" y="3305175"/>
          <p14:tracePt t="17800" x="314325" y="3322638"/>
          <p14:tracePt t="17808" x="331788" y="3340100"/>
          <p14:tracePt t="17816" x="347663" y="3373438"/>
          <p14:tracePt t="17832" x="365125" y="3408363"/>
          <p14:tracePt t="17840" x="374650" y="3433763"/>
          <p14:tracePt t="17848" x="382588" y="3441700"/>
          <p14:tracePt t="17856" x="390525" y="3459163"/>
          <p14:tracePt t="17864" x="407988" y="3484563"/>
          <p14:tracePt t="17872" x="407988" y="3492500"/>
          <p14:tracePt t="17894" x="415925" y="3535363"/>
          <p14:tracePt t="17896" x="425450" y="3560763"/>
          <p14:tracePt t="17912" x="433388" y="3578225"/>
          <p14:tracePt t="17920" x="441325" y="3594100"/>
          <p14:tracePt t="17936" x="450850" y="3603625"/>
          <p14:tracePt t="17952" x="458788" y="3603625"/>
          <p14:tracePt t="17960" x="476250" y="3619500"/>
          <p14:tracePt t="17968" x="484188" y="3619500"/>
          <p14:tracePt t="17977" x="492125" y="3619500"/>
          <p14:tracePt t="17984" x="519113" y="3636963"/>
          <p14:tracePt t="17992" x="534988" y="3636963"/>
          <p14:tracePt t="18000" x="544513" y="3646488"/>
          <p14:tracePt t="18009" x="569913" y="3654425"/>
          <p14:tracePt t="18016" x="595313" y="3654425"/>
          <p14:tracePt t="18024" x="628650" y="3654425"/>
          <p14:tracePt t="18032" x="636588" y="3662363"/>
          <p14:tracePt t="18040" x="663575" y="3679825"/>
          <p14:tracePt t="18048" x="679450" y="3687763"/>
          <p14:tracePt t="18056" x="696913" y="3697288"/>
          <p14:tracePt t="18064" x="739775" y="3705225"/>
          <p14:tracePt t="18073" x="755650" y="3722688"/>
          <p14:tracePt t="18080" x="781050" y="3738563"/>
          <p14:tracePt t="18088" x="808038" y="3756025"/>
          <p14:tracePt t="18097" x="833438" y="3763963"/>
          <p14:tracePt t="18104" x="866775" y="3790950"/>
          <p14:tracePt t="18113" x="884238" y="3816350"/>
          <p14:tracePt t="18120" x="892175" y="3824288"/>
          <p14:tracePt t="18127" x="917575" y="3857625"/>
          <p14:tracePt t="18137" x="935038" y="3875088"/>
          <p14:tracePt t="18144" x="942975" y="3883025"/>
          <p14:tracePt t="18152" x="952500" y="3892550"/>
          <p14:tracePt t="18160" x="960438" y="3900488"/>
          <p14:tracePt t="18168" x="968375" y="3900488"/>
          <p14:tracePt t="18177" x="993775" y="3917950"/>
          <p14:tracePt t="18184" x="1003300" y="3917950"/>
          <p14:tracePt t="18337" x="993775" y="3925888"/>
          <p14:tracePt t="18617" x="993775" y="3943350"/>
          <p14:tracePt t="19017" x="985838" y="3943350"/>
          <p14:tracePt t="19121" x="977900" y="3935413"/>
          <p14:tracePt t="19249" x="977900" y="3925888"/>
          <p14:tracePt t="19282" x="968375" y="3917950"/>
          <p14:tracePt t="19625" x="977900" y="3917950"/>
          <p14:tracePt t="19633" x="1028700" y="3917950"/>
          <p14:tracePt t="19641" x="1087438" y="3917950"/>
          <p14:tracePt t="19649" x="1198563" y="3917950"/>
          <p14:tracePt t="19657" x="1300163" y="3935413"/>
          <p14:tracePt t="19665" x="1427163" y="3968750"/>
          <p14:tracePt t="19673" x="1520825" y="4002088"/>
          <p14:tracePt t="19681" x="1622425" y="4044950"/>
          <p14:tracePt t="19689" x="1716088" y="4113213"/>
          <p14:tracePt t="19697" x="1835150" y="4189413"/>
          <p14:tracePt t="19705" x="1911350" y="4240213"/>
          <p14:tracePt t="19713" x="2005013" y="4308475"/>
          <p14:tracePt t="19721" x="2039938" y="4359275"/>
          <p14:tracePt t="19730" x="2065338" y="4402138"/>
          <p14:tracePt t="19737" x="2065338" y="4419600"/>
          <p14:tracePt t="19746" x="2073275" y="4452938"/>
          <p14:tracePt t="19753" x="2073275" y="4478338"/>
          <p14:tracePt t="19760" x="2073275" y="4503738"/>
          <p14:tracePt t="19768" x="2073275" y="4513263"/>
          <p14:tracePt t="19777" x="2073275" y="4529138"/>
          <p14:tracePt t="19785" x="2073275" y="4538663"/>
          <p14:tracePt t="19794" x="2073275" y="4554538"/>
          <p14:tracePt t="19801" x="2073275" y="4572000"/>
          <p14:tracePt t="19810" x="2082800" y="4589463"/>
          <p14:tracePt t="19817" x="2090738" y="4614863"/>
          <p14:tracePt t="19825" x="2090738" y="4630738"/>
          <p14:tracePt t="19833" x="2098675" y="4648200"/>
          <p14:tracePt t="19841" x="2098675" y="4657725"/>
          <p14:tracePt t="19849" x="2116138" y="4673600"/>
          <p14:tracePt t="19865" x="2116138" y="4691063"/>
          <p14:tracePt t="19873" x="2116138" y="4699000"/>
          <p14:tracePt t="19897" x="2116138" y="4708525"/>
          <p14:tracePt t="19994" x="2116138" y="4691063"/>
          <p14:tracePt t="20000" x="2124075" y="4673600"/>
          <p14:tracePt t="20009" x="2124075" y="4665663"/>
          <p14:tracePt t="20017" x="2124075" y="4648200"/>
          <p14:tracePt t="20025" x="2124075" y="4630738"/>
          <p14:tracePt t="20033" x="2124075" y="4614863"/>
          <p14:tracePt t="20041" x="2133600" y="4605338"/>
          <p14:tracePt t="20048" x="2133600" y="4597400"/>
          <p14:tracePt t="20065" x="2133600" y="4589463"/>
          <p14:tracePt t="20209" x="2133600" y="4579938"/>
          <p14:tracePt t="20218" x="2133600" y="4572000"/>
          <p14:tracePt t="20234" x="2133600" y="4564063"/>
          <p14:tracePt t="20250" x="2133600" y="4554538"/>
          <p14:tracePt t="20258" x="2133600" y="4546600"/>
          <p14:tracePt t="20274" x="2133600" y="4538663"/>
          <p14:tracePt t="20290" x="2133600" y="4529138"/>
          <p14:tracePt t="20306" x="2133600" y="4513263"/>
          <p14:tracePt t="20314" x="2141538" y="4503738"/>
          <p14:tracePt t="20322" x="2149475" y="4495800"/>
          <p14:tracePt t="20330" x="2149475" y="4486275"/>
          <p14:tracePt t="20338" x="2159000" y="4478338"/>
          <p14:tracePt t="20346" x="2166938" y="4460875"/>
          <p14:tracePt t="20354" x="2166938" y="4452938"/>
          <p14:tracePt t="20362" x="2174875" y="4445000"/>
          <p14:tracePt t="20378" x="2192338" y="4419600"/>
          <p14:tracePt t="20386" x="2200275" y="4402138"/>
          <p14:tracePt t="20394" x="2200275" y="4394200"/>
          <p14:tracePt t="20402" x="2227263" y="4368800"/>
          <p14:tracePt t="20418" x="2235200" y="4359275"/>
          <p14:tracePt t="20427" x="2235200" y="4351338"/>
          <p14:tracePt t="20443" x="2243138" y="4341813"/>
          <p14:tracePt t="20546" x="2243138" y="4351338"/>
          <p14:tracePt t="20554" x="2243138" y="4359275"/>
          <p14:tracePt t="20578" x="2243138" y="4368800"/>
          <p14:tracePt t="20714" x="2252663" y="4368800"/>
          <p14:tracePt t="20874" x="2260600" y="4368800"/>
          <p14:tracePt t="20882" x="2260600" y="4359275"/>
          <p14:tracePt t="20898" x="2260600" y="4351338"/>
          <p14:tracePt t="20914" x="2268538" y="4341813"/>
          <p14:tracePt t="20954" x="2278063" y="4325938"/>
          <p14:tracePt t="21138" x="2278063" y="4333875"/>
          <p14:tracePt t="21386" x="2278063" y="4341813"/>
          <p14:tracePt t="21393" x="2278063" y="4351338"/>
          <p14:tracePt t="21409" x="2286000" y="4359275"/>
          <p14:tracePt t="21426" x="2286000" y="4376738"/>
          <p14:tracePt t="21442" x="2286000" y="4394200"/>
          <p14:tracePt t="21449" x="2293938" y="4402138"/>
          <p14:tracePt t="21458" x="2311400" y="4410075"/>
          <p14:tracePt t="21466" x="2344738" y="4419600"/>
          <p14:tracePt t="21474" x="2371725" y="4427538"/>
          <p14:tracePt t="21482" x="2405063" y="4445000"/>
          <p14:tracePt t="21490" x="2463800" y="4452938"/>
          <p14:tracePt t="21498" x="2506663" y="4470400"/>
          <p14:tracePt t="21506" x="2541588" y="4478338"/>
          <p14:tracePt t="21514" x="2574925" y="4486275"/>
          <p14:tracePt t="21522" x="2608263" y="4503738"/>
          <p14:tracePt t="21530" x="2625725" y="4503738"/>
          <p14:tracePt t="21538" x="2668588" y="4513263"/>
          <p14:tracePt t="21546" x="2676525" y="4529138"/>
          <p14:tracePt t="21578" x="2693988" y="4546600"/>
          <p14:tracePt t="21594" x="2711450" y="4564063"/>
          <p14:tracePt t="21609" x="2727325" y="4579938"/>
          <p14:tracePt t="21618" x="2744788" y="4589463"/>
          <p14:tracePt t="21627" x="2770188" y="4605338"/>
          <p14:tracePt t="21634" x="2787650" y="4614863"/>
          <p14:tracePt t="21643" x="2795588" y="4614863"/>
          <p14:tracePt t="21649" x="2813050" y="4622800"/>
          <p14:tracePt t="21666" x="2830513" y="4640263"/>
          <p14:tracePt t="21682" x="2846388" y="4665663"/>
          <p14:tracePt t="21698" x="2855913" y="4665663"/>
          <p14:tracePt t="21706" x="2863850" y="4665663"/>
          <p14:tracePt t="21714" x="2871788" y="4665663"/>
          <p14:tracePt t="21722" x="2889250" y="4673600"/>
          <p14:tracePt t="21730" x="2897188" y="4673600"/>
          <p14:tracePt t="21738" x="2906713" y="4673600"/>
          <p14:tracePt t="21746" x="2922588" y="4683125"/>
          <p14:tracePt t="21754" x="2932113" y="4683125"/>
          <p14:tracePt t="21762" x="2940050" y="4683125"/>
          <p14:tracePt t="21770" x="2965450" y="4683125"/>
          <p14:tracePt t="21786" x="2990850" y="4691063"/>
          <p14:tracePt t="21793" x="3008313" y="4699000"/>
          <p14:tracePt t="21802" x="3016250" y="4699000"/>
          <p14:tracePt t="21809" x="3033713" y="4699000"/>
          <p14:tracePt t="21818" x="3041650" y="4708525"/>
          <p14:tracePt t="21827" x="3076575" y="4716463"/>
          <p14:tracePt t="21834" x="3094038" y="4716463"/>
          <p14:tracePt t="21843" x="3109913" y="4716463"/>
          <p14:tracePt t="21850" x="3135313" y="4724400"/>
          <p14:tracePt t="21858" x="3152775" y="4733925"/>
          <p14:tracePt t="21866" x="3170238" y="4741863"/>
          <p14:tracePt t="21874" x="3195638" y="4749800"/>
          <p14:tracePt t="21894" x="3203575" y="4759325"/>
          <p14:tracePt t="21898" x="3221038" y="4759325"/>
          <p14:tracePt t="21914" x="3254375" y="4775200"/>
          <p14:tracePt t="21930" x="3263900" y="4784725"/>
          <p14:tracePt t="21938" x="3279775" y="4784725"/>
          <p14:tracePt t="21946" x="3289300" y="4792663"/>
          <p14:tracePt t="21962" x="3297238" y="4792663"/>
          <p14:tracePt t="22114" x="3297238" y="4784725"/>
          <p14:tracePt t="22211" x="3297238" y="4775200"/>
          <p14:tracePt t="22451" x="3297238" y="4784725"/>
          <p14:tracePt t="22467" x="3289300" y="4784725"/>
          <p14:tracePt t="22491" x="3279775" y="4792663"/>
          <p14:tracePt t="22499" x="3279775" y="4802188"/>
          <p14:tracePt t="22523" x="3279775" y="4810125"/>
          <p14:tracePt t="22547" x="3263900" y="4810125"/>
          <p14:tracePt t="22563" x="3254375" y="4818063"/>
          <p14:tracePt t="22635" x="3254375" y="4827588"/>
          <p14:tracePt t="22643" x="3238500" y="4827588"/>
          <p14:tracePt t="22659" x="3228975" y="4827588"/>
          <p14:tracePt t="22667" x="3186113" y="4827588"/>
          <p14:tracePt t="22675" x="3170238" y="4852988"/>
          <p14:tracePt t="22683" x="3135313" y="4852988"/>
          <p14:tracePt t="22691" x="3109913" y="4852988"/>
          <p14:tracePt t="22715" x="3076575" y="4860925"/>
          <p14:tracePt t="23098" x="3076575" y="4868863"/>
          <p14:tracePt t="23106" x="3076575" y="4878388"/>
          <p14:tracePt t="23115" x="3076575" y="4894263"/>
          <p14:tracePt t="23123" x="3076575" y="4903788"/>
          <p14:tracePt t="23131" x="3076575" y="4911725"/>
          <p14:tracePt t="23146" x="3059113" y="4929188"/>
          <p14:tracePt t="23155" x="3041650" y="4937125"/>
          <p14:tracePt t="23163" x="3025775" y="4954588"/>
          <p14:tracePt t="23171" x="3008313" y="4954588"/>
          <p14:tracePt t="23179" x="2974975" y="4954588"/>
          <p14:tracePt t="23187" x="2940050" y="4972050"/>
          <p14:tracePt t="23194" x="2922588" y="4979988"/>
          <p14:tracePt t="23203" x="2897188" y="4979988"/>
          <p14:tracePt t="23211" x="2838450" y="5005388"/>
          <p14:tracePt t="23218" x="2787650" y="5038725"/>
          <p14:tracePt t="23228" x="2727325" y="5073650"/>
          <p14:tracePt t="23235" x="2625725" y="5124450"/>
          <p14:tracePt t="23243" x="2516188" y="5167313"/>
          <p14:tracePt t="23251" x="2405063" y="5218113"/>
          <p14:tracePt t="23259" x="2268538" y="5251450"/>
          <p14:tracePt t="23267" x="2200275" y="5268913"/>
          <p14:tracePt t="23276" x="2108200" y="5294313"/>
          <p14:tracePt t="23283" x="2039938" y="5302250"/>
          <p14:tracePt t="23291" x="2005013" y="5311775"/>
          <p14:tracePt t="23298" x="1946275" y="5311775"/>
          <p14:tracePt t="23307" x="1895475" y="5327650"/>
          <p14:tracePt t="23315" x="1852613" y="5327650"/>
          <p14:tracePt t="23323" x="1819275" y="5327650"/>
          <p14:tracePt t="23331" x="1776413" y="5327650"/>
          <p14:tracePt t="23338" x="1758950" y="5337175"/>
          <p14:tracePt t="23347" x="1733550" y="5345113"/>
          <p14:tracePt t="23362" x="1725613" y="5345113"/>
          <p14:tracePt t="23371" x="1725613" y="5353050"/>
          <p14:tracePt t="23378" x="1716088" y="5353050"/>
          <p14:tracePt t="23387" x="1708150" y="5370513"/>
          <p14:tracePt t="23395" x="1700213" y="5380038"/>
          <p14:tracePt t="23411" x="1690688" y="5387975"/>
          <p14:tracePt t="23418" x="1674813" y="5405438"/>
          <p14:tracePt t="23435" x="1674813" y="5413375"/>
          <p14:tracePt t="23443" x="1665288" y="5430838"/>
          <p14:tracePt t="23450" x="1665288" y="5438775"/>
          <p14:tracePt t="23459" x="1665288" y="5446713"/>
          <p14:tracePt t="23475" x="1665288" y="5456238"/>
          <p14:tracePt t="23483" x="1665288" y="5464175"/>
          <p14:tracePt t="23507" x="1665288" y="5489575"/>
          <p14:tracePt t="23523" x="1665288" y="5497513"/>
          <p14:tracePt t="23531" x="1665288" y="5507038"/>
          <p14:tracePt t="23547" x="1674813" y="5524500"/>
          <p14:tracePt t="23554" x="1700213" y="5524500"/>
          <p14:tracePt t="23562" x="1708150" y="5524500"/>
          <p14:tracePt t="23571" x="1733550" y="5524500"/>
          <p14:tracePt t="23578" x="1758950" y="5524500"/>
          <p14:tracePt t="23587" x="1801813" y="5524500"/>
          <p14:tracePt t="23594" x="1827213" y="5524500"/>
          <p14:tracePt t="23603" x="1870075" y="5524500"/>
          <p14:tracePt t="23611" x="1903413" y="5524500"/>
          <p14:tracePt t="23618" x="1938338" y="5524500"/>
          <p14:tracePt t="23626" x="1971675" y="5524500"/>
          <p14:tracePt t="23635" x="1997075" y="5524500"/>
          <p14:tracePt t="23643" x="2014538" y="5524500"/>
          <p14:tracePt t="23651" x="2030413" y="5524500"/>
          <p14:tracePt t="23659" x="2047875" y="5524500"/>
          <p14:tracePt t="23667" x="2065338" y="5524500"/>
          <p14:tracePt t="23683" x="2073275" y="5524500"/>
          <p14:tracePt t="23763" x="2073275" y="5532438"/>
          <p14:tracePt t="23778" x="2082800" y="5540375"/>
          <p14:tracePt t="23795" x="2082800" y="5549900"/>
          <p14:tracePt t="23803" x="2082800" y="5557838"/>
          <p14:tracePt t="23827" x="2082800" y="5565775"/>
          <p14:tracePt t="23842" x="2082800" y="5591175"/>
          <p14:tracePt t="23851" x="2082800" y="5600700"/>
          <p14:tracePt t="23858" x="2082800" y="5608638"/>
          <p14:tracePt t="23867" x="2082800" y="5616575"/>
          <p14:tracePt t="23876" x="2082800" y="5626100"/>
          <p14:tracePt t="23883" x="2082800" y="5634038"/>
          <p14:tracePt t="23891" x="2073275" y="5634038"/>
          <p14:tracePt t="23910" x="2055813" y="5651500"/>
          <p14:tracePt t="23915" x="2047875" y="5659438"/>
          <p14:tracePt t="23930" x="2047875" y="5668963"/>
          <p14:tracePt t="23939" x="2039938" y="5668963"/>
          <p14:tracePt t="23947" x="2030413" y="5676900"/>
          <p14:tracePt t="23955" x="2014538" y="5694363"/>
          <p14:tracePt t="23964" x="2005013" y="5702300"/>
          <p14:tracePt t="23970" x="1979613" y="5719763"/>
          <p14:tracePt t="23978" x="1963738" y="5727700"/>
          <p14:tracePt t="23987" x="1928813" y="5745163"/>
          <p14:tracePt t="23994" x="1895475" y="5761038"/>
          <p14:tracePt t="24003" x="1870075" y="5778500"/>
          <p14:tracePt t="24011" x="1844675" y="5795963"/>
          <p14:tracePt t="24019" x="1835150" y="5813425"/>
          <p14:tracePt t="24028" x="1801813" y="5829300"/>
          <p14:tracePt t="24035" x="1793875" y="5838825"/>
          <p14:tracePt t="24042" x="1766888" y="5864225"/>
          <p14:tracePt t="24051" x="1751013" y="5880100"/>
          <p14:tracePt t="24059" x="1741488" y="5897563"/>
          <p14:tracePt t="24067" x="1716088" y="5940425"/>
          <p14:tracePt t="24075" x="1708150" y="5948363"/>
          <p14:tracePt t="24083" x="1700213" y="5957888"/>
          <p14:tracePt t="24093" x="1674813" y="5983288"/>
          <p14:tracePt t="24098" x="1665288" y="5999163"/>
          <p14:tracePt t="24107" x="1649413" y="6016625"/>
          <p14:tracePt t="24115" x="1649413" y="6024563"/>
          <p14:tracePt t="24123" x="1639888" y="6024563"/>
          <p14:tracePt t="24131" x="1631950" y="6034088"/>
          <p14:tracePt t="24139" x="1622425" y="6034088"/>
          <p14:tracePt t="24147" x="1622425" y="6042025"/>
          <p14:tracePt t="24156" x="1606550" y="6049963"/>
          <p14:tracePt t="24162" x="1597025" y="6059488"/>
          <p14:tracePt t="24171" x="1589088" y="6067425"/>
          <p14:tracePt t="24180" x="1581150" y="6067425"/>
          <p14:tracePt t="24188" x="1581150" y="6076950"/>
          <p14:tracePt t="24196" x="1581150" y="6092825"/>
          <p14:tracePt t="24204" x="1571625" y="6102350"/>
          <p14:tracePt t="24212" x="1563688" y="6110288"/>
          <p14:tracePt t="24220" x="1563688" y="6127750"/>
          <p14:tracePt t="24228" x="1563688" y="6135688"/>
          <p14:tracePt t="24236" x="1555750" y="6143625"/>
          <p14:tracePt t="24244" x="1546225" y="6153150"/>
          <p14:tracePt t="24252" x="1538288" y="6161088"/>
          <p14:tracePt t="24268" x="1538288" y="6169025"/>
          <p14:tracePt t="24276" x="1530350" y="6186488"/>
          <p14:tracePt t="24293" x="1530350" y="6203950"/>
          <p14:tracePt t="24300" x="1520825" y="6221413"/>
          <p14:tracePt t="24308" x="1520825" y="6229350"/>
          <p14:tracePt t="24316" x="1512888" y="6237288"/>
          <p14:tracePt t="24380" x="1512888" y="6246813"/>
          <p14:tracePt t="24412" x="1512888" y="6254750"/>
          <p14:tracePt t="24443" x="1512888" y="6262688"/>
          <p14:tracePt t="24459" x="1512888" y="6272213"/>
          <p14:tracePt t="24468" x="1512888" y="6280150"/>
          <p14:tracePt t="24484" x="1512888" y="6288088"/>
          <p14:tracePt t="24492" x="1512888" y="6297613"/>
          <p14:tracePt t="24499" x="1512888" y="6313488"/>
          <p14:tracePt t="24532" x="1512888" y="6323013"/>
          <p14:tracePt t="24620" x="1512888" y="6330950"/>
          <p14:tracePt t="24644" x="1520825" y="6338888"/>
          <p14:tracePt t="24652" x="1520825" y="6348413"/>
          <p14:tracePt t="24691" x="1530350" y="6348413"/>
          <p14:tracePt t="24700" x="1530350" y="6356350"/>
          <p14:tracePt t="24724" x="1530350" y="6365875"/>
          <p14:tracePt t="24772" x="1538288" y="6365875"/>
          <p14:tracePt t="24812" x="1538288" y="6373813"/>
          <p14:tracePt t="24827" x="1538288" y="6381750"/>
          <p14:tracePt t="24843" x="1538288" y="6391275"/>
          <p14:tracePt t="24868" x="1538288" y="6399213"/>
          <p14:tracePt t="24875" x="1538288" y="6407150"/>
          <p14:tracePt t="24883" x="1538288" y="6416675"/>
          <p14:tracePt t="24892" x="1538288" y="6424613"/>
          <p14:tracePt t="24916" x="1538288" y="6432550"/>
          <p14:tracePt t="24924" x="1538288" y="6442075"/>
          <p14:tracePt t="24940" x="1538288" y="6457950"/>
          <p14:tracePt t="24948" x="1530350" y="6457950"/>
          <p14:tracePt t="24956" x="1530350" y="6467475"/>
          <p14:tracePt t="24963" x="1530350" y="6483350"/>
          <p14:tracePt t="24971" x="1530350" y="6492875"/>
          <p14:tracePt t="24987" x="1512888" y="6510338"/>
          <p14:tracePt t="24995" x="1512888" y="6518275"/>
          <p14:tracePt t="25003" x="1504950" y="6535738"/>
          <p14:tracePt t="25011" x="1495425" y="6543675"/>
          <p14:tracePt t="25028" x="1495425" y="6551613"/>
          <p14:tracePt t="25036" x="1477963" y="6561138"/>
          <p14:tracePt t="25052" x="1470025" y="6561138"/>
          <p14:tracePt t="25060" x="1444625" y="6569075"/>
          <p14:tracePt t="25068" x="1411288" y="6577013"/>
          <p14:tracePt t="25076" x="1368425" y="6586538"/>
          <p14:tracePt t="25084" x="1343025" y="6586538"/>
          <p14:tracePt t="25092" x="1292225" y="6586538"/>
          <p14:tracePt t="25100" x="1257300" y="6594475"/>
          <p14:tracePt t="25109" x="1223963" y="6594475"/>
          <p14:tracePt t="25116" x="1198563" y="6594475"/>
          <p14:tracePt t="25124" x="1155700" y="6602413"/>
          <p14:tracePt t="25132" x="1130300" y="6619875"/>
          <p14:tracePt t="25147" x="1112838" y="6637338"/>
          <p14:tracePt t="25155" x="1079500" y="6637338"/>
          <p14:tracePt t="25163" x="1062038" y="6645275"/>
          <p14:tracePt t="25171" x="1028700" y="6662738"/>
          <p14:tracePt t="25179" x="1003300" y="6662738"/>
          <p14:tracePt t="25187" x="960438" y="6662738"/>
          <p14:tracePt t="25195" x="935038" y="6662738"/>
          <p14:tracePt t="25203" x="909638" y="6662738"/>
          <p14:tracePt t="25211" x="874713" y="6662738"/>
          <p14:tracePt t="25220" x="849313" y="6662738"/>
          <p14:tracePt t="25227" x="823913" y="6662738"/>
          <p14:tracePt t="25236" x="798513" y="6662738"/>
          <p14:tracePt t="25243" x="781050" y="6662738"/>
          <p14:tracePt t="25251" x="739775" y="6662738"/>
          <p14:tracePt t="25259" x="714375" y="6662738"/>
          <p14:tracePt t="25268" x="696913" y="6662738"/>
          <p14:tracePt t="25276" x="663575" y="6670675"/>
          <p14:tracePt t="25284" x="636588" y="6670675"/>
          <p14:tracePt t="25292" x="611188" y="6670675"/>
          <p14:tracePt t="25300" x="595313" y="6670675"/>
          <p14:tracePt t="25309" x="577850" y="6670675"/>
          <p14:tracePt t="25412" x="569913" y="6670675"/>
          <p14:tracePt t="25429" x="569913" y="6654800"/>
          <p14:tracePt t="25444" x="569913" y="6645275"/>
          <p14:tracePt t="25453" x="577850" y="6627813"/>
          <p14:tracePt t="25469" x="585788" y="6619875"/>
          <p14:tracePt t="25477" x="595313" y="6611938"/>
          <p14:tracePt t="25494" x="611188" y="6602413"/>
          <p14:tracePt t="25501" x="620713" y="6602413"/>
          <p14:tracePt t="25511" x="628650" y="6594475"/>
          <p14:tracePt t="25527" x="636588" y="6577013"/>
          <p14:tracePt t="25533" x="654050" y="6569075"/>
          <p14:tracePt t="25541" x="663575" y="6551613"/>
          <p14:tracePt t="25549" x="679450" y="6551613"/>
          <p14:tracePt t="25565" x="679450" y="6543675"/>
          <p14:tracePt t="25573" x="688975" y="6526213"/>
          <p14:tracePt t="25581" x="696913" y="6526213"/>
          <p14:tracePt t="25589" x="696913" y="6518275"/>
          <p14:tracePt t="25597" x="696913" y="6510338"/>
          <p14:tracePt t="25605" x="704850" y="6500813"/>
          <p14:tracePt t="25612" x="714375" y="6500813"/>
          <p14:tracePt t="25621" x="722313" y="6500813"/>
          <p14:tracePt t="25629" x="730250" y="6492875"/>
          <p14:tracePt t="25645" x="739775" y="6483350"/>
          <p14:tracePt t="25701" x="747713" y="6483350"/>
          <p14:tracePt t="25725" x="755650" y="6483350"/>
          <p14:tracePt t="25732" x="765175" y="6492875"/>
          <p14:tracePt t="25748" x="781050" y="6492875"/>
          <p14:tracePt t="25757" x="790575" y="6492875"/>
          <p14:tracePt t="25764" x="808038" y="6492875"/>
          <p14:tracePt t="25773" x="823913" y="6492875"/>
          <p14:tracePt t="25780" x="849313" y="6492875"/>
          <p14:tracePt t="25789" x="866775" y="6492875"/>
          <p14:tracePt t="25797" x="892175" y="6492875"/>
          <p14:tracePt t="25805" x="909638" y="6483350"/>
          <p14:tracePt t="25812" x="925513" y="6475413"/>
          <p14:tracePt t="25821" x="942975" y="6457950"/>
          <p14:tracePt t="25829" x="977900" y="6450013"/>
          <p14:tracePt t="25837" x="1003300" y="6424613"/>
          <p14:tracePt t="25844" x="1011238" y="6424613"/>
          <p14:tracePt t="25853" x="1036638" y="6416675"/>
          <p14:tracePt t="25862" x="1054100" y="6407150"/>
          <p14:tracePt t="25869" x="1062038" y="6407150"/>
          <p14:tracePt t="25917" x="1069975" y="6407150"/>
          <p14:tracePt t="25942" x="1079500" y="6442075"/>
          <p14:tracePt t="26021" x="1087438" y="6442075"/>
          <p14:tracePt t="26028" x="1096963" y="6442075"/>
          <p14:tracePt t="26044" x="1104900" y="6432550"/>
          <p14:tracePt t="26053" x="1112838" y="6424613"/>
          <p14:tracePt t="26078" x="1122363" y="6416675"/>
          <p14:tracePt t="26085" x="1130300" y="6416675"/>
          <p14:tracePt t="26094" x="1130300" y="6407150"/>
          <p14:tracePt t="26101" x="1138238" y="6399213"/>
          <p14:tracePt t="26111" x="1147763" y="6399213"/>
          <p14:tracePt t="26117" x="1155700" y="6399213"/>
          <p14:tracePt t="26133" x="1163638" y="6391275"/>
          <p14:tracePt t="26149" x="1173163" y="6381750"/>
          <p14:tracePt t="26165" x="1198563" y="6381750"/>
          <p14:tracePt t="26174" x="1206500" y="6381750"/>
          <p14:tracePt t="26182" x="1216025" y="6381750"/>
          <p14:tracePt t="26197" x="1223963" y="6381750"/>
          <p14:tracePt t="26293" x="1231900" y="6381750"/>
          <p14:tracePt t="26373" x="1241425" y="6373813"/>
          <p14:tracePt t="26461" x="1249363" y="6373813"/>
          <p14:tracePt t="26501" x="1257300" y="6391275"/>
          <p14:tracePt t="26525" x="1266825" y="6399213"/>
          <p14:tracePt t="26565" x="1274763" y="6399213"/>
          <p14:tracePt t="26581" x="1282700" y="6399213"/>
          <p14:tracePt t="26589" x="1308100" y="6391275"/>
          <p14:tracePt t="26605" x="1317625" y="6381750"/>
          <p14:tracePt t="26613" x="1317625" y="6373813"/>
          <p14:tracePt t="26629" x="1325563" y="6373813"/>
          <p14:tracePt t="26637" x="1333500" y="6365875"/>
          <p14:tracePt t="26653" x="1343025" y="6365875"/>
          <p14:tracePt t="26709" x="1350963" y="6365875"/>
          <p14:tracePt t="26797" x="1360488" y="6365875"/>
          <p14:tracePt t="26805" x="1360488" y="6373813"/>
          <p14:tracePt t="26861" x="1368425" y="6373813"/>
          <p14:tracePt t="26877" x="1376363" y="6373813"/>
          <p14:tracePt t="27005" x="1385888" y="6373813"/>
          <p14:tracePt t="27213" x="1385888" y="6356350"/>
          <p14:tracePt t="27221" x="1385888" y="6348413"/>
          <p14:tracePt t="27237" x="1385888" y="6323013"/>
          <p14:tracePt t="27253" x="1385888" y="6313488"/>
          <p14:tracePt t="27366" x="1385888" y="6305550"/>
          <p14:tracePt t="27374" x="1385888" y="6297613"/>
          <p14:tracePt t="27390" x="1385888" y="6288088"/>
          <p14:tracePt t="27398" x="1376363" y="6280150"/>
          <p14:tracePt t="27405" x="1368425" y="6272213"/>
          <p14:tracePt t="27422" x="1368425" y="6262688"/>
          <p14:tracePt t="27453" x="1368425" y="6254750"/>
          <p14:tracePt t="27461" x="1368425" y="6246813"/>
          <p14:tracePt t="27469" x="1360488" y="6246813"/>
          <p14:tracePt t="27493" x="1350963" y="6237288"/>
          <p14:tracePt t="27541" x="1343025" y="6237288"/>
          <p14:tracePt t="27557" x="1333500" y="6237288"/>
          <p14:tracePt t="27565" x="1308100" y="6237288"/>
          <p14:tracePt t="27573" x="1292225" y="6246813"/>
          <p14:tracePt t="27581" x="1274763" y="6246813"/>
          <p14:tracePt t="27597" x="1266825" y="6254750"/>
          <p14:tracePt t="27605" x="1249363" y="6262688"/>
          <p14:tracePt t="27613" x="1249363" y="6272213"/>
          <p14:tracePt t="27629" x="1241425" y="6272213"/>
          <p14:tracePt t="27645" x="1231900" y="6280150"/>
          <p14:tracePt t="27653" x="1223963" y="6288088"/>
          <p14:tracePt t="27685" x="1216025" y="6297613"/>
          <p14:tracePt t="27734" x="1198563" y="6297613"/>
          <p14:tracePt t="27741" x="1189038" y="6297613"/>
          <p14:tracePt t="27749" x="1181100" y="6288088"/>
          <p14:tracePt t="27758" x="1181100" y="6272213"/>
          <p14:tracePt t="27765" x="1163638" y="6246813"/>
          <p14:tracePt t="27773" x="1163638" y="6237288"/>
          <p14:tracePt t="27781" x="1155700" y="6203950"/>
          <p14:tracePt t="27789" x="1138238" y="6186488"/>
          <p14:tracePt t="27797" x="1138238" y="6178550"/>
          <p14:tracePt t="27805" x="1112838" y="6169025"/>
          <p14:tracePt t="27813" x="1104900" y="6169025"/>
          <p14:tracePt t="27821" x="1096963" y="6169025"/>
          <p14:tracePt t="27829" x="1062038" y="6169025"/>
          <p14:tracePt t="27837" x="1054100" y="6169025"/>
          <p14:tracePt t="27845" x="1044575" y="6169025"/>
          <p14:tracePt t="27853" x="1028700" y="6169025"/>
          <p14:tracePt t="27861" x="1019175" y="6169025"/>
          <p14:tracePt t="27869" x="1011238" y="6169025"/>
          <p14:tracePt t="27877" x="993775" y="6169025"/>
          <p14:tracePt t="27885" x="985838" y="6169025"/>
          <p14:tracePt t="27893" x="968375" y="6169025"/>
          <p14:tracePt t="27901" x="952500" y="6169025"/>
          <p14:tracePt t="27909" x="925513" y="6169025"/>
          <p14:tracePt t="27917" x="917575" y="6169025"/>
          <p14:tracePt t="27926" x="909638" y="6169025"/>
          <p14:tracePt t="27934" x="892175" y="6178550"/>
          <p14:tracePt t="27949" x="874713" y="6178550"/>
          <p14:tracePt t="27965" x="866775" y="6178550"/>
          <p14:tracePt t="28077" x="849313" y="6178550"/>
          <p14:tracePt t="28085" x="841375" y="6178550"/>
          <p14:tracePt t="28101" x="841375" y="6169025"/>
          <p14:tracePt t="28133" x="833438" y="6161088"/>
          <p14:tracePt t="28174" x="823913" y="6161088"/>
          <p14:tracePt t="28198" x="815975" y="6161088"/>
          <p14:tracePt t="28206" x="808038" y="6161088"/>
          <p14:tracePt t="28214" x="790575" y="6161088"/>
          <p14:tracePt t="28222" x="781050" y="6161088"/>
          <p14:tracePt t="28230" x="773113" y="6161088"/>
          <p14:tracePt t="28254" x="765175" y="6161088"/>
          <p14:tracePt t="28270" x="755650" y="6161088"/>
          <p14:tracePt t="28294" x="747713" y="6161088"/>
          <p14:tracePt t="28318" x="739775" y="6161088"/>
          <p14:tracePt t="28350" x="730250" y="6153150"/>
          <p14:tracePt t="28398" x="730250" y="6143625"/>
          <p14:tracePt t="28470" x="722313" y="6135688"/>
          <p14:tracePt t="28510" x="722313" y="6127750"/>
          <p14:tracePt t="28598" x="722313" y="6110288"/>
          <p14:tracePt t="28622" x="722313" y="6084888"/>
          <p14:tracePt t="28638" x="739775" y="6067425"/>
          <p14:tracePt t="28646" x="747713" y="6049963"/>
          <p14:tracePt t="28662" x="755650" y="6034088"/>
          <p14:tracePt t="28669" x="755650" y="6016625"/>
          <p14:tracePt t="28686" x="765175" y="6016625"/>
          <p14:tracePt t="28702" x="765175" y="6008688"/>
          <p14:tracePt t="28710" x="773113" y="5999163"/>
          <p14:tracePt t="28742" x="773113" y="5991225"/>
          <p14:tracePt t="28766" x="781050" y="5983288"/>
          <p14:tracePt t="28846" x="790575" y="5973763"/>
          <p14:tracePt t="28862" x="798513" y="5973763"/>
          <p14:tracePt t="28870" x="798513" y="5965825"/>
          <p14:tracePt t="28886" x="808038" y="5957888"/>
          <p14:tracePt t="28893" x="815975" y="5948363"/>
          <p14:tracePt t="28910" x="823913" y="5948363"/>
          <p14:tracePt t="28950" x="849313" y="5940425"/>
          <p14:tracePt t="28974" x="858838" y="5932488"/>
          <p14:tracePt t="28982" x="858838" y="5922963"/>
          <p14:tracePt t="28998" x="866775" y="5922963"/>
          <p14:tracePt t="29014" x="874713" y="5922963"/>
          <p14:tracePt t="29038" x="884238" y="5922963"/>
          <p14:tracePt t="29134" x="892175" y="5922963"/>
          <p14:tracePt t="29141" x="900113" y="5922963"/>
          <p14:tracePt t="29150" x="909638" y="5922963"/>
          <p14:tracePt t="29158" x="917575" y="5922963"/>
          <p14:tracePt t="29166" x="925513" y="5922963"/>
          <p14:tracePt t="29175" x="960438" y="5932488"/>
          <p14:tracePt t="29182" x="977900" y="5932488"/>
          <p14:tracePt t="29190" x="1011238" y="5940425"/>
          <p14:tracePt t="29198" x="1019175" y="5948363"/>
          <p14:tracePt t="29206" x="1062038" y="5948363"/>
          <p14:tracePt t="29214" x="1079500" y="5948363"/>
          <p14:tracePt t="29222" x="1122363" y="5957888"/>
          <p14:tracePt t="29230" x="1173163" y="5965825"/>
          <p14:tracePt t="29238" x="1198563" y="5973763"/>
          <p14:tracePt t="29246" x="1274763" y="5999163"/>
          <p14:tracePt t="29254" x="1333500" y="6016625"/>
          <p14:tracePt t="29262" x="1411288" y="6024563"/>
          <p14:tracePt t="29270" x="1495425" y="6024563"/>
          <p14:tracePt t="29278" x="1571625" y="6034088"/>
          <p14:tracePt t="29286" x="1657350" y="6034088"/>
          <p14:tracePt t="29294" x="1751013" y="6049963"/>
          <p14:tracePt t="29302" x="1870075" y="6059488"/>
          <p14:tracePt t="29309" x="1979613" y="6067425"/>
          <p14:tracePt t="29318" x="2082800" y="6067425"/>
          <p14:tracePt t="29326" x="2184400" y="6067425"/>
          <p14:tracePt t="29333" x="2293938" y="6067425"/>
          <p14:tracePt t="29342" x="2405063" y="6067425"/>
          <p14:tracePt t="29350" x="2516188" y="6067425"/>
          <p14:tracePt t="29359" x="2643188" y="6067425"/>
          <p14:tracePt t="29366" x="2762250" y="6067425"/>
          <p14:tracePt t="29375" x="2889250" y="6067425"/>
          <p14:tracePt t="29382" x="2982913" y="6067425"/>
          <p14:tracePt t="29390" x="3094038" y="6067425"/>
          <p14:tracePt t="29398" x="3186113" y="6067425"/>
          <p14:tracePt t="29406" x="3238500" y="6067425"/>
          <p14:tracePt t="29414" x="3322638" y="6067425"/>
          <p14:tracePt t="29422" x="3382963" y="6067425"/>
          <p14:tracePt t="29430" x="3459163" y="6067425"/>
          <p14:tracePt t="29438" x="3509963" y="6067425"/>
          <p14:tracePt t="29446" x="3543300" y="6067425"/>
          <p14:tracePt t="29454" x="3603625" y="6084888"/>
          <p14:tracePt t="29462" x="3646488" y="6092825"/>
          <p14:tracePt t="29470" x="3705225" y="6118225"/>
          <p14:tracePt t="29478" x="3773488" y="6143625"/>
          <p14:tracePt t="29486" x="3841750" y="6153150"/>
          <p14:tracePt t="29494" x="3908425" y="6186488"/>
          <p14:tracePt t="29502" x="3994150" y="6194425"/>
          <p14:tracePt t="29511" x="4037013" y="6203950"/>
          <p14:tracePt t="29518" x="4095750" y="6203950"/>
          <p14:tracePt t="29527" x="4181475" y="6203950"/>
          <p14:tracePt t="29534" x="4240213" y="6203950"/>
          <p14:tracePt t="29542" x="4325938" y="6203950"/>
          <p14:tracePt t="29550" x="4384675" y="6203950"/>
          <p14:tracePt t="29559" x="4470400" y="6203950"/>
          <p14:tracePt t="29566" x="4521200" y="6203950"/>
          <p14:tracePt t="29575" x="4579938" y="6203950"/>
          <p14:tracePt t="29582" x="4640263" y="6203950"/>
          <p14:tracePt t="29590" x="4683125" y="6203950"/>
          <p14:tracePt t="29598" x="4724400" y="6203950"/>
          <p14:tracePt t="29606" x="4784725" y="6203950"/>
          <p14:tracePt t="29614" x="4818063" y="6203950"/>
          <p14:tracePt t="29622" x="4843463" y="6203950"/>
          <p14:tracePt t="29630" x="4868863" y="6203950"/>
          <p14:tracePt t="29638" x="4903788" y="6203950"/>
          <p14:tracePt t="29646" x="4929188" y="6203950"/>
          <p14:tracePt t="29654" x="4937125" y="6203950"/>
          <p14:tracePt t="29662" x="4962525" y="6203950"/>
          <p14:tracePt t="29670" x="4997450" y="6194425"/>
          <p14:tracePt t="29678" x="5005388" y="6194425"/>
          <p14:tracePt t="29686" x="5030788" y="6186488"/>
          <p14:tracePt t="29694" x="5081588" y="6186488"/>
          <p14:tracePt t="29702" x="5116513" y="6178550"/>
          <p14:tracePt t="29710" x="5149850" y="6169025"/>
          <p14:tracePt t="29718" x="5200650" y="6153150"/>
          <p14:tracePt t="29727" x="5235575" y="6153150"/>
          <p14:tracePt t="29734" x="5268913" y="6135688"/>
          <p14:tracePt t="29742" x="5294313" y="6127750"/>
          <p14:tracePt t="29750" x="5311775" y="6118225"/>
          <p14:tracePt t="29759" x="5353050" y="6118225"/>
          <p14:tracePt t="29766" x="5387975" y="6110288"/>
          <p14:tracePt t="29775" x="5413375" y="6110288"/>
          <p14:tracePt t="29782" x="5430838" y="6102350"/>
          <p14:tracePt t="29790" x="5456238" y="6102350"/>
          <p14:tracePt t="29798" x="5497513" y="6102350"/>
          <p14:tracePt t="29806" x="5524500" y="6092825"/>
          <p14:tracePt t="29814" x="5540375" y="6092825"/>
          <p14:tracePt t="29822" x="5565775" y="6092825"/>
          <p14:tracePt t="29830" x="5608638" y="6092825"/>
          <p14:tracePt t="29838" x="5634038" y="6092825"/>
          <p14:tracePt t="29846" x="5668963" y="6092825"/>
          <p14:tracePt t="29854" x="5684838" y="6092825"/>
          <p14:tracePt t="29862" x="5719763" y="6092825"/>
          <p14:tracePt t="29870" x="5753100" y="6092825"/>
          <p14:tracePt t="29878" x="5761038" y="6092825"/>
          <p14:tracePt t="29893" x="5803900" y="6092825"/>
          <p14:tracePt t="29902" x="5821363" y="6092825"/>
          <p14:tracePt t="29909" x="5846763" y="6092825"/>
          <p14:tracePt t="29919" x="5897563" y="6102350"/>
          <p14:tracePt t="29926" x="5940425" y="6127750"/>
          <p14:tracePt t="29934" x="5983288" y="6135688"/>
          <p14:tracePt t="29942" x="6042025" y="6161088"/>
          <p14:tracePt t="29950" x="6067425" y="6178550"/>
          <p14:tracePt t="29958" x="6102350" y="6194425"/>
          <p14:tracePt t="29966" x="6135688" y="6211888"/>
          <p14:tracePt t="29975" x="6178550" y="6211888"/>
          <p14:tracePt t="29983" x="6194425" y="6221413"/>
          <p14:tracePt t="29990" x="6229350" y="6237288"/>
          <p14:tracePt t="29998" x="6246813" y="6246813"/>
          <p14:tracePt t="30006" x="6272213" y="6246813"/>
          <p14:tracePt t="30014" x="6288088" y="6246813"/>
          <p14:tracePt t="30022" x="6330950" y="6254750"/>
          <p14:tracePt t="30030" x="6356350" y="6254750"/>
          <p14:tracePt t="30038" x="6381750" y="6262688"/>
          <p14:tracePt t="30047" x="6399213" y="6262688"/>
          <p14:tracePt t="30054" x="6424613" y="6272213"/>
          <p14:tracePt t="30062" x="6450013" y="6280150"/>
          <p14:tracePt t="30070" x="6457950" y="6280150"/>
          <p14:tracePt t="30078" x="6467475" y="6280150"/>
          <p14:tracePt t="30086" x="6475413" y="6280150"/>
          <p14:tracePt t="30094" x="6483350" y="6280150"/>
          <p14:tracePt t="30102" x="6492875" y="6280150"/>
          <p14:tracePt t="30118" x="6510338" y="6288088"/>
          <p14:tracePt t="30126" x="6518275" y="6288088"/>
          <p14:tracePt t="30142" x="6535738" y="6288088"/>
          <p14:tracePt t="30159" x="6543675" y="6288088"/>
          <p14:tracePt t="30167" x="6561138" y="6288088"/>
          <p14:tracePt t="30183" x="6569075" y="6288088"/>
          <p14:tracePt t="30215" x="6577013" y="6288088"/>
          <p14:tracePt t="30223" x="6594475" y="6288088"/>
          <p14:tracePt t="30271" x="6602413" y="6288088"/>
          <p14:tracePt t="30278" x="6611938" y="6288088"/>
          <p14:tracePt t="30319" x="6619875" y="6288088"/>
          <p14:tracePt t="30335" x="6627813" y="6288088"/>
          <p14:tracePt t="30351" x="6637338" y="6288088"/>
          <p14:tracePt t="30439" x="6645275" y="6288088"/>
          <p14:tracePt t="30463" x="6654800" y="6280150"/>
          <p14:tracePt t="30471" x="6662738" y="6272213"/>
          <p14:tracePt t="30487" x="6670675" y="6272213"/>
          <p14:tracePt t="30495" x="6680200" y="6272213"/>
          <p14:tracePt t="30503" x="6680200" y="6262688"/>
          <p14:tracePt t="30527" x="6688138" y="6262688"/>
          <p14:tracePt t="30543" x="6696075" y="6254750"/>
          <p14:tracePt t="30879" x="6705600" y="6254750"/>
          <p14:tracePt t="31071" x="6696075" y="6254750"/>
          <p14:tracePt t="31079" x="6688138" y="6254750"/>
          <p14:tracePt t="31111" x="6688138" y="6246813"/>
          <p14:tracePt t="31119" x="6670675" y="6237288"/>
          <p14:tracePt t="31127" x="6670675" y="6221413"/>
          <p14:tracePt t="31143" x="6670675" y="6211888"/>
          <p14:tracePt t="31158" x="6670675" y="6203950"/>
          <p14:tracePt t="31167" x="6670675" y="6194425"/>
          <p14:tracePt t="31174" x="6670675" y="6186488"/>
          <p14:tracePt t="31183" x="6670675" y="6169025"/>
          <p14:tracePt t="31199" x="6670675" y="6161088"/>
          <p14:tracePt t="31208" x="6670675" y="6143625"/>
          <p14:tracePt t="31225" x="6670675" y="6135688"/>
          <p14:tracePt t="31231" x="6670675" y="6127750"/>
          <p14:tracePt t="31239" x="6670675" y="6118225"/>
          <p14:tracePt t="31247" x="6670675" y="6110288"/>
          <p14:tracePt t="31263" x="6670675" y="6102350"/>
          <p14:tracePt t="31367" x="6670675" y="6092825"/>
          <p14:tracePt t="31383" x="6670675" y="6084888"/>
          <p14:tracePt t="31399" x="6670675" y="6076950"/>
          <p14:tracePt t="31655" x="6670675" y="6067425"/>
          <p14:tracePt t="31671" x="6662738" y="6067425"/>
          <p14:tracePt t="31959" x="6662738" y="6059488"/>
          <p14:tracePt t="31968" x="6662738" y="6049963"/>
          <p14:tracePt t="31983" x="6662738" y="6042025"/>
          <p14:tracePt t="31991" x="6662738" y="6024563"/>
          <p14:tracePt t="31999" x="6662738" y="5999163"/>
          <p14:tracePt t="32008" x="6662738" y="5991225"/>
          <p14:tracePt t="32015" x="6662738" y="5983288"/>
          <p14:tracePt t="32025" x="6662738" y="5965825"/>
          <p14:tracePt t="32032" x="6662738" y="5957888"/>
          <p14:tracePt t="32039" x="6662738" y="5948363"/>
          <p14:tracePt t="32119" x="6670675" y="5948363"/>
          <p14:tracePt t="32127" x="6670675" y="5957888"/>
          <p14:tracePt t="32135" x="6670675" y="5973763"/>
          <p14:tracePt t="32152" x="6670675" y="5999163"/>
          <p14:tracePt t="32160" x="6662738" y="6024563"/>
          <p14:tracePt t="32168" x="6654800" y="6034088"/>
          <p14:tracePt t="32177" x="6654800" y="6059488"/>
          <p14:tracePt t="32184" x="6645275" y="6076950"/>
          <p14:tracePt t="32193" x="6637338" y="6084888"/>
          <p14:tracePt t="32200" x="6627813" y="6092825"/>
          <p14:tracePt t="32208" x="6627813" y="6118225"/>
          <p14:tracePt t="32216" x="6619875" y="6127750"/>
          <p14:tracePt t="32225" x="6619875" y="6143625"/>
          <p14:tracePt t="32241" x="6611938" y="6153150"/>
          <p14:tracePt t="32248" x="6602413" y="6161088"/>
          <p14:tracePt t="32264" x="6594475" y="6169025"/>
          <p14:tracePt t="32280" x="6594475" y="6178550"/>
          <p14:tracePt t="32328" x="6586538" y="6178550"/>
          <p14:tracePt t="32448" x="6586538" y="6186488"/>
          <p14:tracePt t="32464" x="6586538" y="6194425"/>
          <p14:tracePt t="32496" x="6569075" y="6194425"/>
          <p14:tracePt t="32504" x="6551613" y="6203950"/>
          <p14:tracePt t="32512" x="6543675" y="6203950"/>
          <p14:tracePt t="32520" x="6518275" y="6203950"/>
          <p14:tracePt t="32536" x="6510338" y="6203950"/>
          <p14:tracePt t="32544" x="6492875" y="6203950"/>
          <p14:tracePt t="32560" x="6483350" y="6203950"/>
          <p14:tracePt t="32568" x="6475413" y="6203950"/>
          <p14:tracePt t="32576" x="6467475" y="6203950"/>
          <p14:tracePt t="32592" x="6457950" y="6203950"/>
          <p14:tracePt t="32608" x="6450013" y="6203950"/>
          <p14:tracePt t="32616" x="6442075" y="6194425"/>
          <p14:tracePt t="32640" x="6432550" y="6186488"/>
          <p14:tracePt t="32648" x="6424613" y="6186488"/>
          <p14:tracePt t="32672" x="6424613" y="6178550"/>
          <p14:tracePt t="32704" x="6416675" y="6169025"/>
          <p14:tracePt t="32736" x="6399213" y="6161088"/>
          <p14:tracePt t="32760" x="6391275" y="6161088"/>
          <p14:tracePt t="32768" x="6381750" y="6153150"/>
          <p14:tracePt t="32776" x="6381750" y="6143625"/>
          <p14:tracePt t="32784" x="6373813" y="6143625"/>
          <p14:tracePt t="32792" x="6365875" y="6135688"/>
          <p14:tracePt t="32799" x="6356350" y="6127750"/>
          <p14:tracePt t="32816" x="6338888" y="6118225"/>
          <p14:tracePt t="32824" x="6330950" y="6118225"/>
          <p14:tracePt t="32856" x="6330950" y="6110288"/>
          <p14:tracePt t="32864" x="6313488" y="6102350"/>
          <p14:tracePt t="32891" x="6305550" y="6092825"/>
          <p14:tracePt t="32952" x="6297613" y="6084888"/>
          <p14:tracePt t="33112" x="6288088" y="6076950"/>
          <p14:tracePt t="33136" x="6280150" y="6067425"/>
          <p14:tracePt t="33480" x="6272213" y="6067425"/>
          <p14:tracePt t="33496" x="6262688" y="6076950"/>
          <p14:tracePt t="33504" x="6262688" y="6084888"/>
          <p14:tracePt t="33536" x="6254750" y="6092825"/>
          <p14:tracePt t="33784" x="6254750" y="6102350"/>
          <p14:tracePt t="33808" x="6246813" y="6110288"/>
          <p14:tracePt t="33840" x="6229350" y="6127750"/>
          <p14:tracePt t="34000" x="6229350" y="6135688"/>
          <p14:tracePt t="34257" x="6229350" y="6127750"/>
          <p14:tracePt t="34274" x="6229350" y="6118225"/>
          <p14:tracePt t="34281" x="6229350" y="6110288"/>
          <p14:tracePt t="34289" x="6237288" y="6102350"/>
          <p14:tracePt t="34297" x="6237288" y="6092825"/>
          <p14:tracePt t="34305" x="6246813" y="6084888"/>
          <p14:tracePt t="34321" x="6246813" y="6076950"/>
          <p14:tracePt t="34361" x="6246813" y="6067425"/>
          <p14:tracePt t="34593" x="6229350" y="6049963"/>
          <p14:tracePt t="34601" x="6229350" y="6042025"/>
          <p14:tracePt t="34608" x="6221413" y="6024563"/>
          <p14:tracePt t="34617" x="6221413" y="6016625"/>
          <p14:tracePt t="34624" x="6221413" y="5999163"/>
          <p14:tracePt t="34633" x="6221413" y="5991225"/>
          <p14:tracePt t="34640" x="6221413" y="5983288"/>
          <p14:tracePt t="34648" x="6221413" y="5965825"/>
          <p14:tracePt t="34657" x="6221413" y="5948363"/>
          <p14:tracePt t="34674" x="6221413" y="5940425"/>
          <p14:tracePt t="34761" x="6211888" y="5940425"/>
          <p14:tracePt t="34768" x="6211888" y="5948363"/>
          <p14:tracePt t="34776" x="6203950" y="5957888"/>
          <p14:tracePt t="34785" x="6194425" y="5983288"/>
          <p14:tracePt t="34792" x="6186488" y="5999163"/>
          <p14:tracePt t="34808" x="6178550" y="6042025"/>
          <p14:tracePt t="34832" x="6178550" y="6049963"/>
          <p14:tracePt t="34872" x="6178550" y="6059488"/>
          <p14:tracePt t="34928" x="6194425" y="6059488"/>
          <p14:tracePt t="34937" x="6203950" y="6049963"/>
          <p14:tracePt t="34953" x="6254750" y="6024563"/>
          <p14:tracePt t="34968" x="6280150" y="6024563"/>
          <p14:tracePt t="34976" x="6288088" y="6016625"/>
          <p14:tracePt t="34985" x="6305550" y="6008688"/>
          <p14:tracePt t="35000" x="6313488" y="6008688"/>
          <p14:tracePt t="35033" x="6323013" y="6008688"/>
          <p14:tracePt t="35056" x="6330950" y="6008688"/>
          <p14:tracePt t="35081" x="6338888" y="6008688"/>
          <p14:tracePt t="35105" x="6338888" y="6016625"/>
          <p14:tracePt t="35121" x="6348413" y="6024563"/>
          <p14:tracePt t="35137" x="6348413" y="6034088"/>
          <p14:tracePt t="35145" x="6348413" y="6042025"/>
          <p14:tracePt t="35161" x="6348413" y="6049963"/>
          <p14:tracePt t="35240" x="6348413" y="6059488"/>
          <p14:tracePt t="35265" x="6338888" y="6059488"/>
          <p14:tracePt t="35273" x="6330950" y="6059488"/>
          <p14:tracePt t="35281" x="6313488" y="6059488"/>
          <p14:tracePt t="35288" x="6288088" y="6059488"/>
          <p14:tracePt t="35297" x="6280150" y="6059488"/>
          <p14:tracePt t="35305" x="6237288" y="6059488"/>
          <p14:tracePt t="35313" x="6186488" y="6076950"/>
          <p14:tracePt t="35321" x="6161088" y="6076950"/>
          <p14:tracePt t="35328" x="6102350" y="6076950"/>
          <p14:tracePt t="35337" x="6042025" y="6084888"/>
          <p14:tracePt t="35345" x="6008688" y="6084888"/>
          <p14:tracePt t="35353" x="5957888" y="6102350"/>
          <p14:tracePt t="35361" x="5880100" y="6102350"/>
          <p14:tracePt t="35368" x="5846763" y="6102350"/>
          <p14:tracePt t="35376" x="5803900" y="6102350"/>
          <p14:tracePt t="35385" x="5761038" y="6102350"/>
          <p14:tracePt t="35392" x="5745163" y="6102350"/>
          <p14:tracePt t="35400" x="5719763" y="6102350"/>
          <p14:tracePt t="35408" x="5710238" y="6102350"/>
          <p14:tracePt t="35472" x="5702300" y="6102350"/>
          <p14:tracePt t="35488" x="5702300" y="6092825"/>
          <p14:tracePt t="35496" x="5710238" y="6092825"/>
          <p14:tracePt t="35504" x="5719763" y="6084888"/>
          <p14:tracePt t="35528" x="5735638" y="6084888"/>
          <p14:tracePt t="35545" x="5761038" y="6084888"/>
          <p14:tracePt t="35560" x="5778500" y="6084888"/>
          <p14:tracePt t="35568" x="5788025" y="6084888"/>
          <p14:tracePt t="35576" x="5795963" y="6084888"/>
          <p14:tracePt t="35624" x="5803900" y="6084888"/>
          <p14:tracePt t="35648" x="5813425" y="6084888"/>
          <p14:tracePt t="35713" x="5821363" y="6084888"/>
          <p14:tracePt t="35737" x="5829300" y="6076950"/>
          <p14:tracePt t="35753" x="5838825" y="6067425"/>
          <p14:tracePt t="35793" x="5846763" y="6059488"/>
          <p14:tracePt t="35824" x="5854700" y="6049963"/>
          <p14:tracePt t="36106" x="5864225" y="6049963"/>
          <p14:tracePt t="36113" x="5872163" y="6049963"/>
          <p14:tracePt t="36123" x="5880100" y="6059488"/>
          <p14:tracePt t="36130" x="5889625" y="6067425"/>
          <p14:tracePt t="36138" x="5897563" y="6076950"/>
          <p14:tracePt t="36146" x="5915025" y="6084888"/>
          <p14:tracePt t="36154" x="5948363" y="6102350"/>
          <p14:tracePt t="36162" x="5965825" y="6102350"/>
          <p14:tracePt t="36170" x="5991225" y="6118225"/>
          <p14:tracePt t="36178" x="6016625" y="6118225"/>
          <p14:tracePt t="36186" x="6024563" y="6118225"/>
          <p14:tracePt t="36194" x="6034088" y="6118225"/>
          <p14:tracePt t="36202" x="6042025" y="6118225"/>
          <p14:tracePt t="36210" x="6049963" y="6118225"/>
          <p14:tracePt t="36266" x="6059488" y="6118225"/>
          <p14:tracePt t="36282" x="6067425" y="6127750"/>
          <p14:tracePt t="36290" x="6067425" y="6161088"/>
          <p14:tracePt t="36298" x="6067425" y="6178550"/>
          <p14:tracePt t="36307" x="6076950" y="6221413"/>
          <p14:tracePt t="36314" x="6084888" y="6246813"/>
          <p14:tracePt t="36322" x="6084888" y="6288088"/>
          <p14:tracePt t="36330" x="6084888" y="6313488"/>
          <p14:tracePt t="36339" x="6084888" y="6330950"/>
          <p14:tracePt t="36346" x="6092825" y="6348413"/>
          <p14:tracePt t="36354" x="6092825" y="6373813"/>
          <p14:tracePt t="36362" x="6110288" y="6373813"/>
          <p14:tracePt t="36394" x="6118225" y="6381750"/>
          <p14:tracePt t="36402" x="6118225" y="6391275"/>
          <p14:tracePt t="36418" x="6118225" y="6399213"/>
          <p14:tracePt t="36426" x="6118225" y="6407150"/>
          <p14:tracePt t="36434" x="6118225" y="6424613"/>
          <p14:tracePt t="36450" x="6118225" y="6442075"/>
          <p14:tracePt t="36458" x="6118225" y="6450013"/>
          <p14:tracePt t="36466" x="6118225" y="6457950"/>
          <p14:tracePt t="36473" x="6092825" y="6475413"/>
          <p14:tracePt t="36482" x="6084888" y="6483350"/>
          <p14:tracePt t="36498" x="6076950" y="6492875"/>
          <p14:tracePt t="36507" x="6067425" y="6500813"/>
          <p14:tracePt t="36523" x="6067425" y="6510338"/>
          <p14:tracePt t="36538" x="6067425" y="6518275"/>
          <p14:tracePt t="36546" x="6049963" y="6535738"/>
          <p14:tracePt t="36554" x="6042025" y="6543675"/>
          <p14:tracePt t="36562" x="6034088" y="6543675"/>
          <p14:tracePt t="36570" x="6034088" y="6561138"/>
          <p14:tracePt t="36578" x="6016625" y="6577013"/>
          <p14:tracePt t="36586" x="5991225" y="6586538"/>
          <p14:tracePt t="36594" x="5973763" y="6594475"/>
          <p14:tracePt t="36610" x="5965825" y="6602413"/>
          <p14:tracePt t="36618" x="5940425" y="6619875"/>
          <p14:tracePt t="36634" x="5915025" y="6645275"/>
          <p14:tracePt t="36642" x="5897563" y="6662738"/>
          <p14:tracePt t="36650" x="5864225" y="6680200"/>
          <p14:tracePt t="36659" x="5854700" y="6688138"/>
          <p14:tracePt t="36666" x="5829300" y="6696075"/>
          <p14:tracePt t="36674" x="5803900" y="6713538"/>
          <p14:tracePt t="36682" x="5795963" y="6713538"/>
          <p14:tracePt t="36690" x="5795963" y="6721475"/>
          <p14:tracePt t="36698" x="5788025" y="6731000"/>
          <p14:tracePt t="36707" x="5770563" y="6731000"/>
          <p14:tracePt t="36714" x="5745163" y="6738938"/>
          <p14:tracePt t="36724" x="5727700" y="6738938"/>
          <p14:tracePt t="36730" x="5710238" y="6746875"/>
          <p14:tracePt t="36746" x="5694363" y="6764338"/>
          <p14:tracePt t="36754" x="5684838" y="6764338"/>
          <p14:tracePt t="36762" x="5668963" y="6764338"/>
          <p14:tracePt t="36770" x="5659438" y="6764338"/>
          <p14:tracePt t="36786" x="5651500" y="6764338"/>
          <p14:tracePt t="36802" x="5616575" y="6764338"/>
          <p14:tracePt t="36810" x="5616575" y="6756400"/>
          <p14:tracePt t="36818" x="5608638" y="6746875"/>
          <p14:tracePt t="36826" x="5600700" y="6738938"/>
          <p14:tracePt t="36834" x="5591175" y="6721475"/>
          <p14:tracePt t="36850" x="5583238" y="6721475"/>
          <p14:tracePt t="36859" x="5575300" y="6705600"/>
          <p14:tracePt t="36866" x="5565775" y="6696075"/>
          <p14:tracePt t="36882" x="5565775" y="6688138"/>
          <p14:tracePt t="36898" x="5565775" y="6680200"/>
          <p14:tracePt t="36914" x="5565775" y="6662738"/>
          <p14:tracePt t="36923" x="5565775" y="6654800"/>
          <p14:tracePt t="36938" x="5565775" y="6645275"/>
          <p14:tracePt t="36946" x="5565775" y="6637338"/>
          <p14:tracePt t="36954" x="5565775" y="6627813"/>
          <p14:tracePt t="36962" x="5565775" y="6619875"/>
          <p14:tracePt t="36970" x="5575300" y="6602413"/>
          <p14:tracePt t="36978" x="5600700" y="6577013"/>
          <p14:tracePt t="36986" x="5608638" y="6569075"/>
          <p14:tracePt t="36994" x="5659438" y="6526213"/>
          <p14:tracePt t="37002" x="5684838" y="6510338"/>
          <p14:tracePt t="37010" x="5694363" y="6500813"/>
          <p14:tracePt t="37018" x="5719763" y="6483350"/>
          <p14:tracePt t="37026" x="5735638" y="6467475"/>
          <p14:tracePt t="37034" x="5761038" y="6450013"/>
          <p14:tracePt t="37043" x="5788025" y="6442075"/>
          <p14:tracePt t="37050" x="5795963" y="6432550"/>
          <p14:tracePt t="37059" x="5821363" y="6424613"/>
          <p14:tracePt t="37066" x="5838825" y="6407150"/>
          <p14:tracePt t="37073" x="5846763" y="6407150"/>
          <p14:tracePt t="37082" x="5846763" y="6399213"/>
          <p14:tracePt t="37090" x="5854700" y="6399213"/>
          <p14:tracePt t="37098" x="5864225" y="6399213"/>
          <p14:tracePt t="37114" x="5872163" y="6399213"/>
          <p14:tracePt t="37123" x="5889625" y="6399213"/>
          <p14:tracePt t="37130" x="5897563" y="6399213"/>
          <p14:tracePt t="37138" x="5915025" y="6399213"/>
          <p14:tracePt t="37146" x="5922963" y="6399213"/>
          <p14:tracePt t="37154" x="5932488" y="6407150"/>
          <p14:tracePt t="37162" x="5940425" y="6407150"/>
          <p14:tracePt t="37170" x="5948363" y="6416675"/>
          <p14:tracePt t="37186" x="5948363" y="6432550"/>
          <p14:tracePt t="37226" x="5957888" y="6457950"/>
          <p14:tracePt t="37242" x="5957888" y="6500813"/>
          <p14:tracePt t="37258" x="5957888" y="6543675"/>
          <p14:tracePt t="37266" x="5957888" y="6569075"/>
          <p14:tracePt t="37273" x="5932488" y="6586538"/>
          <p14:tracePt t="37282" x="5922963" y="6586538"/>
          <p14:tracePt t="37290" x="5915025" y="6586538"/>
          <p14:tracePt t="37298" x="5889625" y="6594475"/>
          <p14:tracePt t="37307" x="5880100" y="6602413"/>
          <p14:tracePt t="37323" x="5872163" y="6602413"/>
          <p14:tracePt t="37330" x="5872163" y="6611938"/>
          <p14:tracePt t="37346" x="5854700" y="6611938"/>
          <p14:tracePt t="37354" x="5838825" y="6619875"/>
          <p14:tracePt t="37362" x="5821363" y="6637338"/>
          <p14:tracePt t="37378" x="5813425" y="6654800"/>
          <p14:tracePt t="37386" x="5803900" y="6654800"/>
          <p14:tracePt t="37482" x="5803900" y="6645275"/>
          <p14:tracePt t="37498" x="5803900" y="6637338"/>
          <p14:tracePt t="37506" x="5803900" y="6619875"/>
          <p14:tracePt t="37514" x="5803900" y="6611938"/>
          <p14:tracePt t="37530" x="5803900" y="6602413"/>
          <p14:tracePt t="37538" x="5803900" y="6594475"/>
          <p14:tracePt t="37562" x="5803900" y="6586538"/>
          <p14:tracePt t="37587" x="5803900" y="6577013"/>
          <p14:tracePt t="37594" x="5803900" y="6569075"/>
          <p14:tracePt t="37602" x="5813425" y="6569075"/>
          <p14:tracePt t="37626" x="5813425" y="6551613"/>
          <p14:tracePt t="37658" x="5813425" y="6543675"/>
          <p14:tracePt t="37673" x="5821363" y="6535738"/>
          <p14:tracePt t="37698" x="5821363" y="6526213"/>
          <p14:tracePt t="37706" x="5838825" y="6510338"/>
          <p14:tracePt t="37730" x="5846763" y="6510338"/>
          <p14:tracePt t="37754" x="5846763" y="6500813"/>
          <p14:tracePt t="37778" x="5854700" y="6492875"/>
          <p14:tracePt t="37794" x="5864225" y="6492875"/>
          <p14:tracePt t="37810" x="5864225" y="6483350"/>
          <p14:tracePt t="37818" x="5880100" y="6475413"/>
          <p14:tracePt t="37826" x="5880100" y="6467475"/>
          <p14:tracePt t="37834" x="5889625" y="6467475"/>
          <p14:tracePt t="37842" x="5889625" y="6457950"/>
          <p14:tracePt t="37859" x="5889625" y="6432550"/>
          <p14:tracePt t="37866" x="5897563" y="6424613"/>
          <p14:tracePt t="37874" x="5905500" y="6416675"/>
          <p14:tracePt t="37891" x="5915025" y="6407150"/>
          <p14:tracePt t="37907" x="5922963" y="6391275"/>
          <p14:tracePt t="37914" x="5940425" y="6373813"/>
          <p14:tracePt t="37946" x="5948363" y="6356350"/>
          <p14:tracePt t="37962" x="5948363" y="6348413"/>
          <p14:tracePt t="38315" x="5957888" y="6348413"/>
          <p14:tracePt t="38387" x="5965825" y="6356350"/>
          <p14:tracePt t="38547" x="5973763" y="6356350"/>
          <p14:tracePt t="38579" x="5991225" y="6356350"/>
          <p14:tracePt t="38595" x="5999163" y="6348413"/>
          <p14:tracePt t="38851" x="5999163" y="6330950"/>
          <p14:tracePt t="38883" x="5999163" y="6323013"/>
          <p14:tracePt t="38899" x="6008688" y="6323013"/>
          <p14:tracePt t="38922" x="6016625" y="6313488"/>
          <p14:tracePt t="38955" x="6016625" y="6305550"/>
          <p14:tracePt t="39187" x="6016625" y="6297613"/>
          <p14:tracePt t="39203" x="6016625" y="6288088"/>
          <p14:tracePt t="39219" x="6016625" y="6280150"/>
          <p14:tracePt t="40051" x="6016625" y="6288088"/>
          <p14:tracePt t="40636" x="6016625" y="6297613"/>
          <p14:tracePt t="40820" x="6024563" y="6297613"/>
          <p14:tracePt t="41059" x="6042025" y="6297613"/>
          <p14:tracePt t="41484" x="6042025" y="6288088"/>
          <p14:tracePt t="41499" x="6049963" y="6280150"/>
          <p14:tracePt t="41507" x="6059488" y="6280150"/>
          <p14:tracePt t="41524" x="6059488" y="6272213"/>
          <p14:tracePt t="41532" x="6067425" y="6262688"/>
          <p14:tracePt t="41548" x="6076950" y="6262688"/>
          <p14:tracePt t="41580" x="6084888" y="6254750"/>
          <p14:tracePt t="41652" x="6092825" y="6254750"/>
          <p14:tracePt t="41684" x="6092825" y="6262688"/>
          <p14:tracePt t="41691" x="6092825" y="6272213"/>
          <p14:tracePt t="41707" x="6092825" y="6280150"/>
          <p14:tracePt t="41828" x="6092825" y="6272213"/>
          <p14:tracePt t="41972" x="6092825" y="6288088"/>
          <p14:tracePt t="41988" x="6084888" y="6305550"/>
          <p14:tracePt t="42068" x="6076950" y="6305550"/>
          <p14:tracePt t="42093" x="6076950" y="6288088"/>
          <p14:tracePt t="42108" x="6076950" y="6280150"/>
          <p14:tracePt t="42246" x="6076950" y="6288088"/>
          <p14:tracePt t="42262" x="6076950" y="6297613"/>
          <p14:tracePt t="42294" x="6076950" y="6305550"/>
          <p14:tracePt t="42398" x="6076950" y="6280150"/>
          <p14:tracePt t="42414" x="6076950" y="6272213"/>
          <p14:tracePt t="42422" x="6076950" y="6262688"/>
          <p14:tracePt t="42429" x="6076950" y="6254750"/>
          <p14:tracePt t="42439" x="6076950" y="6246813"/>
          <p14:tracePt t="42445" x="6076950" y="6221413"/>
          <p14:tracePt t="42461" x="6076950" y="6211888"/>
          <p14:tracePt t="42469" x="6076950" y="6203950"/>
          <p14:tracePt t="42485" x="6076950" y="6194425"/>
          <p14:tracePt t="42493" x="6076950" y="6178550"/>
          <p14:tracePt t="42509" x="6092825" y="6178550"/>
          <p14:tracePt t="42517" x="6102350" y="6153150"/>
          <p14:tracePt t="42525" x="6110288" y="6135688"/>
          <p14:tracePt t="42533" x="6127750" y="6092825"/>
          <p14:tracePt t="42542" x="6135688" y="6084888"/>
          <p14:tracePt t="42549" x="6161088" y="6042025"/>
          <p14:tracePt t="42557" x="6178550" y="6008688"/>
          <p14:tracePt t="42565" x="6203950" y="5973763"/>
          <p14:tracePt t="42573" x="6221413" y="5948363"/>
          <p14:tracePt t="42581" x="6246813" y="5905500"/>
          <p14:tracePt t="42589" x="6272213" y="5864225"/>
          <p14:tracePt t="42597" x="6305550" y="5829300"/>
          <p14:tracePt t="42605" x="6338888" y="5778500"/>
          <p14:tracePt t="42613" x="6381750" y="5745163"/>
          <p14:tracePt t="42622" x="6432550" y="5702300"/>
          <p14:tracePt t="42629" x="6483350" y="5651500"/>
          <p14:tracePt t="42637" x="6518275" y="5616575"/>
          <p14:tracePt t="42645" x="6602413" y="5549900"/>
          <p14:tracePt t="42653" x="6654800" y="5497513"/>
          <p14:tracePt t="42661" x="6713538" y="5446713"/>
          <p14:tracePt t="42669" x="6764338" y="5405438"/>
          <p14:tracePt t="42677" x="6832600" y="5337175"/>
          <p14:tracePt t="42685" x="6875463" y="5302250"/>
          <p14:tracePt t="42693" x="6943725" y="5235575"/>
          <p14:tracePt t="42701" x="6977063" y="5192713"/>
          <p14:tracePt t="42709" x="7010400" y="5167313"/>
          <p14:tracePt t="42717" x="7045325" y="5116513"/>
          <p14:tracePt t="42725" x="7088188" y="5064125"/>
          <p14:tracePt t="42733" x="7121525" y="5038725"/>
          <p14:tracePt t="42742" x="7164388" y="5005388"/>
          <p14:tracePt t="42749" x="7180263" y="4979988"/>
          <p14:tracePt t="42756" x="7215188" y="4937125"/>
          <p14:tracePt t="42765" x="7273925" y="4894263"/>
          <p14:tracePt t="42774" x="7299325" y="4868863"/>
          <p14:tracePt t="42781" x="7334250" y="4843463"/>
          <p14:tracePt t="42789" x="7392988" y="4792663"/>
          <p14:tracePt t="42797" x="7469188" y="4749800"/>
          <p14:tracePt t="42805" x="7504113" y="4708525"/>
          <p14:tracePt t="42813" x="7572375" y="4665663"/>
          <p14:tracePt t="42822" x="7648575" y="4640263"/>
          <p14:tracePt t="42829" x="7681913" y="4589463"/>
          <p14:tracePt t="42838" x="7724775" y="4554538"/>
          <p14:tracePt t="42845" x="7800975" y="4513263"/>
          <p14:tracePt t="42853" x="7861300" y="4478338"/>
          <p14:tracePt t="42861" x="7927975" y="4452938"/>
          <p14:tracePt t="42869" x="8013700" y="4384675"/>
          <p14:tracePt t="42877" x="8081963" y="4351338"/>
          <p14:tracePt t="42891" x="8183563" y="4300538"/>
          <p14:tracePt t="42893" x="8251825" y="4257675"/>
          <p14:tracePt t="42901" x="8353425" y="4206875"/>
          <p14:tracePt t="42909" x="8413750" y="4171950"/>
          <p14:tracePt t="42917" x="8489950" y="4113213"/>
          <p14:tracePt t="42925" x="8583613" y="4070350"/>
          <p14:tracePt t="42933" x="8677275" y="4011613"/>
          <p14:tracePt t="42942" x="8736013" y="3986213"/>
          <p14:tracePt t="42948" x="8804275" y="3943350"/>
          <p14:tracePt t="42958" x="8888413" y="3875088"/>
          <p14:tracePt t="42965" x="8982075" y="3798888"/>
          <p14:tracePt t="42972" x="9075738" y="37480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C4836CDC-C02D-4A02-9D81-D1086BC208A9}"/>
              </a:ext>
            </a:extLst>
          </p:cNvPr>
          <p:cNvGrpSpPr/>
          <p:nvPr/>
        </p:nvGrpSpPr>
        <p:grpSpPr>
          <a:xfrm>
            <a:off x="4225877" y="5734129"/>
            <a:ext cx="4411312" cy="1618804"/>
            <a:chOff x="6140336" y="3907968"/>
            <a:chExt cx="2891442" cy="1705108"/>
          </a:xfrm>
        </p:grpSpPr>
        <p:sp>
          <p:nvSpPr>
            <p:cNvPr id="32" name="四角形: 角を丸くする 31">
              <a:extLst>
                <a:ext uri="{FF2B5EF4-FFF2-40B4-BE49-F238E27FC236}">
                  <a16:creationId xmlns:a16="http://schemas.microsoft.com/office/drawing/2014/main" id="{0579B50C-9223-45A5-ABD6-52506B43F135}"/>
                </a:ext>
              </a:extLst>
            </p:cNvPr>
            <p:cNvSpPr/>
            <p:nvPr/>
          </p:nvSpPr>
          <p:spPr>
            <a:xfrm>
              <a:off x="6140336" y="3907968"/>
              <a:ext cx="2845722" cy="9465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6494BF7-152B-4754-8888-25DC79103F55}"/>
                </a:ext>
              </a:extLst>
            </p:cNvPr>
            <p:cNvSpPr txBox="1"/>
            <p:nvPr/>
          </p:nvSpPr>
          <p:spPr>
            <a:xfrm>
              <a:off x="6186056" y="4156365"/>
              <a:ext cx="2845722" cy="1456711"/>
            </a:xfrm>
            <a:prstGeom prst="rect">
              <a:avLst/>
            </a:prstGeom>
            <a:noFill/>
          </p:spPr>
          <p:txBody>
            <a:bodyPr wrap="square" rtlCol="0">
              <a:spAutoFit/>
            </a:bodyPr>
            <a:lstStyle/>
            <a:p>
              <a:r>
                <a:rPr kumimoji="1" lang="en-US" altLang="ja-JP" sz="3200" b="1" dirty="0">
                  <a:latin typeface="Berlin Sans FB Demi" panose="020E0802020502020306" pitchFamily="34" charset="0"/>
                </a:rPr>
                <a:t>Web</a:t>
              </a:r>
              <a:r>
                <a:rPr kumimoji="1" lang="ja-JP" altLang="en-US" sz="3200" b="1" dirty="0">
                  <a:latin typeface="Berlin Sans FB Demi" panose="020E0802020502020306" pitchFamily="34" charset="0"/>
                </a:rPr>
                <a:t>アプリケーション</a:t>
              </a:r>
            </a:p>
          </p:txBody>
        </p:sp>
      </p:grpSp>
      <p:grpSp>
        <p:nvGrpSpPr>
          <p:cNvPr id="28" name="グループ化 27">
            <a:extLst>
              <a:ext uri="{FF2B5EF4-FFF2-40B4-BE49-F238E27FC236}">
                <a16:creationId xmlns:a16="http://schemas.microsoft.com/office/drawing/2014/main" id="{90719F12-64DF-46A6-8327-215F3BE94691}"/>
              </a:ext>
            </a:extLst>
          </p:cNvPr>
          <p:cNvGrpSpPr/>
          <p:nvPr/>
        </p:nvGrpSpPr>
        <p:grpSpPr>
          <a:xfrm>
            <a:off x="720232" y="712048"/>
            <a:ext cx="3067397" cy="1966354"/>
            <a:chOff x="312328" y="1037283"/>
            <a:chExt cx="3067397" cy="1966354"/>
          </a:xfrm>
        </p:grpSpPr>
        <p:grpSp>
          <p:nvGrpSpPr>
            <p:cNvPr id="8" name="グループ化 7">
              <a:extLst>
                <a:ext uri="{FF2B5EF4-FFF2-40B4-BE49-F238E27FC236}">
                  <a16:creationId xmlns:a16="http://schemas.microsoft.com/office/drawing/2014/main" id="{AAB9C096-F915-41AC-9849-B5809E972124}"/>
                </a:ext>
              </a:extLst>
            </p:cNvPr>
            <p:cNvGrpSpPr/>
            <p:nvPr/>
          </p:nvGrpSpPr>
          <p:grpSpPr>
            <a:xfrm>
              <a:off x="312328" y="1445001"/>
              <a:ext cx="3067397" cy="1558636"/>
              <a:chOff x="336665" y="1143000"/>
              <a:chExt cx="3067397" cy="1558636"/>
            </a:xfrm>
          </p:grpSpPr>
          <p:sp>
            <p:nvSpPr>
              <p:cNvPr id="5" name="四角形: 角を丸くする 4">
                <a:extLst>
                  <a:ext uri="{FF2B5EF4-FFF2-40B4-BE49-F238E27FC236}">
                    <a16:creationId xmlns:a16="http://schemas.microsoft.com/office/drawing/2014/main" id="{A3F45EEE-4E9E-474C-81F2-37777C788D9E}"/>
                  </a:ext>
                </a:extLst>
              </p:cNvPr>
              <p:cNvSpPr/>
              <p:nvPr/>
            </p:nvSpPr>
            <p:spPr>
              <a:xfrm>
                <a:off x="336665" y="1143000"/>
                <a:ext cx="3067397" cy="1558636"/>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グローバルバージョンxiaomimi Band 5 Smart  Bt5.0リストバンドフィットネスブレスレットamoledカラータッチスクリーン音楽ai心拍数mi Band5 - Buy Xiaomi,バンド,Miバンド5  Product on Alibaba.com">
                <a:extLst>
                  <a:ext uri="{FF2B5EF4-FFF2-40B4-BE49-F238E27FC236}">
                    <a16:creationId xmlns:a16="http://schemas.microsoft.com/office/drawing/2014/main" id="{2A8F711D-72D8-482D-87BC-5A1057732B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8" t="10000" r="21621" b="11080"/>
              <a:stretch/>
            </p:blipFill>
            <p:spPr bwMode="auto">
              <a:xfrm>
                <a:off x="652548" y="1321725"/>
                <a:ext cx="914400" cy="1213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Eを購入 - Apple（日本）">
                <a:extLst>
                  <a:ext uri="{FF2B5EF4-FFF2-40B4-BE49-F238E27FC236}">
                    <a16:creationId xmlns:a16="http://schemas.microsoft.com/office/drawing/2014/main" id="{56A16B2C-1175-4A7F-ADC7-F760E64087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90" t="21640" r="12826" b="4556"/>
              <a:stretch/>
            </p:blipFill>
            <p:spPr bwMode="auto">
              <a:xfrm>
                <a:off x="1849582" y="1255222"/>
                <a:ext cx="1122219" cy="1346661"/>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テキスト ボックス 38">
              <a:extLst>
                <a:ext uri="{FF2B5EF4-FFF2-40B4-BE49-F238E27FC236}">
                  <a16:creationId xmlns:a16="http://schemas.microsoft.com/office/drawing/2014/main" id="{DFB674CF-1D74-42C2-BCEC-61DE4966DA87}"/>
                </a:ext>
              </a:extLst>
            </p:cNvPr>
            <p:cNvSpPr txBox="1"/>
            <p:nvPr/>
          </p:nvSpPr>
          <p:spPr>
            <a:xfrm>
              <a:off x="534003" y="1037283"/>
              <a:ext cx="2084506"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歩数取得のため</a:t>
              </a:r>
            </a:p>
          </p:txBody>
        </p:sp>
      </p:grpSp>
      <p:grpSp>
        <p:nvGrpSpPr>
          <p:cNvPr id="33" name="グループ化 32">
            <a:extLst>
              <a:ext uri="{FF2B5EF4-FFF2-40B4-BE49-F238E27FC236}">
                <a16:creationId xmlns:a16="http://schemas.microsoft.com/office/drawing/2014/main" id="{244DD92B-40AE-4869-8505-F70BA6D2B558}"/>
              </a:ext>
            </a:extLst>
          </p:cNvPr>
          <p:cNvGrpSpPr/>
          <p:nvPr/>
        </p:nvGrpSpPr>
        <p:grpSpPr>
          <a:xfrm>
            <a:off x="4866160" y="678754"/>
            <a:ext cx="3102407" cy="2143417"/>
            <a:chOff x="5612504" y="296155"/>
            <a:chExt cx="2945449" cy="2143417"/>
          </a:xfrm>
        </p:grpSpPr>
        <p:grpSp>
          <p:nvGrpSpPr>
            <p:cNvPr id="9" name="グループ化 8">
              <a:extLst>
                <a:ext uri="{FF2B5EF4-FFF2-40B4-BE49-F238E27FC236}">
                  <a16:creationId xmlns:a16="http://schemas.microsoft.com/office/drawing/2014/main" id="{4BEFD6BB-B1DF-4CDB-A288-4B23A34C611A}"/>
                </a:ext>
              </a:extLst>
            </p:cNvPr>
            <p:cNvGrpSpPr/>
            <p:nvPr/>
          </p:nvGrpSpPr>
          <p:grpSpPr>
            <a:xfrm>
              <a:off x="5612504" y="1044183"/>
              <a:ext cx="2415898" cy="1395389"/>
              <a:chOff x="5349241" y="876993"/>
              <a:chExt cx="2415898" cy="1395389"/>
            </a:xfrm>
          </p:grpSpPr>
          <p:pic>
            <p:nvPicPr>
              <p:cNvPr id="1034" name="Picture 10" descr="失敗しない！ ノートパソコンの選び方 - 価格.com">
                <a:extLst>
                  <a:ext uri="{FF2B5EF4-FFF2-40B4-BE49-F238E27FC236}">
                    <a16:creationId xmlns:a16="http://schemas.microsoft.com/office/drawing/2014/main" id="{A95737F1-3C15-47B4-8EF2-5A9B955834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071" r="1026" b="8207"/>
              <a:stretch/>
            </p:blipFill>
            <p:spPr bwMode="auto">
              <a:xfrm>
                <a:off x="5552198" y="912322"/>
                <a:ext cx="2081718" cy="1304907"/>
              </a:xfrm>
              <a:prstGeom prst="rect">
                <a:avLst/>
              </a:prstGeom>
              <a:noFill/>
              <a:extLst>
                <a:ext uri="{909E8E84-426E-40DD-AFC4-6F175D3DCCD1}">
                  <a14:hiddenFill xmlns:a14="http://schemas.microsoft.com/office/drawing/2010/main">
                    <a:solidFill>
                      <a:srgbClr val="FFFFFF"/>
                    </a:solidFill>
                  </a14:hiddenFill>
                </a:ext>
              </a:extLst>
            </p:spPr>
          </p:pic>
          <p:sp>
            <p:nvSpPr>
              <p:cNvPr id="23" name="四角形: 角を丸くする 22">
                <a:extLst>
                  <a:ext uri="{FF2B5EF4-FFF2-40B4-BE49-F238E27FC236}">
                    <a16:creationId xmlns:a16="http://schemas.microsoft.com/office/drawing/2014/main" id="{15C8901E-4125-47E1-A4E8-8A55D4CCE32B}"/>
                  </a:ext>
                </a:extLst>
              </p:cNvPr>
              <p:cNvSpPr/>
              <p:nvPr/>
            </p:nvSpPr>
            <p:spPr>
              <a:xfrm>
                <a:off x="5349241" y="876993"/>
                <a:ext cx="2415898" cy="1395389"/>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15F91647-DC4E-4B72-A539-B0AD5E103220}"/>
                </a:ext>
              </a:extLst>
            </p:cNvPr>
            <p:cNvSpPr txBox="1"/>
            <p:nvPr/>
          </p:nvSpPr>
          <p:spPr>
            <a:xfrm>
              <a:off x="5612505" y="296155"/>
              <a:ext cx="2945448" cy="707886"/>
            </a:xfrm>
            <a:prstGeom prst="rect">
              <a:avLst/>
            </a:prstGeom>
            <a:noFill/>
          </p:spPr>
          <p:txBody>
            <a:bodyPr wrap="square" rtlCol="0">
              <a:spAutoFit/>
            </a:bodyPr>
            <a:lstStyle/>
            <a:p>
              <a:r>
                <a:rPr kumimoji="1" lang="ja-JP" altLang="en-US" sz="2000" b="1" dirty="0">
                  <a:latin typeface="Berlin Sans FB Demi" panose="020E0802020502020306" pitchFamily="34" charset="0"/>
                </a:rPr>
                <a:t>議論・賭け・</a:t>
              </a:r>
              <a:endParaRPr kumimoji="1" lang="en-US" altLang="ja-JP" sz="2000" b="1" dirty="0">
                <a:latin typeface="Berlin Sans FB Demi" panose="020E0802020502020306" pitchFamily="34" charset="0"/>
              </a:endParaRPr>
            </a:p>
            <a:p>
              <a:r>
                <a:rPr kumimoji="1" lang="ja-JP" altLang="en-US" sz="2000" b="1" dirty="0">
                  <a:latin typeface="Berlin Sans FB Demi" panose="020E0802020502020306" pitchFamily="34" charset="0"/>
                </a:rPr>
                <a:t>所持ポイント確認など</a:t>
              </a:r>
              <a:r>
                <a:rPr kumimoji="1" lang="en-US" altLang="ja-JP" sz="2000" b="1" dirty="0">
                  <a:latin typeface="Berlin Sans FB Demi" panose="020E0802020502020306" pitchFamily="34" charset="0"/>
                </a:rPr>
                <a:t>…</a:t>
              </a:r>
              <a:endParaRPr kumimoji="1" lang="ja-JP" altLang="en-US" sz="2000" b="1" dirty="0">
                <a:latin typeface="Berlin Sans FB Demi" panose="020E0802020502020306" pitchFamily="34" charset="0"/>
              </a:endParaRPr>
            </a:p>
          </p:txBody>
        </p:sp>
      </p:grpSp>
      <p:grpSp>
        <p:nvGrpSpPr>
          <p:cNvPr id="29" name="グループ化 28">
            <a:extLst>
              <a:ext uri="{FF2B5EF4-FFF2-40B4-BE49-F238E27FC236}">
                <a16:creationId xmlns:a16="http://schemas.microsoft.com/office/drawing/2014/main" id="{0B1A6AEF-AE11-404C-B9E2-1422A7D91B0A}"/>
              </a:ext>
            </a:extLst>
          </p:cNvPr>
          <p:cNvGrpSpPr/>
          <p:nvPr/>
        </p:nvGrpSpPr>
        <p:grpSpPr>
          <a:xfrm>
            <a:off x="558793" y="5334019"/>
            <a:ext cx="4012955" cy="1336939"/>
            <a:chOff x="1645270" y="3250663"/>
            <a:chExt cx="4012955" cy="1336939"/>
          </a:xfrm>
        </p:grpSpPr>
        <p:grpSp>
          <p:nvGrpSpPr>
            <p:cNvPr id="10" name="グループ化 9">
              <a:extLst>
                <a:ext uri="{FF2B5EF4-FFF2-40B4-BE49-F238E27FC236}">
                  <a16:creationId xmlns:a16="http://schemas.microsoft.com/office/drawing/2014/main" id="{5F59E549-FE60-4B9C-8EE0-37104CB2EFD4}"/>
                </a:ext>
              </a:extLst>
            </p:cNvPr>
            <p:cNvGrpSpPr/>
            <p:nvPr/>
          </p:nvGrpSpPr>
          <p:grpSpPr>
            <a:xfrm>
              <a:off x="1741519" y="3641055"/>
              <a:ext cx="2845722" cy="946547"/>
              <a:chOff x="3093723" y="3428999"/>
              <a:chExt cx="2845722" cy="946547"/>
            </a:xfrm>
          </p:grpSpPr>
          <p:pic>
            <p:nvPicPr>
              <p:cNvPr id="1040" name="Picture 16" descr="Slack コミュニティ - Code for JapanCode for Japan">
                <a:extLst>
                  <a:ext uri="{FF2B5EF4-FFF2-40B4-BE49-F238E27FC236}">
                    <a16:creationId xmlns:a16="http://schemas.microsoft.com/office/drawing/2014/main" id="{05527A2D-1D4F-4A8B-BFCF-DC3E6C0E776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965" t="19447" r="8690" b="21909"/>
              <a:stretch/>
            </p:blipFill>
            <p:spPr bwMode="auto">
              <a:xfrm>
                <a:off x="3241963" y="3557634"/>
                <a:ext cx="2481349" cy="723421"/>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FA8434AF-8F50-46FA-BAED-7F25EC40F125}"/>
                  </a:ext>
                </a:extLst>
              </p:cNvPr>
              <p:cNvSpPr/>
              <p:nvPr/>
            </p:nvSpPr>
            <p:spPr>
              <a:xfrm>
                <a:off x="3093723" y="3428999"/>
                <a:ext cx="2845722" cy="9465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59AE672F-E003-4FE6-BA1B-DDB44432BC4F}"/>
                </a:ext>
              </a:extLst>
            </p:cNvPr>
            <p:cNvSpPr txBox="1"/>
            <p:nvPr/>
          </p:nvSpPr>
          <p:spPr>
            <a:xfrm>
              <a:off x="1645270" y="3250663"/>
              <a:ext cx="4012955"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テキスト議論・お知らせ用</a:t>
              </a:r>
            </a:p>
          </p:txBody>
        </p:sp>
      </p:grpSp>
      <p:grpSp>
        <p:nvGrpSpPr>
          <p:cNvPr id="30" name="グループ化 29">
            <a:extLst>
              <a:ext uri="{FF2B5EF4-FFF2-40B4-BE49-F238E27FC236}">
                <a16:creationId xmlns:a16="http://schemas.microsoft.com/office/drawing/2014/main" id="{39005EF0-4541-4D0F-970D-A05BAEE9276E}"/>
              </a:ext>
            </a:extLst>
          </p:cNvPr>
          <p:cNvGrpSpPr/>
          <p:nvPr/>
        </p:nvGrpSpPr>
        <p:grpSpPr>
          <a:xfrm>
            <a:off x="785629" y="3626559"/>
            <a:ext cx="2802774" cy="1585522"/>
            <a:chOff x="214746" y="4679394"/>
            <a:chExt cx="2802774" cy="1585522"/>
          </a:xfrm>
        </p:grpSpPr>
        <p:grpSp>
          <p:nvGrpSpPr>
            <p:cNvPr id="13" name="グループ化 12">
              <a:extLst>
                <a:ext uri="{FF2B5EF4-FFF2-40B4-BE49-F238E27FC236}">
                  <a16:creationId xmlns:a16="http://schemas.microsoft.com/office/drawing/2014/main" id="{9ADAE39D-DDDB-42C9-986D-3AF99FC587C6}"/>
                </a:ext>
              </a:extLst>
            </p:cNvPr>
            <p:cNvGrpSpPr/>
            <p:nvPr/>
          </p:nvGrpSpPr>
          <p:grpSpPr>
            <a:xfrm>
              <a:off x="214746" y="5110366"/>
              <a:ext cx="2802774" cy="1154550"/>
              <a:chOff x="94212" y="4375547"/>
              <a:chExt cx="2802774" cy="1154550"/>
            </a:xfrm>
          </p:grpSpPr>
          <p:pic>
            <p:nvPicPr>
              <p:cNvPr id="1030" name="Picture 6" descr="Mi Fit - Google Play のアプリ">
                <a:extLst>
                  <a:ext uri="{FF2B5EF4-FFF2-40B4-BE49-F238E27FC236}">
                    <a16:creationId xmlns:a16="http://schemas.microsoft.com/office/drawing/2014/main" id="{A8B38033-C16C-4199-98F4-C8E5120CA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342" y="4469483"/>
                <a:ext cx="984949" cy="984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Fit">
                <a:extLst>
                  <a:ext uri="{FF2B5EF4-FFF2-40B4-BE49-F238E27FC236}">
                    <a16:creationId xmlns:a16="http://schemas.microsoft.com/office/drawing/2014/main" id="{3A5E2863-2F5B-4FA0-9119-1D05893DF6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5674" y="4463336"/>
                <a:ext cx="1335524" cy="984949"/>
              </a:xfrm>
              <a:prstGeom prst="rect">
                <a:avLst/>
              </a:prstGeom>
              <a:noFill/>
              <a:extLst>
                <a:ext uri="{909E8E84-426E-40DD-AFC4-6F175D3DCCD1}">
                  <a14:hiddenFill xmlns:a14="http://schemas.microsoft.com/office/drawing/2010/main">
                    <a:solidFill>
                      <a:srgbClr val="FFFFFF"/>
                    </a:solidFill>
                  </a14:hiddenFill>
                </a:ext>
              </a:extLst>
            </p:spPr>
          </p:pic>
          <p:sp>
            <p:nvSpPr>
              <p:cNvPr id="24" name="四角形: 角を丸くする 23">
                <a:extLst>
                  <a:ext uri="{FF2B5EF4-FFF2-40B4-BE49-F238E27FC236}">
                    <a16:creationId xmlns:a16="http://schemas.microsoft.com/office/drawing/2014/main" id="{AE3B3CAF-461E-4538-81BC-41FE300C3CC8}"/>
                  </a:ext>
                </a:extLst>
              </p:cNvPr>
              <p:cNvSpPr/>
              <p:nvPr/>
            </p:nvSpPr>
            <p:spPr>
              <a:xfrm>
                <a:off x="94212" y="4375547"/>
                <a:ext cx="2802774" cy="115455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テキスト ボックス 41">
              <a:extLst>
                <a:ext uri="{FF2B5EF4-FFF2-40B4-BE49-F238E27FC236}">
                  <a16:creationId xmlns:a16="http://schemas.microsoft.com/office/drawing/2014/main" id="{C09480DC-81D8-4E23-AB46-6556E074CFF2}"/>
                </a:ext>
              </a:extLst>
            </p:cNvPr>
            <p:cNvSpPr txBox="1"/>
            <p:nvPr/>
          </p:nvSpPr>
          <p:spPr>
            <a:xfrm>
              <a:off x="379876" y="4679394"/>
              <a:ext cx="1509883"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歩数取得</a:t>
              </a:r>
            </a:p>
          </p:txBody>
        </p:sp>
      </p:grpSp>
      <p:grpSp>
        <p:nvGrpSpPr>
          <p:cNvPr id="31" name="グループ化 30">
            <a:extLst>
              <a:ext uri="{FF2B5EF4-FFF2-40B4-BE49-F238E27FC236}">
                <a16:creationId xmlns:a16="http://schemas.microsoft.com/office/drawing/2014/main" id="{9FEC0C94-BE39-45E3-82DD-9375F8E7BBD8}"/>
              </a:ext>
            </a:extLst>
          </p:cNvPr>
          <p:cNvGrpSpPr/>
          <p:nvPr/>
        </p:nvGrpSpPr>
        <p:grpSpPr>
          <a:xfrm>
            <a:off x="4438367" y="3649727"/>
            <a:ext cx="3852950" cy="1801670"/>
            <a:chOff x="5004261" y="4586661"/>
            <a:chExt cx="3852950" cy="1801670"/>
          </a:xfrm>
        </p:grpSpPr>
        <p:grpSp>
          <p:nvGrpSpPr>
            <p:cNvPr id="11" name="グループ化 10">
              <a:extLst>
                <a:ext uri="{FF2B5EF4-FFF2-40B4-BE49-F238E27FC236}">
                  <a16:creationId xmlns:a16="http://schemas.microsoft.com/office/drawing/2014/main" id="{702D635B-9D58-48EB-9113-88E4778C84BB}"/>
                </a:ext>
              </a:extLst>
            </p:cNvPr>
            <p:cNvGrpSpPr/>
            <p:nvPr/>
          </p:nvGrpSpPr>
          <p:grpSpPr>
            <a:xfrm>
              <a:off x="5004261" y="4985830"/>
              <a:ext cx="3852950" cy="1402501"/>
              <a:chOff x="4634345" y="4965048"/>
              <a:chExt cx="3852950" cy="1402501"/>
            </a:xfrm>
          </p:grpSpPr>
          <p:pic>
            <p:nvPicPr>
              <p:cNvPr id="1036" name="Picture 12" descr="oVice – WordCamp Japan 2021">
                <a:extLst>
                  <a:ext uri="{FF2B5EF4-FFF2-40B4-BE49-F238E27FC236}">
                    <a16:creationId xmlns:a16="http://schemas.microsoft.com/office/drawing/2014/main" id="{6593A70B-1D05-4878-BE7C-8D9DDE3D43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65" y="4965048"/>
                <a:ext cx="2118360" cy="11121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ZOOMやってみた！？ 少し考察。 | ITブログ | パソコン修理・サポート ロボットプログラミング Web制作 IT系資格試験 試験会場">
                <a:extLst>
                  <a:ext uri="{FF2B5EF4-FFF2-40B4-BE49-F238E27FC236}">
                    <a16:creationId xmlns:a16="http://schemas.microsoft.com/office/drawing/2014/main" id="{588E5948-DE0D-4BF6-99E7-A03527C2B25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64" t="3400" r="19932" b="8612"/>
              <a:stretch/>
            </p:blipFill>
            <p:spPr bwMode="auto">
              <a:xfrm>
                <a:off x="6986845" y="5128953"/>
                <a:ext cx="1134717" cy="1079549"/>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95DA2E88-491B-4DB3-9275-F5B84028FE31}"/>
                  </a:ext>
                </a:extLst>
              </p:cNvPr>
              <p:cNvSpPr/>
              <p:nvPr/>
            </p:nvSpPr>
            <p:spPr>
              <a:xfrm>
                <a:off x="4634345" y="4965048"/>
                <a:ext cx="3852950" cy="140250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2BF6E395-C9A5-473D-BB22-B369A5EE9BC6}"/>
                </a:ext>
              </a:extLst>
            </p:cNvPr>
            <p:cNvSpPr txBox="1"/>
            <p:nvPr/>
          </p:nvSpPr>
          <p:spPr>
            <a:xfrm>
              <a:off x="5353658" y="4586661"/>
              <a:ext cx="1509883"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ビデオ議論</a:t>
              </a:r>
            </a:p>
          </p:txBody>
        </p:sp>
      </p:grpSp>
      <p:sp>
        <p:nvSpPr>
          <p:cNvPr id="50" name="四角形: 角を丸くする 49">
            <a:extLst>
              <a:ext uri="{FF2B5EF4-FFF2-40B4-BE49-F238E27FC236}">
                <a16:creationId xmlns:a16="http://schemas.microsoft.com/office/drawing/2014/main" id="{A5450EF4-D82D-468A-BE30-A036F454EE71}"/>
              </a:ext>
            </a:extLst>
          </p:cNvPr>
          <p:cNvSpPr/>
          <p:nvPr/>
        </p:nvSpPr>
        <p:spPr>
          <a:xfrm>
            <a:off x="-1915148" y="-2180"/>
            <a:ext cx="12783149" cy="714228"/>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prstClr val="black"/>
                </a:solidFill>
                <a:latin typeface="游ゴシック Light" panose="020F0302020204030204"/>
                <a:ea typeface="游ゴシック Light" panose="020B0300000000000000" pitchFamily="50" charset="-128"/>
                <a:cs typeface="+mj-cs"/>
              </a:rPr>
              <a:t>用意していただくデバイス</a:t>
            </a:r>
            <a:endParaRPr lang="en-US" altLang="ja-JP" sz="4400" b="1" dirty="0">
              <a:solidFill>
                <a:prstClr val="black"/>
              </a:solidFill>
              <a:latin typeface="游ゴシック Light" panose="020F0302020204030204"/>
              <a:ea typeface="游ゴシック Light" panose="020B0300000000000000" pitchFamily="50" charset="-128"/>
              <a:cs typeface="+mj-cs"/>
            </a:endParaRPr>
          </a:p>
        </p:txBody>
      </p:sp>
      <p:sp>
        <p:nvSpPr>
          <p:cNvPr id="51" name="四角形: 角を丸くする 50">
            <a:extLst>
              <a:ext uri="{FF2B5EF4-FFF2-40B4-BE49-F238E27FC236}">
                <a16:creationId xmlns:a16="http://schemas.microsoft.com/office/drawing/2014/main" id="{57CD1F6D-7284-4F6A-AFAD-27A10D6E89AD}"/>
              </a:ext>
            </a:extLst>
          </p:cNvPr>
          <p:cNvSpPr/>
          <p:nvPr/>
        </p:nvSpPr>
        <p:spPr>
          <a:xfrm>
            <a:off x="-1915148" y="2904638"/>
            <a:ext cx="12783149" cy="714228"/>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prstClr val="black"/>
                </a:solidFill>
                <a:latin typeface="游ゴシック Light" panose="020F0302020204030204"/>
                <a:ea typeface="游ゴシック Light" panose="020B0300000000000000" pitchFamily="50" charset="-128"/>
                <a:cs typeface="+mj-cs"/>
              </a:rPr>
              <a:t>使用するサービス</a:t>
            </a:r>
            <a:endParaRPr lang="en-US" altLang="ja-JP" sz="4400" b="1" dirty="0">
              <a:solidFill>
                <a:prstClr val="black"/>
              </a:solidFill>
              <a:latin typeface="游ゴシック Light" panose="020F0302020204030204"/>
              <a:ea typeface="游ゴシック Light" panose="020B0300000000000000" pitchFamily="50" charset="-128"/>
              <a:cs typeface="+mj-cs"/>
            </a:endParaRPr>
          </a:p>
        </p:txBody>
      </p:sp>
      <p:pic>
        <p:nvPicPr>
          <p:cNvPr id="2" name="オーディオ 1">
            <a:hlinkClick r:id="" action="ppaction://media"/>
            <a:extLst>
              <a:ext uri="{FF2B5EF4-FFF2-40B4-BE49-F238E27FC236}">
                <a16:creationId xmlns:a16="http://schemas.microsoft.com/office/drawing/2014/main" id="{36CE4776-F034-4DDA-9F1D-1C92DEA28A0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05796010"/>
      </p:ext>
    </p:extLst>
  </p:cSld>
  <p:clrMapOvr>
    <a:masterClrMapping/>
  </p:clrMapOvr>
  <mc:AlternateContent xmlns:mc="http://schemas.openxmlformats.org/markup-compatibility/2006" xmlns:p14="http://schemas.microsoft.com/office/powerpoint/2010/main">
    <mc:Choice Requires="p14">
      <p:transition spd="slow" p14:dur="2000" advTm="9227"/>
    </mc:Choice>
    <mc:Fallback xmlns="">
      <p:transition spd="slow" advTm="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B45A68-9D8B-45E9-80D9-C286D62FAABD}"/>
              </a:ext>
            </a:extLst>
          </p:cNvPr>
          <p:cNvSpPr txBox="1"/>
          <p:nvPr/>
        </p:nvSpPr>
        <p:spPr>
          <a:xfrm>
            <a:off x="66516" y="1281874"/>
            <a:ext cx="4505484" cy="1815882"/>
          </a:xfrm>
          <a:prstGeom prst="rect">
            <a:avLst/>
          </a:prstGeom>
          <a:noFill/>
        </p:spPr>
        <p:txBody>
          <a:bodyPr wrap="square" rtlCol="0">
            <a:spAutoFit/>
          </a:bodyPr>
          <a:lstStyle/>
          <a:p>
            <a:r>
              <a:rPr lang="ja-JP" altLang="en-US" sz="1400" b="1" dirty="0"/>
              <a:t>②設定された開始時間になる前に皆が賭けを行う。</a:t>
            </a:r>
            <a:endParaRPr lang="en-US" altLang="ja-JP" sz="1400" b="1" dirty="0"/>
          </a:p>
          <a:p>
            <a:r>
              <a:rPr lang="ja-JP" altLang="en-US" sz="1400" dirty="0"/>
              <a:t>議論開始時間になるまで賭けを行うことができます。議論部屋？の右側に（ゲーム設定あり）と書かれているものが、ゲームが設定されており。まだ議論が始まっていないものです。クリックすると右のページが表示されます。</a:t>
            </a:r>
            <a:endParaRPr lang="en-US" altLang="ja-JP" sz="1400" dirty="0"/>
          </a:p>
          <a:p>
            <a:r>
              <a:rPr lang="ja-JP" altLang="en-US" sz="1400" dirty="0"/>
              <a:t>上部が、それぞれのオッズです。誰に賭けるか・何ポイント賭けるかを選択して送信してください。</a:t>
            </a:r>
            <a:endParaRPr lang="en-US" altLang="ja-JP" sz="1400" dirty="0"/>
          </a:p>
        </p:txBody>
      </p:sp>
      <p:sp>
        <p:nvSpPr>
          <p:cNvPr id="7" name="四角形: 角を丸くする 6">
            <a:extLst>
              <a:ext uri="{FF2B5EF4-FFF2-40B4-BE49-F238E27FC236}">
                <a16:creationId xmlns:a16="http://schemas.microsoft.com/office/drawing/2014/main" id="{21B7F005-F1BA-4DC4-9C44-876174DF1439}"/>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ビデオ議論の始め方②</a:t>
            </a:r>
          </a:p>
        </p:txBody>
      </p:sp>
      <p:grpSp>
        <p:nvGrpSpPr>
          <p:cNvPr id="3" name="グループ化 2">
            <a:extLst>
              <a:ext uri="{FF2B5EF4-FFF2-40B4-BE49-F238E27FC236}">
                <a16:creationId xmlns:a16="http://schemas.microsoft.com/office/drawing/2014/main" id="{62970787-D4B1-40B7-AC32-685363596254}"/>
              </a:ext>
            </a:extLst>
          </p:cNvPr>
          <p:cNvGrpSpPr/>
          <p:nvPr/>
        </p:nvGrpSpPr>
        <p:grpSpPr>
          <a:xfrm>
            <a:off x="165187" y="4749640"/>
            <a:ext cx="3987835" cy="1690381"/>
            <a:chOff x="-928596" y="4356076"/>
            <a:chExt cx="5128883" cy="2097705"/>
          </a:xfrm>
        </p:grpSpPr>
        <p:pic>
          <p:nvPicPr>
            <p:cNvPr id="14" name="図 13">
              <a:extLst>
                <a:ext uri="{FF2B5EF4-FFF2-40B4-BE49-F238E27FC236}">
                  <a16:creationId xmlns:a16="http://schemas.microsoft.com/office/drawing/2014/main" id="{C37CA51F-DB88-410E-9679-53263FA856A2}"/>
                </a:ext>
              </a:extLst>
            </p:cNvPr>
            <p:cNvPicPr>
              <a:picLocks noChangeAspect="1"/>
            </p:cNvPicPr>
            <p:nvPr/>
          </p:nvPicPr>
          <p:blipFill rotWithShape="1">
            <a:blip r:embed="rId5"/>
            <a:srcRect t="26863"/>
            <a:stretch/>
          </p:blipFill>
          <p:spPr>
            <a:xfrm>
              <a:off x="-928596" y="4356076"/>
              <a:ext cx="5128883" cy="2097705"/>
            </a:xfrm>
            <a:prstGeom prst="rect">
              <a:avLst/>
            </a:prstGeom>
          </p:spPr>
        </p:pic>
        <p:sp>
          <p:nvSpPr>
            <p:cNvPr id="13" name="楕円 12">
              <a:extLst>
                <a:ext uri="{FF2B5EF4-FFF2-40B4-BE49-F238E27FC236}">
                  <a16:creationId xmlns:a16="http://schemas.microsoft.com/office/drawing/2014/main" id="{2E58A78F-0227-41F7-8FB3-B4EF62DFB953}"/>
                </a:ext>
              </a:extLst>
            </p:cNvPr>
            <p:cNvSpPr/>
            <p:nvPr/>
          </p:nvSpPr>
          <p:spPr>
            <a:xfrm>
              <a:off x="372796" y="5484923"/>
              <a:ext cx="1049539" cy="291584"/>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sp>
        <p:nvSpPr>
          <p:cNvPr id="10" name="矢印: 右 9">
            <a:extLst>
              <a:ext uri="{FF2B5EF4-FFF2-40B4-BE49-F238E27FC236}">
                <a16:creationId xmlns:a16="http://schemas.microsoft.com/office/drawing/2014/main" id="{9F3A4F6D-F276-454C-B435-59EBDE5189A2}"/>
              </a:ext>
            </a:extLst>
          </p:cNvPr>
          <p:cNvSpPr/>
          <p:nvPr/>
        </p:nvSpPr>
        <p:spPr>
          <a:xfrm rot="20982497">
            <a:off x="2893271" y="5508823"/>
            <a:ext cx="1760400" cy="444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6" name="図 5">
            <a:extLst>
              <a:ext uri="{FF2B5EF4-FFF2-40B4-BE49-F238E27FC236}">
                <a16:creationId xmlns:a16="http://schemas.microsoft.com/office/drawing/2014/main" id="{7E26D4D2-2B6C-4386-A77E-0BCF32A9BFC6}"/>
              </a:ext>
            </a:extLst>
          </p:cNvPr>
          <p:cNvPicPr>
            <a:picLocks noChangeAspect="1"/>
          </p:cNvPicPr>
          <p:nvPr/>
        </p:nvPicPr>
        <p:blipFill rotWithShape="1">
          <a:blip r:embed="rId6"/>
          <a:srcRect t="16911" r="5841"/>
          <a:stretch/>
        </p:blipFill>
        <p:spPr>
          <a:xfrm>
            <a:off x="4770922" y="2633658"/>
            <a:ext cx="4169192" cy="3498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オーディオ 3">
            <a:hlinkClick r:id="" action="ppaction://media"/>
            <a:extLst>
              <a:ext uri="{FF2B5EF4-FFF2-40B4-BE49-F238E27FC236}">
                <a16:creationId xmlns:a16="http://schemas.microsoft.com/office/drawing/2014/main" id="{C5250905-3C7C-48E5-9024-6B2BD4FD54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57139673"/>
      </p:ext>
    </p:extLst>
  </p:cSld>
  <p:clrMapOvr>
    <a:masterClrMapping/>
  </p:clrMapOvr>
  <mc:AlternateContent xmlns:mc="http://schemas.openxmlformats.org/markup-compatibility/2006" xmlns:p14="http://schemas.microsoft.com/office/powerpoint/2010/main">
    <mc:Choice Requires="p14">
      <p:transition spd="slow" p14:dur="2000" advTm="10319"/>
    </mc:Choice>
    <mc:Fallback xmlns="">
      <p:transition spd="slow" advTm="10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5" x="8888413" y="3289300"/>
          <p14:tracePt t="484" x="8710613" y="3289300"/>
          <p14:tracePt t="492" x="8599488" y="3289300"/>
          <p14:tracePt t="499" x="8515350" y="3279775"/>
          <p14:tracePt t="508" x="8421688" y="3254375"/>
          <p14:tracePt t="515" x="8362950" y="3238500"/>
          <p14:tracePt t="523" x="8285163" y="3186113"/>
          <p14:tracePt t="531" x="8208963" y="3160713"/>
          <p14:tracePt t="540" x="8150225" y="3135313"/>
          <p14:tracePt t="547" x="8056563" y="3101975"/>
          <p14:tracePt t="556" x="7980363" y="3067050"/>
          <p14:tracePt t="564" x="7851775" y="3033713"/>
          <p14:tracePt t="571" x="7724775" y="2990850"/>
          <p14:tracePt t="579" x="7605713" y="2957513"/>
          <p14:tracePt t="587" x="7478713" y="2906713"/>
          <p14:tracePt t="595" x="7377113" y="2881313"/>
          <p14:tracePt t="603" x="7258050" y="2863850"/>
          <p14:tracePt t="612" x="7172325" y="2838450"/>
          <p14:tracePt t="620" x="7078663" y="2805113"/>
          <p14:tracePt t="629" x="7045325" y="2787650"/>
          <p14:tracePt t="635" x="7035800" y="2778125"/>
          <p14:tracePt t="643" x="7019925" y="2770188"/>
          <p14:tracePt t="651" x="6977063" y="2752725"/>
          <p14:tracePt t="660" x="6934200" y="2736850"/>
          <p14:tracePt t="668" x="6916738" y="2719388"/>
          <p14:tracePt t="676" x="6865938" y="2701925"/>
          <p14:tracePt t="683" x="6824663" y="2693988"/>
          <p14:tracePt t="692" x="6789738" y="2676525"/>
          <p14:tracePt t="699" x="6764338" y="2651125"/>
          <p14:tracePt t="707" x="6713538" y="2633663"/>
          <p14:tracePt t="715" x="6654800" y="2617788"/>
          <p14:tracePt t="723" x="6637338" y="2608263"/>
          <p14:tracePt t="731" x="6602413" y="2592388"/>
          <p14:tracePt t="740" x="6602413" y="2582863"/>
          <p14:tracePt t="747" x="6577013" y="2574925"/>
          <p14:tracePt t="756" x="6577013" y="2566988"/>
          <p14:tracePt t="764" x="6551613" y="2557463"/>
          <p14:tracePt t="772" x="6526213" y="2524125"/>
          <p14:tracePt t="781" x="6518275" y="2516188"/>
          <p14:tracePt t="787" x="6510338" y="2489200"/>
          <p14:tracePt t="795" x="6492875" y="2489200"/>
          <p14:tracePt t="804" x="6475413" y="2489200"/>
          <p14:tracePt t="2173" x="6475413" y="2481263"/>
          <p14:tracePt t="2181" x="6457950" y="2447925"/>
          <p14:tracePt t="2188" x="6450013" y="2405063"/>
          <p14:tracePt t="2197" x="6416675" y="2328863"/>
          <p14:tracePt t="2205" x="6399213" y="2268538"/>
          <p14:tracePt t="2212" x="6365875" y="2192338"/>
          <p14:tracePt t="2221" x="6323013" y="2124075"/>
          <p14:tracePt t="2229" x="6288088" y="2090738"/>
          <p14:tracePt t="2237" x="6221413" y="2014538"/>
          <p14:tracePt t="2246" x="6169025" y="1971675"/>
          <p14:tracePt t="2253" x="6092825" y="1911350"/>
          <p14:tracePt t="2262" x="6034088" y="1895475"/>
          <p14:tracePt t="2269" x="5973763" y="1878013"/>
          <p14:tracePt t="2277" x="5897563" y="1827213"/>
          <p14:tracePt t="2285" x="5821363" y="1801813"/>
          <p14:tracePt t="2293" x="5745163" y="1784350"/>
          <p14:tracePt t="2301" x="5659438" y="1776413"/>
          <p14:tracePt t="2309" x="5583238" y="1766888"/>
          <p14:tracePt t="2317" x="5472113" y="1758950"/>
          <p14:tracePt t="2325" x="5370513" y="1733550"/>
          <p14:tracePt t="2333" x="5268913" y="1725613"/>
          <p14:tracePt t="2342" x="5157788" y="1708150"/>
          <p14:tracePt t="2349" x="5048250" y="1708150"/>
          <p14:tracePt t="2357" x="4954588" y="1700213"/>
          <p14:tracePt t="2365" x="4886325" y="1700213"/>
          <p14:tracePt t="2372" x="4802188" y="1700213"/>
          <p14:tracePt t="2381" x="4741863" y="1690688"/>
          <p14:tracePt t="2389" x="4657725" y="1690688"/>
          <p14:tracePt t="2397" x="4572000" y="1690688"/>
          <p14:tracePt t="2405" x="4486275" y="1690688"/>
          <p14:tracePt t="2413" x="4402138" y="1690688"/>
          <p14:tracePt t="2421" x="4325938" y="1690688"/>
          <p14:tracePt t="2429" x="4240213" y="1690688"/>
          <p14:tracePt t="2437" x="4171950" y="1690688"/>
          <p14:tracePt t="2446" x="4087813" y="1690688"/>
          <p14:tracePt t="2453" x="4027488" y="1690688"/>
          <p14:tracePt t="2463" x="3976688" y="1708150"/>
          <p14:tracePt t="2469" x="3917950" y="1716088"/>
          <p14:tracePt t="2477" x="3883025" y="1725613"/>
          <p14:tracePt t="2485" x="3867150" y="1733550"/>
          <p14:tracePt t="2493" x="3841750" y="1741488"/>
          <p14:tracePt t="2501" x="3816350" y="1751013"/>
          <p14:tracePt t="2509" x="3781425" y="1758950"/>
          <p14:tracePt t="2517" x="3773488" y="1758950"/>
          <p14:tracePt t="2525" x="3756025" y="1766888"/>
          <p14:tracePt t="2533" x="3738563" y="1776413"/>
          <p14:tracePt t="2541" x="3730625" y="1784350"/>
          <p14:tracePt t="2549" x="3713163" y="1784350"/>
          <p14:tracePt t="2557" x="3687763" y="1809750"/>
          <p14:tracePt t="2565" x="3679825" y="1819275"/>
          <p14:tracePt t="2573" x="3671888" y="1827213"/>
          <p14:tracePt t="2581" x="3636963" y="1844675"/>
          <p14:tracePt t="2589" x="3629025" y="1852613"/>
          <p14:tracePt t="2605" x="3611563" y="1860550"/>
          <p14:tracePt t="2621" x="3611563" y="1870075"/>
          <p14:tracePt t="2629" x="3603625" y="1878013"/>
          <p14:tracePt t="2637" x="3586163" y="1885950"/>
          <p14:tracePt t="2645" x="3586163" y="1895475"/>
          <p14:tracePt t="2653" x="3578225" y="1903413"/>
          <p14:tracePt t="2662" x="3568700" y="1903413"/>
          <p14:tracePt t="2669" x="3568700" y="1920875"/>
          <p14:tracePt t="2677" x="3552825" y="1928813"/>
          <p14:tracePt t="2685" x="3543300" y="1928813"/>
          <p14:tracePt t="2693" x="3535363" y="1928813"/>
          <p14:tracePt t="2701" x="3535363" y="1938338"/>
          <p14:tracePt t="2717" x="3517900" y="1954213"/>
          <p14:tracePt t="2733" x="3509963" y="1954213"/>
          <p14:tracePt t="2741" x="3502025" y="1963738"/>
          <p14:tracePt t="2749" x="3492500" y="1963738"/>
          <p14:tracePt t="2757" x="3484563" y="1971675"/>
          <p14:tracePt t="2765" x="3475038" y="1971675"/>
          <p14:tracePt t="2773" x="3467100" y="1979613"/>
          <p14:tracePt t="2781" x="3449638" y="1989138"/>
          <p14:tracePt t="2797" x="3441700" y="1997075"/>
          <p14:tracePt t="2805" x="3424238" y="2005013"/>
          <p14:tracePt t="2812" x="3416300" y="2014538"/>
          <p14:tracePt t="2829" x="3408363" y="2022475"/>
          <p14:tracePt t="2836" x="3390900" y="2030413"/>
          <p14:tracePt t="2845" x="3382963" y="2039938"/>
          <p14:tracePt t="2853" x="3373438" y="2047875"/>
          <p14:tracePt t="2861" x="3365500" y="2055813"/>
          <p14:tracePt t="2868" x="3355975" y="2055813"/>
          <p14:tracePt t="2876" x="3348038" y="2065338"/>
          <p14:tracePt t="2892" x="3340100" y="2073275"/>
          <p14:tracePt t="2908" x="3322638" y="2082800"/>
          <p14:tracePt t="2924" x="3314700" y="2082800"/>
          <p14:tracePt t="2933" x="3305175" y="2082800"/>
          <p14:tracePt t="2949" x="3297238" y="2090738"/>
          <p14:tracePt t="2957" x="3289300" y="2098675"/>
          <p14:tracePt t="2965" x="3271838" y="2108200"/>
          <p14:tracePt t="2973" x="3254375" y="2108200"/>
          <p14:tracePt t="2981" x="3238500" y="2108200"/>
          <p14:tracePt t="2989" x="3228975" y="2108200"/>
          <p14:tracePt t="2996" x="3203575" y="2116138"/>
          <p14:tracePt t="3005" x="3195638" y="2116138"/>
          <p14:tracePt t="3021" x="3186113" y="2116138"/>
          <p14:tracePt t="3029" x="3178175" y="2124075"/>
          <p14:tracePt t="3037" x="3170238" y="2124075"/>
          <p14:tracePt t="3045" x="3160713" y="2133600"/>
          <p14:tracePt t="3063" x="3152775" y="2133600"/>
          <p14:tracePt t="3069" x="3144838" y="2141538"/>
          <p14:tracePt t="3077" x="3127375" y="2141538"/>
          <p14:tracePt t="3085" x="3109913" y="2149475"/>
          <p14:tracePt t="3093" x="3094038" y="2149475"/>
          <p14:tracePt t="3101" x="3076575" y="2159000"/>
          <p14:tracePt t="3109" x="3059113" y="2159000"/>
          <p14:tracePt t="3133" x="3051175" y="2159000"/>
          <p14:tracePt t="3141" x="3041650" y="2159000"/>
          <p14:tracePt t="3157" x="3033713" y="2159000"/>
          <p14:tracePt t="3181" x="3025775" y="2159000"/>
          <p14:tracePt t="3221" x="3016250" y="2159000"/>
          <p14:tracePt t="3237" x="3000375" y="2159000"/>
          <p14:tracePt t="3253" x="2982913" y="2159000"/>
          <p14:tracePt t="3262" x="2974975" y="2159000"/>
          <p14:tracePt t="3277" x="2957513" y="2159000"/>
          <p14:tracePt t="3317" x="2949575" y="2159000"/>
          <p14:tracePt t="3325" x="2932113" y="2159000"/>
          <p14:tracePt t="3341" x="2906713" y="2159000"/>
          <p14:tracePt t="3349" x="2863850" y="2159000"/>
          <p14:tracePt t="3357" x="2838450" y="2159000"/>
          <p14:tracePt t="3365" x="2813050" y="2159000"/>
          <p14:tracePt t="3373" x="2787650" y="2159000"/>
          <p14:tracePt t="3381" x="2770188" y="2159000"/>
          <p14:tracePt t="3389" x="2744788" y="2159000"/>
          <p14:tracePt t="3397" x="2727325" y="2159000"/>
          <p14:tracePt t="3405" x="2711450" y="2159000"/>
          <p14:tracePt t="3413" x="2701925" y="2159000"/>
          <p14:tracePt t="3430" x="2686050" y="2159000"/>
          <p14:tracePt t="3437" x="2668588" y="2159000"/>
          <p14:tracePt t="3453" x="2651125" y="2159000"/>
          <p14:tracePt t="3462" x="2643188" y="2159000"/>
          <p14:tracePt t="3469" x="2617788" y="2159000"/>
          <p14:tracePt t="3477" x="2600325" y="2159000"/>
          <p14:tracePt t="3485" x="2582863" y="2149475"/>
          <p14:tracePt t="3492" x="2574925" y="2149475"/>
          <p14:tracePt t="3501" x="2557463" y="2149475"/>
          <p14:tracePt t="3517" x="2549525" y="2149475"/>
          <p14:tracePt t="3525" x="2541588" y="2149475"/>
          <p14:tracePt t="3541" x="2532063" y="2149475"/>
          <p14:tracePt t="3559" x="2516188" y="2149475"/>
          <p14:tracePt t="3565" x="2498725" y="2149475"/>
          <p14:tracePt t="3573" x="2463800" y="2149475"/>
          <p14:tracePt t="3581" x="2447925" y="2149475"/>
          <p14:tracePt t="3589" x="2405063" y="2149475"/>
          <p14:tracePt t="3597" x="2387600" y="2166938"/>
          <p14:tracePt t="3605" x="2371725" y="2166938"/>
          <p14:tracePt t="3613" x="2362200" y="2166938"/>
          <p14:tracePt t="3622" x="2344738" y="2166938"/>
          <p14:tracePt t="3629" x="2336800" y="2166938"/>
          <p14:tracePt t="3637" x="2328863" y="2166938"/>
          <p14:tracePt t="3646" x="2319338" y="2166938"/>
          <p14:tracePt t="3663" x="2303463" y="2166938"/>
          <p14:tracePt t="3677" x="2286000" y="2166938"/>
          <p14:tracePt t="3686" x="2278063" y="2166938"/>
          <p14:tracePt t="3693" x="2252663" y="2166938"/>
          <p14:tracePt t="3701" x="2227263" y="2166938"/>
          <p14:tracePt t="3709" x="2217738" y="2166938"/>
          <p14:tracePt t="3717" x="2184400" y="2166938"/>
          <p14:tracePt t="3725" x="2174875" y="2166938"/>
          <p14:tracePt t="3733" x="2166938" y="2166938"/>
          <p14:tracePt t="3741" x="2149475" y="2166938"/>
          <p14:tracePt t="3750" x="2133600" y="2166938"/>
          <p14:tracePt t="3757" x="2124075" y="2166938"/>
          <p14:tracePt t="3765" x="2116138" y="2166938"/>
          <p14:tracePt t="3789" x="2108200" y="2166938"/>
          <p14:tracePt t="3814" x="2098675" y="2166938"/>
          <p14:tracePt t="3829" x="2090738" y="2166938"/>
          <p14:tracePt t="3854" x="2082800" y="2166938"/>
          <p14:tracePt t="3862" x="2073275" y="2166938"/>
          <p14:tracePt t="3878" x="2065338" y="2166938"/>
          <p14:tracePt t="3895" x="2055813" y="2166938"/>
          <p14:tracePt t="3902" x="2047875" y="2166938"/>
          <p14:tracePt t="4711" x="2039938" y="2166938"/>
          <p14:tracePt t="4863" x="2022475" y="2159000"/>
          <p14:tracePt t="4911" x="2022475" y="2149475"/>
          <p14:tracePt t="5165" x="2030413" y="2141538"/>
          <p14:tracePt t="5190" x="2039938" y="2141538"/>
          <p14:tracePt t="5214" x="2039938" y="2124075"/>
          <p14:tracePt t="5246" x="2047875" y="2116138"/>
          <p14:tracePt t="5935" x="2065338" y="2108200"/>
          <p14:tracePt t="5942" x="2073275" y="2098675"/>
          <p14:tracePt t="5959" x="2082800" y="2090738"/>
          <p14:tracePt t="6007" x="2090738" y="2082800"/>
          <p14:tracePt t="6391" x="2090738" y="2090738"/>
          <p14:tracePt t="6399" x="2090738" y="2108200"/>
          <p14:tracePt t="6415" x="2090738" y="2116138"/>
          <p14:tracePt t="6423" x="2090738" y="2124075"/>
          <p14:tracePt t="6431" x="2090738" y="2133600"/>
          <p14:tracePt t="6447" x="2090738" y="2149475"/>
          <p14:tracePt t="6543" x="2098675" y="2149475"/>
          <p14:tracePt t="6559" x="2116138" y="2141538"/>
          <p14:tracePt t="6567" x="2124075" y="2133600"/>
          <p14:tracePt t="6575" x="2133600" y="2133600"/>
          <p14:tracePt t="6599" x="2141538" y="2124075"/>
          <p14:tracePt t="6703" x="2141538" y="2133600"/>
          <p14:tracePt t="6711" x="2149475" y="2149475"/>
          <p14:tracePt t="6718" x="2149475" y="2159000"/>
          <p14:tracePt t="6728" x="2149475" y="2166938"/>
          <p14:tracePt t="6735" x="2149475" y="2174875"/>
          <p14:tracePt t="6743" x="2149475" y="2184400"/>
          <p14:tracePt t="6751" x="2149475" y="2192338"/>
          <p14:tracePt t="6759" x="2149475" y="2200275"/>
          <p14:tracePt t="7055" x="2149475" y="2209800"/>
          <p14:tracePt t="7071" x="2159000" y="2217738"/>
          <p14:tracePt t="7312" x="2166938" y="2227263"/>
          <p14:tracePt t="7319" x="2166938" y="2235200"/>
          <p14:tracePt t="7329" x="2166938" y="2243138"/>
          <p14:tracePt t="7336" x="2174875" y="2260600"/>
          <p14:tracePt t="7344" x="2174875" y="2268538"/>
          <p14:tracePt t="7352" x="2184400" y="2278063"/>
          <p14:tracePt t="7360" x="2192338" y="2303463"/>
          <p14:tracePt t="7368" x="2192338" y="2328863"/>
          <p14:tracePt t="7376" x="2200275" y="2336800"/>
          <p14:tracePt t="7384" x="2217738" y="2354263"/>
          <p14:tracePt t="7392" x="2235200" y="2371725"/>
          <p14:tracePt t="7400" x="2268538" y="2405063"/>
          <p14:tracePt t="7408" x="2278063" y="2430463"/>
          <p14:tracePt t="7415" x="2286000" y="2447925"/>
          <p14:tracePt t="7424" x="2311400" y="2463800"/>
          <p14:tracePt t="7433" x="2328863" y="2473325"/>
          <p14:tracePt t="7440" x="2344738" y="2489200"/>
          <p14:tracePt t="7449" x="2354263" y="2498725"/>
          <p14:tracePt t="7456" x="2362200" y="2506663"/>
          <p14:tracePt t="7463" x="2387600" y="2524125"/>
          <p14:tracePt t="7473" x="2397125" y="2532063"/>
          <p14:tracePt t="7480" x="2405063" y="2532063"/>
          <p14:tracePt t="7488" x="2422525" y="2541588"/>
          <p14:tracePt t="7497" x="2430463" y="2541588"/>
          <p14:tracePt t="7504" x="2438400" y="2549525"/>
          <p14:tracePt t="7513" x="2455863" y="2549525"/>
          <p14:tracePt t="7520" x="2463800" y="2549525"/>
          <p14:tracePt t="7536" x="2473325" y="2549525"/>
          <p14:tracePt t="7544" x="2481263" y="2557463"/>
          <p14:tracePt t="7552" x="2489200" y="2557463"/>
          <p14:tracePt t="7560" x="2498725" y="2566988"/>
          <p14:tracePt t="7568" x="2506663" y="2566988"/>
          <p14:tracePt t="7576" x="2506663" y="2574925"/>
          <p14:tracePt t="7584" x="2516188" y="2574925"/>
          <p14:tracePt t="7594" x="2532063" y="2574925"/>
          <p14:tracePt t="7608" x="2541588" y="2574925"/>
          <p14:tracePt t="7615" x="2557463" y="2592388"/>
          <p14:tracePt t="7631" x="2557463" y="2600325"/>
          <p14:tracePt t="7640" x="2566988" y="2600325"/>
          <p14:tracePt t="7656" x="2582863" y="2608263"/>
          <p14:tracePt t="7673" x="2582863" y="2617788"/>
          <p14:tracePt t="7679" x="2600325" y="2633663"/>
          <p14:tracePt t="7688" x="2617788" y="2633663"/>
          <p14:tracePt t="7697" x="2617788" y="2643188"/>
          <p14:tracePt t="7704" x="2625725" y="2651125"/>
          <p14:tracePt t="7712" x="2633663" y="2651125"/>
          <p14:tracePt t="7720" x="2643188" y="2668588"/>
          <p14:tracePt t="7730" x="2668588" y="2686050"/>
          <p14:tracePt t="7735" x="2686050" y="2701925"/>
          <p14:tracePt t="7744" x="2701925" y="2719388"/>
          <p14:tracePt t="7752" x="2711450" y="2727325"/>
          <p14:tracePt t="7760" x="2736850" y="2752725"/>
          <p14:tracePt t="7768" x="2752725" y="2778125"/>
          <p14:tracePt t="7776" x="2770188" y="2795588"/>
          <p14:tracePt t="7785" x="2813050" y="2838450"/>
          <p14:tracePt t="7792" x="2846388" y="2871788"/>
          <p14:tracePt t="7800" x="2897188" y="2932113"/>
          <p14:tracePt t="7809" x="2922588" y="2949575"/>
          <p14:tracePt t="7817" x="2957513" y="2982913"/>
          <p14:tracePt t="7824" x="2990850" y="3000375"/>
          <p14:tracePt t="7833" x="3041650" y="3041650"/>
          <p14:tracePt t="7841" x="3076575" y="3076575"/>
          <p14:tracePt t="7849" x="3109913" y="3119438"/>
          <p14:tracePt t="7857" x="3152775" y="3160713"/>
          <p14:tracePt t="7867" x="3178175" y="3170238"/>
          <p14:tracePt t="7881" x="3279775" y="3271838"/>
          <p14:tracePt t="7888" x="3314700" y="3305175"/>
          <p14:tracePt t="7898" x="3340100" y="3340100"/>
          <p14:tracePt t="7905" x="3373438" y="3355975"/>
          <p14:tracePt t="7913" x="3416300" y="3408363"/>
          <p14:tracePt t="7920" x="3441700" y="3441700"/>
          <p14:tracePt t="7930" x="3459163" y="3459163"/>
          <p14:tracePt t="7937" x="3475038" y="3492500"/>
          <p14:tracePt t="7946" x="3484563" y="3527425"/>
          <p14:tracePt t="7953" x="3527425" y="3578225"/>
          <p14:tracePt t="7963" x="3535363" y="3619500"/>
          <p14:tracePt t="7969" x="3560763" y="3662363"/>
          <p14:tracePt t="7977" x="3603625" y="3722688"/>
          <p14:tracePt t="7985" x="3629025" y="3763963"/>
          <p14:tracePt t="7993" x="3687763" y="3816350"/>
          <p14:tracePt t="8001" x="3713163" y="3841750"/>
          <p14:tracePt t="8009" x="3756025" y="3917950"/>
          <p14:tracePt t="8017" x="3773488" y="3951288"/>
          <p14:tracePt t="8025" x="3790950" y="3986213"/>
          <p14:tracePt t="8032" x="3798888" y="4019550"/>
          <p14:tracePt t="8041" x="3806825" y="4052888"/>
          <p14:tracePt t="8049" x="3816350" y="4070350"/>
          <p14:tracePt t="8057" x="3816350" y="4087813"/>
          <p14:tracePt t="8065" x="3824288" y="4121150"/>
          <p14:tracePt t="8073" x="3824288" y="4146550"/>
          <p14:tracePt t="8082" x="3841750" y="4164013"/>
          <p14:tracePt t="8088" x="3841750" y="4189413"/>
          <p14:tracePt t="8096" x="3841750" y="4206875"/>
          <p14:tracePt t="8104" x="3841750" y="4214813"/>
          <p14:tracePt t="8113" x="3841750" y="4232275"/>
          <p14:tracePt t="8119" x="3841750" y="4257675"/>
          <p14:tracePt t="8135" x="3841750" y="4291013"/>
          <p14:tracePt t="8143" x="3841750" y="4300538"/>
          <p14:tracePt t="8151" x="3841750" y="4308475"/>
          <p14:tracePt t="8160" x="3841750" y="4316413"/>
          <p14:tracePt t="8167" x="3841750" y="4325938"/>
          <p14:tracePt t="8201" x="3841750" y="4333875"/>
          <p14:tracePt t="8233" x="3841750" y="4341813"/>
          <p14:tracePt t="8257" x="3841750" y="4351338"/>
          <p14:tracePt t="8264" x="3824288" y="4359275"/>
          <p14:tracePt t="8304" x="3790950" y="4359275"/>
          <p14:tracePt t="8360" x="3781425" y="4359275"/>
          <p14:tracePt t="8368" x="3773488" y="4359275"/>
          <p14:tracePt t="8512" x="3832225" y="4359275"/>
          <p14:tracePt t="8520" x="3925888" y="4376738"/>
          <p14:tracePt t="8527" x="4044950" y="4394200"/>
          <p14:tracePt t="8536" x="4113213" y="4394200"/>
          <p14:tracePt t="8544" x="4257675" y="4410075"/>
          <p14:tracePt t="8552" x="4325938" y="4410075"/>
          <p14:tracePt t="8561" x="4427538" y="4419600"/>
          <p14:tracePt t="8568" x="4546600" y="4445000"/>
          <p14:tracePt t="8576" x="4657725" y="4460875"/>
          <p14:tracePt t="8584" x="4775200" y="4486275"/>
          <p14:tracePt t="8592" x="4878388" y="4495800"/>
          <p14:tracePt t="8600" x="4962525" y="4513263"/>
          <p14:tracePt t="8608" x="5048250" y="4521200"/>
          <p14:tracePt t="8616" x="5099050" y="4529138"/>
          <p14:tracePt t="8624" x="5167313" y="4529138"/>
          <p14:tracePt t="8632" x="5208588" y="4538663"/>
          <p14:tracePt t="8640" x="5268913" y="4538663"/>
          <p14:tracePt t="8648" x="5345113" y="4538663"/>
          <p14:tracePt t="8656" x="5405438" y="4546600"/>
          <p14:tracePt t="8664" x="5472113" y="4564063"/>
          <p14:tracePt t="8672" x="5549900" y="4564063"/>
          <p14:tracePt t="8680" x="5616575" y="4572000"/>
          <p14:tracePt t="8688" x="5702300" y="4572000"/>
          <p14:tracePt t="8697" x="5761038" y="4572000"/>
          <p14:tracePt t="8704" x="5829300" y="4572000"/>
          <p14:tracePt t="8711" x="5905500" y="4572000"/>
          <p14:tracePt t="8720" x="5973763" y="4572000"/>
          <p14:tracePt t="8728" x="6059488" y="4572000"/>
          <p14:tracePt t="8736" x="6118225" y="4572000"/>
          <p14:tracePt t="8744" x="6178550" y="4572000"/>
          <p14:tracePt t="8752" x="6280150" y="4572000"/>
          <p14:tracePt t="8761" x="6348413" y="4572000"/>
          <p14:tracePt t="8768" x="6467475" y="4529138"/>
          <p14:tracePt t="8778" x="6535738" y="4521200"/>
          <p14:tracePt t="8784" x="6637338" y="4503738"/>
          <p14:tracePt t="8792" x="6738938" y="4486275"/>
          <p14:tracePt t="8800" x="6865938" y="4460875"/>
          <p14:tracePt t="8808" x="6969125" y="4427538"/>
          <p14:tracePt t="8816" x="7070725" y="4410075"/>
          <p14:tracePt t="8824" x="7172325" y="4394200"/>
          <p14:tracePt t="8832" x="7232650" y="4376738"/>
          <p14:tracePt t="8840" x="7283450" y="4368800"/>
          <p14:tracePt t="8848" x="7342188" y="4359275"/>
          <p14:tracePt t="8856" x="7402513" y="4333875"/>
          <p14:tracePt t="8864" x="7461250" y="4325938"/>
          <p14:tracePt t="8882" x="7572375" y="4291013"/>
          <p14:tracePt t="8888" x="7631113" y="4257675"/>
          <p14:tracePt t="8896" x="7681913" y="4249738"/>
          <p14:tracePt t="8904" x="7742238" y="4224338"/>
          <p14:tracePt t="8911" x="7793038" y="4206875"/>
          <p14:tracePt t="8920" x="7851775" y="4197350"/>
          <p14:tracePt t="8928" x="7912100" y="4189413"/>
          <p14:tracePt t="8936" x="7970838" y="4181475"/>
          <p14:tracePt t="8947" x="8031163" y="4156075"/>
          <p14:tracePt t="8952" x="8089900" y="4146550"/>
          <p14:tracePt t="8961" x="8150225" y="4130675"/>
          <p14:tracePt t="8968" x="8218488" y="4130675"/>
          <p14:tracePt t="8977" x="8285163" y="4087813"/>
          <p14:tracePt t="8984" x="8345488" y="4070350"/>
          <p14:tracePt t="8992" x="8388350" y="4070350"/>
          <p14:tracePt t="9000" x="8447088" y="4052888"/>
          <p14:tracePt t="9008" x="8507413" y="4044950"/>
          <p14:tracePt t="9016" x="8566150" y="4027488"/>
          <p14:tracePt t="9024" x="8609013" y="4002088"/>
          <p14:tracePt t="9032" x="8634413" y="4002088"/>
          <p14:tracePt t="9040" x="8685213" y="3986213"/>
          <p14:tracePt t="9048" x="8702675" y="3986213"/>
          <p14:tracePt t="9056" x="8736013" y="3968750"/>
          <p14:tracePt t="9064" x="8786813" y="3960813"/>
          <p14:tracePt t="9072" x="8821738" y="3951288"/>
          <p14:tracePt t="9080" x="8880475" y="3943350"/>
          <p14:tracePt t="9088" x="8923338" y="3917950"/>
          <p14:tracePt t="9097" x="8948738" y="3917950"/>
          <p14:tracePt t="9104" x="9024938" y="3900488"/>
          <p14:tracePt t="9111" x="9085263" y="3883025"/>
          <p14:tracePt t="9120" x="9136063" y="388302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390B8AAC-1B34-426F-9E7B-963716CC790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ビデオ議論の始め方③</a:t>
            </a:r>
          </a:p>
        </p:txBody>
      </p:sp>
      <p:sp>
        <p:nvSpPr>
          <p:cNvPr id="7" name="テキスト ボックス 6">
            <a:extLst>
              <a:ext uri="{FF2B5EF4-FFF2-40B4-BE49-F238E27FC236}">
                <a16:creationId xmlns:a16="http://schemas.microsoft.com/office/drawing/2014/main" id="{D6638701-B2DA-49A5-A6A3-B95D88F03225}"/>
              </a:ext>
            </a:extLst>
          </p:cNvPr>
          <p:cNvSpPr txBox="1"/>
          <p:nvPr/>
        </p:nvSpPr>
        <p:spPr>
          <a:xfrm>
            <a:off x="117349" y="1357962"/>
            <a:ext cx="4999135" cy="2031325"/>
          </a:xfrm>
          <a:prstGeom prst="rect">
            <a:avLst/>
          </a:prstGeom>
          <a:noFill/>
        </p:spPr>
        <p:txBody>
          <a:bodyPr wrap="square" rtlCol="0">
            <a:spAutoFit/>
          </a:bodyPr>
          <a:lstStyle/>
          <a:p>
            <a:r>
              <a:rPr lang="ja-JP" altLang="en-US" sz="1400" b="1" dirty="0"/>
              <a:t>③議論開始時刻になるまで待つ。</a:t>
            </a:r>
            <a:endParaRPr lang="en-US" altLang="ja-JP" sz="1400" b="1" dirty="0"/>
          </a:p>
          <a:p>
            <a:r>
              <a:rPr lang="ja-JP" altLang="en-US" sz="1400" b="1" dirty="0"/>
              <a:t>④議論開始時刻になったら</a:t>
            </a:r>
            <a:r>
              <a:rPr lang="en-US" altLang="ja-JP" sz="1400" b="1" dirty="0"/>
              <a:t>web</a:t>
            </a:r>
            <a:r>
              <a:rPr lang="ja-JP" altLang="en-US" sz="1400" b="1" dirty="0"/>
              <a:t>議論ツールで議論を行う。評価は</a:t>
            </a:r>
            <a:r>
              <a:rPr lang="en-US" altLang="ja-JP" sz="1400" b="1" dirty="0"/>
              <a:t>web</a:t>
            </a:r>
            <a:r>
              <a:rPr lang="ja-JP" altLang="en-US" sz="1400" b="1" dirty="0"/>
              <a:t>アプリで行う。</a:t>
            </a:r>
            <a:endParaRPr lang="en-US" altLang="ja-JP" sz="1400" b="1" dirty="0"/>
          </a:p>
          <a:p>
            <a:r>
              <a:rPr lang="ja-JP" altLang="en-US" sz="1400" dirty="0"/>
              <a:t>議論開始時刻になると、</a:t>
            </a:r>
            <a:r>
              <a:rPr lang="en-US" altLang="ja-JP" sz="1400" dirty="0"/>
              <a:t>bot</a:t>
            </a:r>
            <a:r>
              <a:rPr lang="ja-JP" altLang="en-US" sz="1400" dirty="0"/>
              <a:t>が</a:t>
            </a:r>
            <a:r>
              <a:rPr lang="en-US" altLang="ja-JP" sz="1400" dirty="0"/>
              <a:t>slack</a:t>
            </a:r>
            <a:r>
              <a:rPr lang="ja-JP" altLang="en-US" sz="1400" dirty="0"/>
              <a:t>の「オンライン議論お知らせチャンネル」に通知を投稿します。すると</a:t>
            </a:r>
            <a:r>
              <a:rPr lang="en-US" altLang="ja-JP" sz="1400" dirty="0"/>
              <a:t>Web</a:t>
            </a:r>
            <a:r>
              <a:rPr lang="ja-JP" altLang="en-US" sz="1400" dirty="0"/>
              <a:t>アプリのチャンネル選択の議論の状態は以下のように</a:t>
            </a:r>
            <a:endParaRPr lang="en-US" altLang="ja-JP" sz="1400" dirty="0"/>
          </a:p>
          <a:p>
            <a:r>
              <a:rPr lang="ja-JP" altLang="en-US" sz="1400" dirty="0"/>
              <a:t>（ゲーム議論進行中）になります。</a:t>
            </a:r>
            <a:endParaRPr lang="en-US" altLang="ja-JP" sz="1400" dirty="0"/>
          </a:p>
          <a:p>
            <a:r>
              <a:rPr lang="ja-JP" altLang="en-US" sz="1400" dirty="0"/>
              <a:t>この状態になっているのを確認してクリックをすると、右の画面になります。</a:t>
            </a:r>
            <a:endParaRPr lang="en-US" altLang="ja-JP" sz="1400" dirty="0"/>
          </a:p>
        </p:txBody>
      </p:sp>
      <p:pic>
        <p:nvPicPr>
          <p:cNvPr id="5" name="図 4">
            <a:extLst>
              <a:ext uri="{FF2B5EF4-FFF2-40B4-BE49-F238E27FC236}">
                <a16:creationId xmlns:a16="http://schemas.microsoft.com/office/drawing/2014/main" id="{4C7AF5E4-CED6-46F9-8C16-38D2189A0056}"/>
              </a:ext>
            </a:extLst>
          </p:cNvPr>
          <p:cNvPicPr>
            <a:picLocks noChangeAspect="1"/>
          </p:cNvPicPr>
          <p:nvPr/>
        </p:nvPicPr>
        <p:blipFill>
          <a:blip r:embed="rId5"/>
          <a:stretch>
            <a:fillRect/>
          </a:stretch>
        </p:blipFill>
        <p:spPr>
          <a:xfrm>
            <a:off x="2200351" y="3630262"/>
            <a:ext cx="2762739" cy="432109"/>
          </a:xfrm>
          <a:prstGeom prst="rect">
            <a:avLst/>
          </a:prstGeom>
        </p:spPr>
      </p:pic>
      <p:grpSp>
        <p:nvGrpSpPr>
          <p:cNvPr id="4" name="グループ化 3">
            <a:extLst>
              <a:ext uri="{FF2B5EF4-FFF2-40B4-BE49-F238E27FC236}">
                <a16:creationId xmlns:a16="http://schemas.microsoft.com/office/drawing/2014/main" id="{859865D7-83B8-45E3-AE78-DC55F8B441ED}"/>
              </a:ext>
            </a:extLst>
          </p:cNvPr>
          <p:cNvGrpSpPr/>
          <p:nvPr/>
        </p:nvGrpSpPr>
        <p:grpSpPr>
          <a:xfrm>
            <a:off x="82298" y="4850477"/>
            <a:ext cx="3622947" cy="1433008"/>
            <a:chOff x="-816547" y="4966855"/>
            <a:chExt cx="3622947" cy="1433008"/>
          </a:xfrm>
        </p:grpSpPr>
        <p:pic>
          <p:nvPicPr>
            <p:cNvPr id="3" name="図 2">
              <a:extLst>
                <a:ext uri="{FF2B5EF4-FFF2-40B4-BE49-F238E27FC236}">
                  <a16:creationId xmlns:a16="http://schemas.microsoft.com/office/drawing/2014/main" id="{6967022A-F3CC-4B2E-9E3E-CF9516909EF1}"/>
                </a:ext>
              </a:extLst>
            </p:cNvPr>
            <p:cNvPicPr>
              <a:picLocks noChangeAspect="1"/>
            </p:cNvPicPr>
            <p:nvPr/>
          </p:nvPicPr>
          <p:blipFill rotWithShape="1">
            <a:blip r:embed="rId6"/>
            <a:srcRect t="29396" r="24507"/>
            <a:stretch/>
          </p:blipFill>
          <p:spPr>
            <a:xfrm>
              <a:off x="-747765" y="4966855"/>
              <a:ext cx="3554165" cy="1433008"/>
            </a:xfrm>
            <a:prstGeom prst="rect">
              <a:avLst/>
            </a:prstGeom>
          </p:spPr>
        </p:pic>
        <p:sp>
          <p:nvSpPr>
            <p:cNvPr id="14" name="楕円 13">
              <a:extLst>
                <a:ext uri="{FF2B5EF4-FFF2-40B4-BE49-F238E27FC236}">
                  <a16:creationId xmlns:a16="http://schemas.microsoft.com/office/drawing/2014/main" id="{1003BE68-C76F-428D-BB30-DFFEA8CA7C29}"/>
                </a:ext>
              </a:extLst>
            </p:cNvPr>
            <p:cNvSpPr/>
            <p:nvPr/>
          </p:nvSpPr>
          <p:spPr>
            <a:xfrm>
              <a:off x="-816547" y="5848870"/>
              <a:ext cx="1620533" cy="211770"/>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sp>
        <p:nvSpPr>
          <p:cNvPr id="11" name="矢印: 右 10">
            <a:extLst>
              <a:ext uri="{FF2B5EF4-FFF2-40B4-BE49-F238E27FC236}">
                <a16:creationId xmlns:a16="http://schemas.microsoft.com/office/drawing/2014/main" id="{37693658-2C82-4BD2-9B76-DA401CD1F87E}"/>
              </a:ext>
            </a:extLst>
          </p:cNvPr>
          <p:cNvSpPr/>
          <p:nvPr/>
        </p:nvSpPr>
        <p:spPr>
          <a:xfrm>
            <a:off x="2932518" y="5397609"/>
            <a:ext cx="242070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pic>
        <p:nvPicPr>
          <p:cNvPr id="9" name="図 8">
            <a:extLst>
              <a:ext uri="{FF2B5EF4-FFF2-40B4-BE49-F238E27FC236}">
                <a16:creationId xmlns:a16="http://schemas.microsoft.com/office/drawing/2014/main" id="{4FDE624B-C913-4A66-8DEC-43062D2B0FC3}"/>
              </a:ext>
            </a:extLst>
          </p:cNvPr>
          <p:cNvPicPr>
            <a:picLocks noChangeAspect="1"/>
          </p:cNvPicPr>
          <p:nvPr/>
        </p:nvPicPr>
        <p:blipFill rotWithShape="1">
          <a:blip r:embed="rId7"/>
          <a:srcRect t="10191" r="34798"/>
          <a:stretch/>
        </p:blipFill>
        <p:spPr>
          <a:xfrm>
            <a:off x="5360738" y="3183775"/>
            <a:ext cx="3665913" cy="3215830"/>
          </a:xfrm>
          <a:prstGeom prst="rect">
            <a:avLst/>
          </a:prstGeom>
        </p:spPr>
      </p:pic>
      <p:pic>
        <p:nvPicPr>
          <p:cNvPr id="8" name="オーディオ 7">
            <a:hlinkClick r:id="" action="ppaction://media"/>
            <a:extLst>
              <a:ext uri="{FF2B5EF4-FFF2-40B4-BE49-F238E27FC236}">
                <a16:creationId xmlns:a16="http://schemas.microsoft.com/office/drawing/2014/main" id="{2E209634-FD1E-4C93-921E-3117FB51F4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956999689"/>
      </p:ext>
    </p:extLst>
  </p:cSld>
  <p:clrMapOvr>
    <a:masterClrMapping/>
  </p:clrMapOvr>
  <mc:AlternateContent xmlns:mc="http://schemas.openxmlformats.org/markup-compatibility/2006" xmlns:p14="http://schemas.microsoft.com/office/powerpoint/2010/main">
    <mc:Choice Requires="p14">
      <p:transition spd="slow" p14:dur="2000" advTm="25551"/>
    </mc:Choice>
    <mc:Fallback xmlns="">
      <p:transition spd="slow" advTm="25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16" x="2286000" y="1885950"/>
          <p14:tracePt t="1624" x="2319338" y="1920875"/>
          <p14:tracePt t="1631" x="2387600" y="1997075"/>
          <p14:tracePt t="1639" x="2473325" y="2108200"/>
          <p14:tracePt t="1648" x="2524125" y="2159000"/>
          <p14:tracePt t="1656" x="2549525" y="2209800"/>
          <p14:tracePt t="1665" x="2600325" y="2286000"/>
          <p14:tracePt t="1673" x="2625725" y="2311400"/>
          <p14:tracePt t="1681" x="2625725" y="2328863"/>
          <p14:tracePt t="1688" x="2651125" y="2379663"/>
          <p14:tracePt t="1696" x="2660650" y="2422525"/>
          <p14:tracePt t="1703" x="2660650" y="2438400"/>
          <p14:tracePt t="1712" x="2668588" y="2463800"/>
          <p14:tracePt t="1720" x="2676525" y="2473325"/>
          <p14:tracePt t="1728" x="2676525" y="2481263"/>
          <p14:tracePt t="1736" x="2676525" y="2498725"/>
          <p14:tracePt t="1744" x="2676525" y="2524125"/>
          <p14:tracePt t="1752" x="2676525" y="2557463"/>
          <p14:tracePt t="1760" x="2660650" y="2600325"/>
          <p14:tracePt t="1768" x="2608263" y="2668588"/>
          <p14:tracePt t="1776" x="2582863" y="2693988"/>
          <p14:tracePt t="3416" x="2574925" y="2693988"/>
          <p14:tracePt t="3431" x="2600325" y="2686050"/>
          <p14:tracePt t="3439" x="2608263" y="2668588"/>
          <p14:tracePt t="3447" x="2625725" y="2651125"/>
          <p14:tracePt t="3464" x="2643188" y="2651125"/>
          <p14:tracePt t="3472" x="2668588" y="2643188"/>
          <p14:tracePt t="3481" x="2668588" y="2633663"/>
          <p14:tracePt t="3488" x="2676525" y="2625725"/>
          <p14:tracePt t="3498" x="2686050" y="2625725"/>
          <p14:tracePt t="3504" x="2686050" y="2617788"/>
          <p14:tracePt t="3514" x="2693988" y="2608263"/>
          <p14:tracePt t="3520" x="2701925" y="2600325"/>
          <p14:tracePt t="3529" x="2711450" y="2600325"/>
          <p14:tracePt t="3537" x="2719388" y="2592388"/>
          <p14:tracePt t="3545" x="2727325" y="2582863"/>
          <p14:tracePt t="3553" x="2736850" y="2582863"/>
          <p14:tracePt t="3560" x="2736850" y="2574925"/>
          <p14:tracePt t="3569" x="2736850" y="2557463"/>
          <p14:tracePt t="3575" x="2744788" y="2549525"/>
          <p14:tracePt t="3584" x="2752725" y="2541588"/>
          <p14:tracePt t="3592" x="2762250" y="2524125"/>
          <p14:tracePt t="3600" x="2770188" y="2516188"/>
          <p14:tracePt t="3608" x="2778125" y="2516188"/>
          <p14:tracePt t="3615" x="2787650" y="2498725"/>
          <p14:tracePt t="3623" x="2795588" y="2489200"/>
          <p14:tracePt t="3632" x="2805113" y="2489200"/>
          <p14:tracePt t="3680" x="2813050" y="2481263"/>
          <p14:tracePt t="3913" x="2813050" y="2473325"/>
          <p14:tracePt t="3921" x="2805113" y="2473325"/>
          <p14:tracePt t="3929" x="2770188" y="2473325"/>
          <p14:tracePt t="3937" x="2744788" y="2473325"/>
          <p14:tracePt t="3946" x="2719388" y="2473325"/>
          <p14:tracePt t="3953" x="2686050" y="2473325"/>
          <p14:tracePt t="3961" x="2676525" y="2473325"/>
          <p14:tracePt t="4001" x="2651125" y="2473325"/>
          <p14:tracePt t="4009" x="2541588" y="2422525"/>
          <p14:tracePt t="4017" x="2506663" y="2379663"/>
          <p14:tracePt t="4025" x="2532063" y="2319338"/>
          <p14:tracePt t="4033" x="2541588" y="2293938"/>
          <p14:tracePt t="4776" x="2541588" y="2286000"/>
          <p14:tracePt t="4792" x="2532063" y="2286000"/>
          <p14:tracePt t="4825" x="2506663" y="2268538"/>
          <p14:tracePt t="4856" x="2506663" y="2260600"/>
          <p14:tracePt t="5378" x="2506663" y="2243138"/>
          <p14:tracePt t="5466" x="2498725" y="2243138"/>
          <p14:tracePt t="5474" x="2489200" y="2243138"/>
          <p14:tracePt t="5498" x="2481263" y="2243138"/>
          <p14:tracePt t="5514" x="2473325" y="2243138"/>
          <p14:tracePt t="5523" x="2463800" y="2252663"/>
          <p14:tracePt t="5563" x="2455863" y="2252663"/>
          <p14:tracePt t="5570" x="2447925" y="2252663"/>
          <p14:tracePt t="5578" x="2430463" y="2252663"/>
          <p14:tracePt t="5602" x="2422525" y="2252663"/>
          <p14:tracePt t="5610" x="2397125" y="2260600"/>
          <p14:tracePt t="5626" x="2387600" y="2260600"/>
          <p14:tracePt t="5634" x="2379663" y="2260600"/>
          <p14:tracePt t="5642" x="2371725" y="2268538"/>
          <p14:tracePt t="5650" x="2354263" y="2293938"/>
          <p14:tracePt t="5665" x="2344738" y="2293938"/>
          <p14:tracePt t="5673" x="2336800" y="2293938"/>
          <p14:tracePt t="5713" x="2319338" y="2293938"/>
          <p14:tracePt t="5753" x="2319338" y="2286000"/>
          <p14:tracePt t="5761" x="2319338" y="2278063"/>
          <p14:tracePt t="5777" x="2319338" y="2268538"/>
          <p14:tracePt t="5785" x="2319338" y="2260600"/>
          <p14:tracePt t="5810" x="2319338" y="2252663"/>
          <p14:tracePt t="5817" x="2328863" y="2243138"/>
          <p14:tracePt t="5825" x="2328863" y="2235200"/>
          <p14:tracePt t="5833" x="2336800" y="2227263"/>
          <p14:tracePt t="5841" x="2336800" y="2217738"/>
          <p14:tracePt t="5850" x="2336800" y="2209800"/>
          <p14:tracePt t="5865" x="2336800" y="2192338"/>
          <p14:tracePt t="5897" x="2336800" y="2184400"/>
          <p14:tracePt t="5921" x="2336800" y="2174875"/>
          <p14:tracePt t="5937" x="2336800" y="2166938"/>
          <p14:tracePt t="5985" x="2336800" y="2159000"/>
          <p14:tracePt t="6049" x="2336800" y="2149475"/>
          <p14:tracePt t="6177" x="2336800" y="2159000"/>
          <p14:tracePt t="6192" x="2336800" y="2166938"/>
          <p14:tracePt t="6217" x="2336800" y="2174875"/>
          <p14:tracePt t="6225" x="2336800" y="2184400"/>
          <p14:tracePt t="6233" x="2336800" y="2192338"/>
          <p14:tracePt t="6241" x="2328863" y="2200275"/>
          <p14:tracePt t="6249" x="2328863" y="2209800"/>
          <p14:tracePt t="6257" x="2328863" y="2217738"/>
          <p14:tracePt t="6266" x="2319338" y="2235200"/>
          <p14:tracePt t="6281" x="2319338" y="2243138"/>
          <p14:tracePt t="6289" x="2319338" y="2260600"/>
          <p14:tracePt t="6305" x="2319338" y="2268538"/>
          <p14:tracePt t="6313" x="2319338" y="2278063"/>
          <p14:tracePt t="6321" x="2319338" y="2293938"/>
          <p14:tracePt t="6329" x="2319338" y="2303463"/>
          <p14:tracePt t="6337" x="2311400" y="2311400"/>
          <p14:tracePt t="6346" x="2311400" y="2319338"/>
          <p14:tracePt t="6353" x="2311400" y="2336800"/>
          <p14:tracePt t="6361" x="2303463" y="2336800"/>
          <p14:tracePt t="6369" x="2303463" y="2344738"/>
          <p14:tracePt t="6377" x="2303463" y="2354263"/>
          <p14:tracePt t="6394" x="2293938" y="2371725"/>
          <p14:tracePt t="6409" x="2293938" y="2379663"/>
          <p14:tracePt t="6425" x="2293938" y="2387600"/>
          <p14:tracePt t="6433" x="2293938" y="2405063"/>
          <p14:tracePt t="6449" x="2286000" y="2413000"/>
          <p14:tracePt t="6465" x="2286000" y="2422525"/>
          <p14:tracePt t="6481" x="2278063" y="2430463"/>
          <p14:tracePt t="6513" x="2268538" y="2438400"/>
          <p14:tracePt t="6528" x="2268538" y="2447925"/>
          <p14:tracePt t="6537" x="2260600" y="2455863"/>
          <p14:tracePt t="6546" x="2252663" y="2455863"/>
          <p14:tracePt t="6563" x="2243138" y="2463800"/>
          <p14:tracePt t="6569" x="2235200" y="2473325"/>
          <p14:tracePt t="6577" x="2217738" y="2481263"/>
          <p14:tracePt t="6593" x="2209800" y="2481263"/>
          <p14:tracePt t="6601" x="2184400" y="2506663"/>
          <p14:tracePt t="6609" x="2174875" y="2516188"/>
          <p14:tracePt t="6617" x="2149475" y="2532063"/>
          <p14:tracePt t="6625" x="2116138" y="2549525"/>
          <p14:tracePt t="6634" x="2082800" y="2557463"/>
          <p14:tracePt t="6640" x="2039938" y="2574925"/>
          <p14:tracePt t="6649" x="2014538" y="2592388"/>
          <p14:tracePt t="6657" x="1979613" y="2608263"/>
          <p14:tracePt t="6665" x="1954213" y="2617788"/>
          <p14:tracePt t="6673" x="1938338" y="2625725"/>
          <p14:tracePt t="6681" x="1920875" y="2643188"/>
          <p14:tracePt t="6689" x="1903413" y="2643188"/>
          <p14:tracePt t="6698" x="1878013" y="2668588"/>
          <p14:tracePt t="6705" x="1870075" y="2668588"/>
          <p14:tracePt t="6712" x="1852613" y="2676525"/>
          <p14:tracePt t="6721" x="1835150" y="2676525"/>
          <p14:tracePt t="6729" x="1827213" y="2686050"/>
          <p14:tracePt t="6737" x="1793875" y="2693988"/>
          <p14:tracePt t="6746" x="1766888" y="2701925"/>
          <p14:tracePt t="6753" x="1751013" y="2711450"/>
          <p14:tracePt t="6762" x="1741488" y="2711450"/>
          <p14:tracePt t="6769" x="1716088" y="2719388"/>
          <p14:tracePt t="6777" x="1690688" y="2727325"/>
          <p14:tracePt t="6793" x="1665288" y="2727325"/>
          <p14:tracePt t="6801" x="1649413" y="2736850"/>
          <p14:tracePt t="6817" x="1639888" y="2736850"/>
          <p14:tracePt t="6825" x="1631950" y="2736850"/>
          <p14:tracePt t="6849" x="1622425" y="2736850"/>
          <p14:tracePt t="6857" x="1614488" y="2736850"/>
          <p14:tracePt t="6873" x="1606550" y="2736850"/>
          <p14:tracePt t="6881" x="1597025" y="2736850"/>
          <p14:tracePt t="6889" x="1589088" y="2736850"/>
          <p14:tracePt t="6905" x="1581150" y="2736850"/>
          <p14:tracePt t="6913" x="1563688" y="2736850"/>
          <p14:tracePt t="6929" x="1555750" y="2736850"/>
          <p14:tracePt t="6937" x="1546225" y="2736850"/>
          <p14:tracePt t="6969" x="1538288" y="2736850"/>
          <p14:tracePt t="6977" x="1530350" y="2736850"/>
          <p14:tracePt t="6985" x="1520825" y="2727325"/>
          <p14:tracePt t="7001" x="1520825" y="2719388"/>
          <p14:tracePt t="7017" x="1512888" y="2719388"/>
          <p14:tracePt t="7065" x="1504950" y="2711450"/>
          <p14:tracePt t="7089" x="1504950" y="2701925"/>
          <p14:tracePt t="7121" x="1495425" y="2701925"/>
          <p14:tracePt t="7153" x="1495425" y="2693988"/>
          <p14:tracePt t="7170" x="1495425" y="2676525"/>
          <p14:tracePt t="7177" x="1495425" y="2668588"/>
          <p14:tracePt t="7202" x="1495425" y="2660650"/>
          <p14:tracePt t="7210" x="1504950" y="2660650"/>
          <p14:tracePt t="7218" x="1512888" y="2660650"/>
          <p14:tracePt t="7227" x="1512888" y="2651125"/>
          <p14:tracePt t="7235" x="1530350" y="2651125"/>
          <p14:tracePt t="7244" x="1538288" y="2651125"/>
          <p14:tracePt t="7258" x="1546225" y="2651125"/>
          <p14:tracePt t="7266" x="1563688" y="2643188"/>
          <p14:tracePt t="7275" x="1571625" y="2643188"/>
          <p14:tracePt t="7282" x="1581150" y="2633663"/>
          <p14:tracePt t="7290" x="1589088" y="2625725"/>
          <p14:tracePt t="7307" x="1614488" y="2625725"/>
          <p14:tracePt t="7315" x="1622425" y="2617788"/>
          <p14:tracePt t="7322" x="1639888" y="2608263"/>
          <p14:tracePt t="7332" x="1665288" y="2600325"/>
          <p14:tracePt t="7339" x="1700213" y="2592388"/>
          <p14:tracePt t="7349" x="1716088" y="2574925"/>
          <p14:tracePt t="7355" x="1751013" y="2574925"/>
          <p14:tracePt t="7364" x="1766888" y="2566988"/>
          <p14:tracePt t="7369" x="1784350" y="2557463"/>
          <p14:tracePt t="7377" x="1793875" y="2549525"/>
          <p14:tracePt t="7386" x="1827213" y="2541588"/>
          <p14:tracePt t="7403" x="1852613" y="2541588"/>
          <p14:tracePt t="7409" x="1870075" y="2524125"/>
          <p14:tracePt t="7418" x="1878013" y="2524125"/>
          <p14:tracePt t="7426" x="1895475" y="2516188"/>
          <p14:tracePt t="7433" x="1920875" y="2506663"/>
          <p14:tracePt t="7442" x="1938338" y="2506663"/>
          <p14:tracePt t="7451" x="1954213" y="2506663"/>
          <p14:tracePt t="7458" x="1971675" y="2506663"/>
          <p14:tracePt t="7466" x="1989138" y="2506663"/>
          <p14:tracePt t="7474" x="2014538" y="2506663"/>
          <p14:tracePt t="7482" x="2055813" y="2506663"/>
          <p14:tracePt t="7490" x="2124075" y="2506663"/>
          <p14:tracePt t="7498" x="2166938" y="2506663"/>
          <p14:tracePt t="7506" x="2243138" y="2506663"/>
          <p14:tracePt t="7514" x="2286000" y="2506663"/>
          <p14:tracePt t="7522" x="2319338" y="2506663"/>
          <p14:tracePt t="7530" x="2354263" y="2506663"/>
          <p14:tracePt t="7538" x="2379663" y="2516188"/>
          <p14:tracePt t="7548" x="2413000" y="2516188"/>
          <p14:tracePt t="7554" x="2438400" y="2524125"/>
          <p14:tracePt t="7565" x="2455863" y="2532063"/>
          <p14:tracePt t="7570" x="2473325" y="2532063"/>
          <p14:tracePt t="7580" x="2516188" y="2532063"/>
          <p14:tracePt t="7586" x="2541588" y="2541588"/>
          <p14:tracePt t="7595" x="2574925" y="2557463"/>
          <p14:tracePt t="7604" x="2617788" y="2557463"/>
          <p14:tracePt t="7611" x="2668588" y="2574925"/>
          <p14:tracePt t="7620" x="2711450" y="2574925"/>
          <p14:tracePt t="7626" x="2736850" y="2582863"/>
          <p14:tracePt t="7635" x="2752725" y="2592388"/>
          <p14:tracePt t="7642" x="2770188" y="2600325"/>
          <p14:tracePt t="7650" x="2805113" y="2600325"/>
          <p14:tracePt t="7658" x="2830513" y="2608263"/>
          <p14:tracePt t="7666" x="2838450" y="2608263"/>
          <p14:tracePt t="7675" x="2863850" y="2617788"/>
          <p14:tracePt t="7682" x="2881313" y="2617788"/>
          <p14:tracePt t="7690" x="2897188" y="2625725"/>
          <p14:tracePt t="7699" x="2914650" y="2625725"/>
          <p14:tracePt t="7706" x="2949575" y="2633663"/>
          <p14:tracePt t="7714" x="2965450" y="2643188"/>
          <p14:tracePt t="7722" x="2974975" y="2643188"/>
          <p14:tracePt t="7730" x="2990850" y="2643188"/>
          <p14:tracePt t="7738" x="3000375" y="2643188"/>
          <p14:tracePt t="7747" x="3016250" y="2651125"/>
          <p14:tracePt t="7754" x="3033713" y="2660650"/>
          <p14:tracePt t="7764" x="3067050" y="2668588"/>
          <p14:tracePt t="7780" x="3094038" y="2693988"/>
          <p14:tracePt t="7786" x="3101975" y="2701925"/>
          <p14:tracePt t="7795" x="3109913" y="2701925"/>
          <p14:tracePt t="7802" x="3119438" y="2711450"/>
          <p14:tracePt t="7811" x="3135313" y="2727325"/>
          <p14:tracePt t="7820" x="3144838" y="2736850"/>
          <p14:tracePt t="7826" x="3152775" y="2736850"/>
          <p14:tracePt t="7836" x="3160713" y="2744788"/>
          <p14:tracePt t="7842" x="3178175" y="2744788"/>
          <p14:tracePt t="7851" x="3178175" y="2752725"/>
          <p14:tracePt t="7867" x="3186113" y="2752725"/>
          <p14:tracePt t="7883" x="3195638" y="2752725"/>
          <p14:tracePt t="7918" x="3211513" y="2752725"/>
          <p14:tracePt t="7947" x="3228975" y="2770188"/>
          <p14:tracePt t="7955" x="3228975" y="2778125"/>
          <p14:tracePt t="7964" x="3238500" y="2778125"/>
          <p14:tracePt t="7971" x="3246438" y="2778125"/>
          <p14:tracePt t="7981" x="3254375" y="2787650"/>
          <p14:tracePt t="7986" x="3263900" y="2787650"/>
          <p14:tracePt t="8002" x="3297238" y="2820988"/>
          <p14:tracePt t="8019" x="3314700" y="2820988"/>
          <p14:tracePt t="8074" x="3322638" y="2830513"/>
          <p14:tracePt t="8091" x="3330575" y="2846388"/>
          <p14:tracePt t="8106" x="3340100" y="2846388"/>
          <p14:tracePt t="8114" x="3355975" y="2863850"/>
          <p14:tracePt t="8122" x="3355975" y="2881313"/>
          <p14:tracePt t="8138" x="3373438" y="2889250"/>
          <p14:tracePt t="8147" x="3382963" y="2940050"/>
          <p14:tracePt t="8155" x="3390900" y="2940050"/>
          <p14:tracePt t="8163" x="3408363" y="2957513"/>
          <p14:tracePt t="8170" x="3408363" y="2974975"/>
          <p14:tracePt t="8180" x="3424238" y="2990850"/>
          <p14:tracePt t="8186" x="3441700" y="3008313"/>
          <p14:tracePt t="8195" x="3459163" y="3041650"/>
          <p14:tracePt t="8204" x="3475038" y="3067050"/>
          <p14:tracePt t="8210" x="3492500" y="3101975"/>
          <p14:tracePt t="8220" x="3509963" y="3127375"/>
          <p14:tracePt t="8226" x="3517900" y="3135313"/>
          <p14:tracePt t="8236" x="3552825" y="3178175"/>
          <p14:tracePt t="8242" x="3568700" y="3211513"/>
          <p14:tracePt t="8250" x="3568700" y="3221038"/>
          <p14:tracePt t="8258" x="3586163" y="3254375"/>
          <p14:tracePt t="8266" x="3603625" y="3279775"/>
          <p14:tracePt t="8275" x="3611563" y="3305175"/>
          <p14:tracePt t="8283" x="3619500" y="3322638"/>
          <p14:tracePt t="8290" x="3636963" y="3355975"/>
          <p14:tracePt t="8298" x="3662363" y="3398838"/>
          <p14:tracePt t="8306" x="3671888" y="3416300"/>
          <p14:tracePt t="8313" x="3687763" y="3449638"/>
          <p14:tracePt t="8322" x="3713163" y="3502025"/>
          <p14:tracePt t="8330" x="3738563" y="3535363"/>
          <p14:tracePt t="8338" x="3756025" y="3568700"/>
          <p14:tracePt t="8347" x="3763963" y="3594100"/>
          <p14:tracePt t="8354" x="3781425" y="3619500"/>
          <p14:tracePt t="8363" x="3806825" y="3654425"/>
          <p14:tracePt t="8370" x="3824288" y="3671888"/>
          <p14:tracePt t="8380" x="3832225" y="3697288"/>
          <p14:tracePt t="8386" x="3849688" y="3722688"/>
          <p14:tracePt t="8394" x="3867150" y="3738563"/>
          <p14:tracePt t="8402" x="3875088" y="3756025"/>
          <p14:tracePt t="8410" x="3892550" y="3781425"/>
          <p14:tracePt t="8419" x="3900488" y="3806825"/>
          <p14:tracePt t="8426" x="3917950" y="3824288"/>
          <p14:tracePt t="8436" x="3935413" y="3849688"/>
          <p14:tracePt t="8442" x="3943350" y="3875088"/>
          <p14:tracePt t="8452" x="3951288" y="3892550"/>
          <p14:tracePt t="8459" x="3968750" y="3908425"/>
          <p14:tracePt t="8466" x="3976688" y="3917950"/>
          <p14:tracePt t="8475" x="3986213" y="3925888"/>
          <p14:tracePt t="8483" x="3986213" y="3935413"/>
          <p14:tracePt t="8499" x="3994150" y="3943350"/>
          <p14:tracePt t="8506" x="3994150" y="3951288"/>
          <p14:tracePt t="8514" x="4002088" y="3960813"/>
          <p14:tracePt t="8546" x="4011613" y="3976688"/>
          <p14:tracePt t="8562" x="4011613" y="3986213"/>
          <p14:tracePt t="8586" x="4019550" y="3994150"/>
          <p14:tracePt t="8610" x="4027488" y="4002088"/>
          <p14:tracePt t="8658" x="4037013" y="4011613"/>
          <p14:tracePt t="8787" x="4037013" y="4019550"/>
          <p14:tracePt t="8826" x="4037013" y="4027488"/>
          <p14:tracePt t="8843" x="4044950" y="4027488"/>
          <p14:tracePt t="8931" x="4052888" y="4027488"/>
          <p14:tracePt t="9131" x="4062413" y="4027488"/>
          <p14:tracePt t="9620" x="4087813" y="4037013"/>
          <p14:tracePt t="10300" x="4095750" y="4037013"/>
          <p14:tracePt t="11036" x="4087813" y="4037013"/>
          <p14:tracePt t="11053" x="4062413" y="4052888"/>
          <p14:tracePt t="11061" x="4027488" y="4087813"/>
          <p14:tracePt t="11069" x="3976688" y="4121150"/>
          <p14:tracePt t="11076" x="3883025" y="4181475"/>
          <p14:tracePt t="11083" x="3824288" y="4224338"/>
          <p14:tracePt t="11091" x="3756025" y="4249738"/>
          <p14:tracePt t="11101" x="3654425" y="4283075"/>
          <p14:tracePt t="11107" x="3578225" y="4316413"/>
          <p14:tracePt t="11115" x="3492500" y="4351338"/>
          <p14:tracePt t="11123" x="3449638" y="4351338"/>
          <p14:tracePt t="11131" x="3424238" y="4359275"/>
          <p14:tracePt t="11140" x="3365500" y="4359275"/>
          <p14:tracePt t="11147" x="3348038" y="4359275"/>
          <p14:tracePt t="11155" x="3289300" y="4359275"/>
          <p14:tracePt t="11163" x="3238500" y="4359275"/>
          <p14:tracePt t="11171" x="3160713" y="4325938"/>
          <p14:tracePt t="11179" x="3067050" y="4300538"/>
          <p14:tracePt t="11187" x="2922588" y="4257675"/>
          <p14:tracePt t="11196" x="2820988" y="4232275"/>
          <p14:tracePt t="11204" x="2701925" y="4181475"/>
          <p14:tracePt t="11212" x="2592388" y="4164013"/>
          <p14:tracePt t="11219" x="2516188" y="4130675"/>
          <p14:tracePt t="11229" x="2405063" y="4079875"/>
          <p14:tracePt t="11235" x="2354263" y="4079875"/>
          <p14:tracePt t="11244" x="2260600" y="4062413"/>
          <p14:tracePt t="11251" x="2217738" y="4044950"/>
          <p14:tracePt t="11259" x="2184400" y="4037013"/>
          <p14:tracePt t="11268" x="2159000" y="4027488"/>
          <p14:tracePt t="11275" x="2149475" y="4027488"/>
          <p14:tracePt t="11283" x="2133600" y="4019550"/>
          <p14:tracePt t="11292" x="2116138" y="4011613"/>
          <p14:tracePt t="11300" x="2108200" y="4011613"/>
          <p14:tracePt t="11307" x="2098675" y="3994150"/>
          <p14:tracePt t="11316" x="2090738" y="3986213"/>
          <p14:tracePt t="11324" x="2090738" y="3976688"/>
          <p14:tracePt t="11332" x="2082800" y="3951288"/>
          <p14:tracePt t="11339" x="2082800" y="3935413"/>
          <p14:tracePt t="11347" x="2082800" y="3900488"/>
          <p14:tracePt t="11355" x="2065338" y="3857625"/>
          <p14:tracePt t="11362" x="2065338" y="3816350"/>
          <p14:tracePt t="11370" x="2065338" y="3763963"/>
          <p14:tracePt t="11379" x="2039938" y="3697288"/>
          <p14:tracePt t="11387" x="2039938" y="3646488"/>
          <p14:tracePt t="11396" x="2030413" y="3586163"/>
          <p14:tracePt t="11403" x="2030413" y="3517900"/>
          <p14:tracePt t="11413" x="2030413" y="3459163"/>
          <p14:tracePt t="11420" x="2030413" y="3408363"/>
          <p14:tracePt t="11428" x="2030413" y="3314700"/>
          <p14:tracePt t="11436" x="2030413" y="3263900"/>
          <p14:tracePt t="11446" x="2055813" y="3186113"/>
          <p14:tracePt t="11452" x="2124075" y="3119438"/>
          <p14:tracePt t="11460" x="2200275" y="3051175"/>
          <p14:tracePt t="11468" x="2268538" y="2982913"/>
          <p14:tracePt t="11476" x="2362200" y="2940050"/>
          <p14:tracePt t="11484" x="2473325" y="2906713"/>
          <p14:tracePt t="11492" x="2574925" y="2881313"/>
          <p14:tracePt t="11500" x="2711450" y="2813050"/>
          <p14:tracePt t="11508" x="2830513" y="2795588"/>
          <p14:tracePt t="11518" x="2940050" y="2770188"/>
          <p14:tracePt t="11524" x="3008313" y="2770188"/>
          <p14:tracePt t="11532" x="3152775" y="2770188"/>
          <p14:tracePt t="11540" x="3305175" y="2770188"/>
          <p14:tracePt t="11548" x="3475038" y="2770188"/>
          <p14:tracePt t="11556" x="3654425" y="2770188"/>
          <p14:tracePt t="11564" x="3806825" y="2770188"/>
          <p14:tracePt t="11572" x="3968750" y="2787650"/>
          <p14:tracePt t="11580" x="4197350" y="2855913"/>
          <p14:tracePt t="11588" x="4376738" y="2906713"/>
          <p14:tracePt t="11596" x="4564063" y="2990850"/>
          <p14:tracePt t="11604" x="4749800" y="3067050"/>
          <p14:tracePt t="11612" x="4868863" y="3135313"/>
          <p14:tracePt t="11620" x="4954588" y="3203575"/>
          <p14:tracePt t="11629" x="5048250" y="3271838"/>
          <p14:tracePt t="11636" x="5124450" y="3314700"/>
          <p14:tracePt t="11646" x="5192713" y="3373438"/>
          <p14:tracePt t="11652" x="5260975" y="3424238"/>
          <p14:tracePt t="11662" x="5286375" y="3475038"/>
          <p14:tracePt t="11668" x="5319713" y="3527425"/>
          <p14:tracePt t="11676" x="5337175" y="3568700"/>
          <p14:tracePt t="11684" x="5362575" y="3619500"/>
          <p14:tracePt t="11692" x="5380038" y="3654425"/>
          <p14:tracePt t="11700" x="5395913" y="3705225"/>
          <p14:tracePt t="11708" x="5395913" y="3763963"/>
          <p14:tracePt t="11717" x="5413375" y="3824288"/>
          <p14:tracePt t="11724" x="5413375" y="3867150"/>
          <p14:tracePt t="11733" x="5413375" y="3925888"/>
          <p14:tracePt t="11740" x="5413375" y="3968750"/>
          <p14:tracePt t="11748" x="5413375" y="3994150"/>
          <p14:tracePt t="11756" x="5413375" y="4044950"/>
          <p14:tracePt t="11764" x="5413375" y="4079875"/>
          <p14:tracePt t="11773" x="5413375" y="4130675"/>
          <p14:tracePt t="11781" x="5413375" y="4171950"/>
          <p14:tracePt t="11789" x="5387975" y="4240213"/>
          <p14:tracePt t="11798" x="5345113" y="4291013"/>
          <p14:tracePt t="11805" x="5319713" y="4351338"/>
          <p14:tracePt t="11814" x="5276850" y="4402138"/>
          <p14:tracePt t="11823" x="5183188" y="4478338"/>
          <p14:tracePt t="11830" x="5132388" y="4521200"/>
          <p14:tracePt t="11838" x="5038725" y="4614863"/>
          <p14:tracePt t="11848" x="4972050" y="4657725"/>
          <p14:tracePt t="11855" x="4886325" y="4724400"/>
          <p14:tracePt t="11864" x="4775200" y="4784725"/>
          <p14:tracePt t="11871" x="4699000" y="4827588"/>
          <p14:tracePt t="11877" x="4614863" y="4860925"/>
          <p14:tracePt t="11885" x="4554538" y="4886325"/>
          <p14:tracePt t="11894" x="4445000" y="4919663"/>
          <p14:tracePt t="11901" x="4359275" y="4937125"/>
          <p14:tracePt t="11909" x="4224338" y="4937125"/>
          <p14:tracePt t="11918" x="4095750" y="4954588"/>
          <p14:tracePt t="11933" x="3908425" y="4954588"/>
          <p14:tracePt t="11941" x="3781425" y="4954588"/>
          <p14:tracePt t="11949" x="3654425" y="4954588"/>
          <p14:tracePt t="11956" x="3543300" y="4954588"/>
          <p14:tracePt t="11964" x="3459163" y="4954588"/>
          <p14:tracePt t="11972" x="3373438" y="4954588"/>
          <p14:tracePt t="11980" x="3289300" y="4954588"/>
          <p14:tracePt t="11988" x="3203575" y="4954588"/>
          <p14:tracePt t="11996" x="3127375" y="4954588"/>
          <p14:tracePt t="12005" x="3041650" y="4954588"/>
          <p14:tracePt t="12013" x="2974975" y="4954588"/>
          <p14:tracePt t="12020" x="2897188" y="4954588"/>
          <p14:tracePt t="12029" x="2830513" y="4954588"/>
          <p14:tracePt t="12036" x="2787650" y="4954588"/>
          <p14:tracePt t="12046" x="2727325" y="4937125"/>
          <p14:tracePt t="12052" x="2668588" y="4929188"/>
          <p14:tracePt t="12062" x="2617788" y="4919663"/>
          <p14:tracePt t="12068" x="2557463" y="4911725"/>
          <p14:tracePt t="12076" x="2473325" y="4886325"/>
          <p14:tracePt t="12085" x="2422525" y="4868863"/>
          <p14:tracePt t="12092" x="2371725" y="4843463"/>
          <p14:tracePt t="12102" x="2319338" y="4843463"/>
          <p14:tracePt t="12108" x="2293938" y="4827588"/>
          <p14:tracePt t="12116" x="2235200" y="4810125"/>
          <p14:tracePt t="12125" x="2174875" y="4784725"/>
          <p14:tracePt t="12132" x="2116138" y="4767263"/>
          <p14:tracePt t="12141" x="2065338" y="4759325"/>
          <p14:tracePt t="12148" x="1979613" y="4741863"/>
          <p14:tracePt t="12156" x="1920875" y="4724400"/>
          <p14:tracePt t="12164" x="1870075" y="4708525"/>
          <p14:tracePt t="12172" x="1793875" y="4683125"/>
          <p14:tracePt t="12180" x="1766888" y="4673600"/>
          <p14:tracePt t="12188" x="1725613" y="4657725"/>
          <p14:tracePt t="12196" x="1708150" y="4648200"/>
          <p14:tracePt t="12205" x="1639888" y="4622800"/>
          <p14:tracePt t="12213" x="1614488" y="4605338"/>
          <p14:tracePt t="12220" x="1581150" y="4589463"/>
          <p14:tracePt t="12229" x="1530350" y="4572000"/>
          <p14:tracePt t="12236" x="1495425" y="4554538"/>
          <p14:tracePt t="12246" x="1477963" y="4546600"/>
          <p14:tracePt t="12252" x="1470025" y="4538663"/>
          <p14:tracePt t="12262" x="1452563" y="4521200"/>
          <p14:tracePt t="12268" x="1436688" y="4503738"/>
          <p14:tracePt t="12276" x="1427163" y="4503738"/>
          <p14:tracePt t="12285" x="1427163" y="4470400"/>
          <p14:tracePt t="12293" x="1393825" y="4435475"/>
          <p14:tracePt t="12300" x="1376363" y="4402138"/>
          <p14:tracePt t="12309" x="1368425" y="4351338"/>
          <p14:tracePt t="12317" x="1350963" y="4291013"/>
          <p14:tracePt t="12325" x="1343025" y="4265613"/>
          <p14:tracePt t="12334" x="1343025" y="4206875"/>
          <p14:tracePt t="12340" x="1343025" y="4146550"/>
          <p14:tracePt t="12348" x="1343025" y="4113213"/>
          <p14:tracePt t="12358" x="1343025" y="4062413"/>
          <p14:tracePt t="12364" x="1350963" y="4011613"/>
          <p14:tracePt t="12372" x="1419225" y="3960813"/>
          <p14:tracePt t="12380" x="1452563" y="3917950"/>
          <p14:tracePt t="12388" x="1530350" y="3875088"/>
          <p14:tracePt t="12396" x="1606550" y="3832225"/>
          <p14:tracePt t="12405" x="1674813" y="3790950"/>
          <p14:tracePt t="12413" x="1766888" y="3756025"/>
          <p14:tracePt t="12421" x="1827213" y="3722688"/>
          <p14:tracePt t="12429" x="1928813" y="3687763"/>
          <p14:tracePt t="12436" x="2022475" y="3646488"/>
          <p14:tracePt t="12446" x="2108200" y="3603625"/>
          <p14:tracePt t="12452" x="2209800" y="3578225"/>
          <p14:tracePt t="12460" x="2303463" y="3543300"/>
          <p14:tracePt t="12468" x="2413000" y="3517900"/>
          <p14:tracePt t="12476" x="2489200" y="3492500"/>
          <p14:tracePt t="12484" x="2592388" y="3459163"/>
          <p14:tracePt t="12491" x="2668588" y="3441700"/>
          <p14:tracePt t="12499" x="2752725" y="3424238"/>
          <p14:tracePt t="12507" x="2813050" y="3398838"/>
          <p14:tracePt t="12515" x="2889250" y="3382963"/>
          <p14:tracePt t="12523" x="2949575" y="3373438"/>
          <p14:tracePt t="12531" x="3008313" y="3365500"/>
          <p14:tracePt t="12540" x="3094038" y="3348038"/>
          <p14:tracePt t="12548" x="3152775" y="3348038"/>
          <p14:tracePt t="12555" x="3238500" y="3340100"/>
          <p14:tracePt t="12564" x="3271838" y="3340100"/>
          <p14:tracePt t="12572" x="3340100" y="3340100"/>
          <p14:tracePt t="12579" x="3408363" y="3340100"/>
          <p14:tracePt t="12588" x="3467100" y="3340100"/>
          <p14:tracePt t="12595" x="3535363" y="3340100"/>
          <p14:tracePt t="12604" x="3594100" y="3340100"/>
          <p14:tracePt t="12611" x="3654425" y="3340100"/>
          <p14:tracePt t="12619" x="3705225" y="3348038"/>
          <p14:tracePt t="12628" x="3790950" y="3373438"/>
          <p14:tracePt t="12636" x="3849688" y="3382963"/>
          <p14:tracePt t="12645" x="3925888" y="3398838"/>
          <p14:tracePt t="12652" x="3994150" y="3416300"/>
          <p14:tracePt t="12660" x="4070350" y="3433763"/>
          <p14:tracePt t="12668" x="4164013" y="3484563"/>
          <p14:tracePt t="12676" x="4224338" y="3492500"/>
          <p14:tracePt t="12684" x="4300538" y="3509963"/>
          <p14:tracePt t="12692" x="4316413" y="3527425"/>
          <p14:tracePt t="12700" x="4351338" y="3543300"/>
          <p14:tracePt t="12708" x="4376738" y="3552825"/>
          <p14:tracePt t="12716" x="4419600" y="3560763"/>
          <p14:tracePt t="12723" x="4452938" y="3578225"/>
          <p14:tracePt t="12732" x="4478338" y="3586163"/>
          <p14:tracePt t="12740" x="4503738" y="3611563"/>
          <p14:tracePt t="12748" x="4554538" y="3629025"/>
          <p14:tracePt t="12756" x="4589463" y="3646488"/>
          <p14:tracePt t="12765" x="4622800" y="3662363"/>
          <p14:tracePt t="12772" x="4648200" y="3671888"/>
          <p14:tracePt t="12779" x="4665663" y="3687763"/>
          <p14:tracePt t="12788" x="4691063" y="3697288"/>
          <p14:tracePt t="12795" x="4724400" y="3713163"/>
          <p14:tracePt t="12804" x="4741863" y="3713163"/>
          <p14:tracePt t="12811" x="4767263" y="3730625"/>
          <p14:tracePt t="12819" x="4775200" y="3738563"/>
          <p14:tracePt t="12828" x="4802188" y="3756025"/>
          <p14:tracePt t="12835" x="4827588" y="3763963"/>
          <p14:tracePt t="12845" x="4852988" y="3773488"/>
          <p14:tracePt t="12852" x="4868863" y="3781425"/>
          <p14:tracePt t="12861" x="4894263" y="3798888"/>
          <p14:tracePt t="12868" x="4911725" y="3806825"/>
          <p14:tracePt t="12876" x="4929188" y="3816350"/>
          <p14:tracePt t="12884" x="4929188" y="3824288"/>
          <p14:tracePt t="12892" x="4937125" y="3824288"/>
          <p14:tracePt t="12900" x="4946650" y="3824288"/>
          <p14:tracePt t="12908" x="4962525" y="3832225"/>
          <p14:tracePt t="12924" x="4972050" y="3841750"/>
          <p14:tracePt t="12940" x="4979988" y="3841750"/>
          <p14:tracePt t="12964" x="4979988" y="3849688"/>
          <p14:tracePt t="12988" x="4987925" y="3857625"/>
          <p14:tracePt t="13004" x="4997450" y="3867150"/>
          <p14:tracePt t="13036" x="4997450" y="3875088"/>
          <p14:tracePt t="13052" x="5005388" y="3883025"/>
          <p14:tracePt t="13100" x="5005388" y="3892550"/>
          <p14:tracePt t="13124" x="5005388" y="3900488"/>
          <p14:tracePt t="13148" x="5005388" y="3908425"/>
          <p14:tracePt t="13156" x="5005388" y="3917950"/>
          <p14:tracePt t="13236" x="5005388" y="3925888"/>
          <p14:tracePt t="13253" x="5005388" y="3935413"/>
          <p14:tracePt t="13317" x="5013325" y="3943350"/>
          <p14:tracePt t="13388" x="5013325" y="3951288"/>
          <p14:tracePt t="13493" x="5013325" y="3960813"/>
          <p14:tracePt t="13501" x="5005388" y="3976688"/>
          <p14:tracePt t="13517" x="4987925" y="3986213"/>
          <p14:tracePt t="13533" x="4979988" y="3986213"/>
          <p14:tracePt t="13541" x="4972050" y="3994150"/>
          <p14:tracePt t="13548" x="4962525" y="4002088"/>
          <p14:tracePt t="13565" x="4954588" y="4002088"/>
          <p14:tracePt t="13573" x="4937125" y="4011613"/>
          <p14:tracePt t="13589" x="4929188" y="4011613"/>
          <p14:tracePt t="13605" x="4911725" y="4019550"/>
          <p14:tracePt t="13621" x="4903788" y="4027488"/>
          <p14:tracePt t="13637" x="4894263" y="4027488"/>
          <p14:tracePt t="13645" x="4878388" y="4037013"/>
          <p14:tracePt t="13669" x="4860925" y="4037013"/>
          <p14:tracePt t="13678" x="4852988" y="4037013"/>
          <p14:tracePt t="13685" x="4852988" y="4044950"/>
          <p14:tracePt t="13695" x="4843463" y="4052888"/>
          <p14:tracePt t="13725" x="4835525" y="4052888"/>
          <p14:tracePt t="13797" x="4827588" y="4052888"/>
          <p14:tracePt t="13813" x="4810125" y="4070350"/>
          <p14:tracePt t="13861" x="4802188" y="4070350"/>
          <p14:tracePt t="13909" x="4792663" y="4070350"/>
          <p14:tracePt t="13925" x="4784725" y="4087813"/>
          <p14:tracePt t="13941" x="4775200" y="4087813"/>
          <p14:tracePt t="13965" x="4767263" y="4087813"/>
          <p14:tracePt t="13973" x="4759325" y="4087813"/>
          <p14:tracePt t="13981" x="4749800" y="4087813"/>
          <p14:tracePt t="13989" x="4741863" y="4087813"/>
          <p14:tracePt t="13997" x="4733925" y="4095750"/>
          <p14:tracePt t="14005" x="4724400" y="4095750"/>
          <p14:tracePt t="14013" x="4708525" y="4095750"/>
          <p14:tracePt t="14021" x="4691063" y="4095750"/>
          <p14:tracePt t="14029" x="4683125" y="4095750"/>
          <p14:tracePt t="14037" x="4673600" y="4095750"/>
          <p14:tracePt t="14045" x="4665663" y="4095750"/>
          <p14:tracePt t="14053" x="4657725" y="4095750"/>
          <p14:tracePt t="14061" x="4640263" y="4095750"/>
          <p14:tracePt t="14078" x="4622800" y="4105275"/>
          <p14:tracePt t="14085" x="4614863" y="4105275"/>
          <p14:tracePt t="14095" x="4597400" y="4105275"/>
          <p14:tracePt t="14101" x="4589463" y="4105275"/>
          <p14:tracePt t="14108" x="4572000" y="4105275"/>
          <p14:tracePt t="14117" x="4554538" y="4105275"/>
          <p14:tracePt t="14125" x="4521200" y="4105275"/>
          <p14:tracePt t="14141" x="4503738" y="4105275"/>
          <p14:tracePt t="14157" x="4495800" y="4105275"/>
          <p14:tracePt t="14165" x="4486275" y="4105275"/>
          <p14:tracePt t="14173" x="4478338" y="4105275"/>
          <p14:tracePt t="14189" x="4470400" y="4105275"/>
          <p14:tracePt t="14197" x="4460875" y="4105275"/>
          <p14:tracePt t="14205" x="4452938" y="4105275"/>
          <p14:tracePt t="14213" x="4435475" y="4105275"/>
          <p14:tracePt t="14221" x="4419600" y="4105275"/>
          <p14:tracePt t="14229" x="4394200" y="4105275"/>
          <p14:tracePt t="14237" x="4368800" y="4105275"/>
          <p14:tracePt t="14245" x="4351338" y="4105275"/>
          <p14:tracePt t="14253" x="4333875" y="4105275"/>
          <p14:tracePt t="14261" x="4308475" y="4105275"/>
          <p14:tracePt t="14269" x="4291013" y="4105275"/>
          <p14:tracePt t="14278" x="4265613" y="4105275"/>
          <p14:tracePt t="14285" x="4257675" y="4105275"/>
          <p14:tracePt t="14294" x="4249738" y="4105275"/>
          <p14:tracePt t="14301" x="4224338" y="4105275"/>
          <p14:tracePt t="14309" x="4214813" y="4105275"/>
          <p14:tracePt t="14317" x="4189413" y="4105275"/>
          <p14:tracePt t="14325" x="4164013" y="4105275"/>
          <p14:tracePt t="14333" x="4146550" y="4105275"/>
          <p14:tracePt t="14341" x="4105275" y="4105275"/>
          <p14:tracePt t="14348" x="4079875" y="4105275"/>
          <p14:tracePt t="14357" x="4044950" y="4105275"/>
          <p14:tracePt t="14365" x="4011613" y="4105275"/>
          <p14:tracePt t="14373" x="4002088" y="4105275"/>
          <p14:tracePt t="14381" x="3986213" y="4105275"/>
          <p14:tracePt t="14389" x="3968750" y="4095750"/>
          <p14:tracePt t="14405" x="3951288" y="4087813"/>
          <p14:tracePt t="14414" x="3943350" y="4087813"/>
          <p14:tracePt t="14429" x="3925888" y="4087813"/>
          <p14:tracePt t="14437" x="3900488" y="4087813"/>
          <p14:tracePt t="14445" x="3883025" y="4087813"/>
          <p14:tracePt t="14453" x="3867150" y="4087813"/>
          <p14:tracePt t="14461" x="3841750" y="4079875"/>
          <p14:tracePt t="14469" x="3824288" y="4079875"/>
          <p14:tracePt t="14478" x="3806825" y="4079875"/>
          <p14:tracePt t="14485" x="3773488" y="4079875"/>
          <p14:tracePt t="14495" x="3748088" y="4079875"/>
          <p14:tracePt t="14501" x="3722688" y="4079875"/>
          <p14:tracePt t="14509" x="3705225" y="4079875"/>
          <p14:tracePt t="14517" x="3679825" y="4070350"/>
          <p14:tracePt t="14524" x="3654425" y="4062413"/>
          <p14:tracePt t="14532" x="3636963" y="4062413"/>
          <p14:tracePt t="14541" x="3629025" y="4062413"/>
          <p14:tracePt t="14548" x="3611563" y="4062413"/>
          <p14:tracePt t="14557" x="3594100" y="4062413"/>
          <p14:tracePt t="14566" x="3578225" y="4062413"/>
          <p14:tracePt t="14574" x="3560763" y="4062413"/>
          <p14:tracePt t="14582" x="3552825" y="4062413"/>
          <p14:tracePt t="14590" x="3527425" y="4062413"/>
          <p14:tracePt t="14597" x="3509963" y="4062413"/>
          <p14:tracePt t="14606" x="3492500" y="4062413"/>
          <p14:tracePt t="14614" x="3475038" y="4062413"/>
          <p14:tracePt t="14622" x="3459163" y="4062413"/>
          <p14:tracePt t="14631" x="3441700" y="4062413"/>
          <p14:tracePt t="14638" x="3398838" y="4062413"/>
          <p14:tracePt t="14647" x="3382963" y="4062413"/>
          <p14:tracePt t="14654" x="3373438" y="4062413"/>
          <p14:tracePt t="14663" x="3365500" y="4062413"/>
          <p14:tracePt t="14670" x="3355975" y="4062413"/>
          <p14:tracePt t="14681" x="3348038" y="4062413"/>
          <p14:tracePt t="14696" x="3330575" y="4062413"/>
          <p14:tracePt t="14710" x="3314700" y="4062413"/>
          <p14:tracePt t="14727" x="3305175" y="4062413"/>
          <p14:tracePt t="14734" x="3297238" y="4062413"/>
          <p14:tracePt t="14742" x="3279775" y="4062413"/>
          <p14:tracePt t="14750" x="3263900" y="4062413"/>
          <p14:tracePt t="14758" x="3254375" y="4062413"/>
          <p14:tracePt t="14766" x="3238500" y="4062413"/>
          <p14:tracePt t="14774" x="3228975" y="4062413"/>
          <p14:tracePt t="14782" x="3221038" y="4052888"/>
          <p14:tracePt t="14790" x="3203575" y="4052888"/>
          <p14:tracePt t="14806" x="3195638" y="4052888"/>
          <p14:tracePt t="14814" x="3178175" y="4044950"/>
          <p14:tracePt t="14950" x="3170238" y="4044950"/>
          <p14:tracePt t="14958" x="3160713" y="4044950"/>
          <p14:tracePt t="15127" x="3152775" y="4037013"/>
          <p14:tracePt t="15134" x="3152775" y="4027488"/>
          <p14:tracePt t="15176" x="3152775" y="4019550"/>
          <p14:tracePt t="15278" x="3144838" y="4011613"/>
          <p14:tracePt t="15327" x="3135313" y="4011613"/>
          <p14:tracePt t="15447" x="3135313" y="4002088"/>
          <p14:tracePt t="15455" x="3127375" y="3976688"/>
          <p14:tracePt t="15462" x="3127375" y="3968750"/>
          <p14:tracePt t="15471" x="3119438" y="3960813"/>
          <p14:tracePt t="15480" x="3109913" y="3943350"/>
          <p14:tracePt t="15487" x="3101975" y="3925888"/>
          <p14:tracePt t="15498" x="3101975" y="3917950"/>
          <p14:tracePt t="15503" x="3094038" y="3917950"/>
          <p14:tracePt t="15513" x="3094038" y="3908425"/>
          <p14:tracePt t="15543" x="3067050" y="3908425"/>
          <p14:tracePt t="15557" x="3033713" y="3908425"/>
          <p14:tracePt t="15566" x="3000375" y="3917950"/>
          <p14:tracePt t="15574" x="2965450" y="3943350"/>
          <p14:tracePt t="15582" x="2932113" y="3976688"/>
          <p14:tracePt t="15590" x="2881313" y="4002088"/>
          <p14:tracePt t="15598" x="2846388" y="4027488"/>
          <p14:tracePt t="15606" x="2805113" y="4062413"/>
          <p14:tracePt t="15614" x="2744788" y="4105275"/>
          <p14:tracePt t="15622" x="2701925" y="4138613"/>
          <p14:tracePt t="15630" x="2676525" y="4171950"/>
          <p14:tracePt t="15638" x="2668588" y="4206875"/>
          <p14:tracePt t="15646" x="2643188" y="4232275"/>
          <p14:tracePt t="15654" x="2592388" y="4275138"/>
          <p14:tracePt t="15662" x="2574925" y="4291013"/>
          <p14:tracePt t="15670" x="2557463" y="4316413"/>
          <p14:tracePt t="15678" x="2549525" y="4325938"/>
          <p14:tracePt t="15686" x="2532063" y="4341813"/>
          <p14:tracePt t="15694" x="2524125" y="4359275"/>
          <p14:tracePt t="15719" x="2516188" y="4368800"/>
          <p14:tracePt t="15734" x="2506663" y="4368800"/>
          <p14:tracePt t="15854" x="2498725" y="4376738"/>
          <p14:tracePt t="15871" x="2481263" y="4384675"/>
          <p14:tracePt t="15878" x="2463800" y="4394200"/>
          <p14:tracePt t="15887" x="2447925" y="4410075"/>
          <p14:tracePt t="15895" x="2422525" y="4445000"/>
          <p14:tracePt t="15903" x="2405063" y="4452938"/>
          <p14:tracePt t="15914" x="2387600" y="4478338"/>
          <p14:tracePt t="15919" x="2371725" y="4503738"/>
          <p14:tracePt t="15928" x="2362200" y="4521200"/>
          <p14:tracePt t="15934" x="2328863" y="4546600"/>
          <p14:tracePt t="15943" x="2311400" y="4572000"/>
          <p14:tracePt t="15952" x="2286000" y="4605338"/>
          <p14:tracePt t="15958" x="2260600" y="4630738"/>
          <p14:tracePt t="15968" x="2235200" y="4657725"/>
          <p14:tracePt t="15974" x="2217738" y="4665663"/>
          <p14:tracePt t="15982" x="2200275" y="4665663"/>
          <p14:tracePt t="15991" x="2184400" y="4683125"/>
          <p14:tracePt t="15998" x="2166938" y="4708525"/>
          <p14:tracePt t="16006" x="2149475" y="4724400"/>
          <p14:tracePt t="16014" x="2133600" y="4741863"/>
          <p14:tracePt t="16023" x="2116138" y="4741863"/>
          <p14:tracePt t="16030" x="2116138" y="4749800"/>
          <p14:tracePt t="16038" x="2108200" y="4759325"/>
          <p14:tracePt t="16047" x="2090738" y="4775200"/>
          <p14:tracePt t="16063" x="2073275" y="4792663"/>
          <p14:tracePt t="16071" x="2065338" y="4802188"/>
          <p14:tracePt t="16079" x="2047875" y="4818063"/>
          <p14:tracePt t="16086" x="2039938" y="4827588"/>
          <p14:tracePt t="16095" x="2022475" y="4843463"/>
          <p14:tracePt t="16103" x="1997075" y="4860925"/>
          <p14:tracePt t="16112" x="1971675" y="4878388"/>
          <p14:tracePt t="16118" x="1938338" y="4894263"/>
          <p14:tracePt t="16127" x="1920875" y="4911725"/>
          <p14:tracePt t="16136" x="1895475" y="4919663"/>
          <p14:tracePt t="16142" x="1885950" y="4929188"/>
          <p14:tracePt t="16152" x="1870075" y="4946650"/>
          <p14:tracePt t="16158" x="1835150" y="4979988"/>
          <p14:tracePt t="16168" x="1809750" y="4997450"/>
          <p14:tracePt t="16174" x="1793875" y="5022850"/>
          <p14:tracePt t="16184" x="1776413" y="5056188"/>
          <p14:tracePt t="16190" x="1741488" y="5099050"/>
          <p14:tracePt t="16198" x="1708150" y="5141913"/>
          <p14:tracePt t="16206" x="1708150" y="5167313"/>
          <p14:tracePt t="16214" x="1700213" y="5200650"/>
          <p14:tracePt t="16223" x="1700213" y="5243513"/>
          <p14:tracePt t="16230" x="1700213" y="5286375"/>
          <p14:tracePt t="16238" x="1700213" y="5327650"/>
          <p14:tracePt t="16246" x="1700213" y="5362575"/>
          <p14:tracePt t="16254" x="1700213" y="5405438"/>
          <p14:tracePt t="16262" x="1700213" y="5438775"/>
          <p14:tracePt t="16271" x="1700213" y="5489575"/>
          <p14:tracePt t="16279" x="1700213" y="5514975"/>
          <p14:tracePt t="16286" x="1700213" y="5557838"/>
          <p14:tracePt t="16295" x="1700213" y="5575300"/>
          <p14:tracePt t="16303" x="1700213" y="5608638"/>
          <p14:tracePt t="16312" x="1700213" y="5626100"/>
          <p14:tracePt t="16326" x="1700213" y="5641975"/>
          <p14:tracePt t="16334" x="1700213" y="5651500"/>
          <p14:tracePt t="16343" x="1700213" y="5668963"/>
          <p14:tracePt t="16350" x="1700213" y="5684838"/>
          <p14:tracePt t="16366" x="1708150" y="5694363"/>
          <p14:tracePt t="16375" x="1716088" y="5702300"/>
          <p14:tracePt t="16383" x="1716088" y="5719763"/>
          <p14:tracePt t="16414" x="1716088" y="5727700"/>
          <p14:tracePt t="16422" x="1716088" y="5735638"/>
          <p14:tracePt t="16438" x="1716088" y="5745163"/>
          <p14:tracePt t="16454" x="1716088" y="5753100"/>
          <p14:tracePt t="16462" x="1716088" y="5778500"/>
          <p14:tracePt t="16471" x="1682750" y="5813425"/>
          <p14:tracePt t="16479" x="1665288" y="5821363"/>
          <p14:tracePt t="16486" x="1622425" y="5880100"/>
          <p14:tracePt t="16495" x="1581150" y="5922963"/>
          <p14:tracePt t="16502" x="1555750" y="5957888"/>
          <p14:tracePt t="16513" x="1530350" y="5991225"/>
          <p14:tracePt t="16518" x="1512888" y="6008688"/>
          <p14:tracePt t="16528" x="1495425" y="6042025"/>
          <p14:tracePt t="16534" x="1495425" y="6059488"/>
          <p14:tracePt t="16543" x="1487488" y="6102350"/>
          <p14:tracePt t="16552" x="1487488" y="6118225"/>
          <p14:tracePt t="16567" x="1487488" y="6135688"/>
          <p14:tracePt t="16574" x="1504950" y="6161088"/>
          <p14:tracePt t="16582" x="1512888" y="6161088"/>
          <p14:tracePt t="16590" x="1530350" y="6169025"/>
          <p14:tracePt t="16598" x="1563688" y="6178550"/>
          <p14:tracePt t="16606" x="1581150" y="6178550"/>
          <p14:tracePt t="16614" x="1589088" y="6194425"/>
          <p14:tracePt t="16623" x="1614488" y="6194425"/>
          <p14:tracePt t="16631" x="1622425" y="6211888"/>
          <p14:tracePt t="16647" x="1631950" y="6221413"/>
          <p14:tracePt t="16671" x="1639888" y="6221413"/>
          <p14:tracePt t="16680" x="1649413" y="6229350"/>
          <p14:tracePt t="16704" x="1657350" y="6229350"/>
          <p14:tracePt t="16792" x="1657350" y="6221413"/>
          <p14:tracePt t="16808" x="1657350" y="6211888"/>
          <p14:tracePt t="16840" x="1657350" y="6203950"/>
          <p14:tracePt t="16847" x="1665288" y="6203950"/>
          <p14:tracePt t="16871" x="1665288" y="6194425"/>
          <p14:tracePt t="16879" x="1674813" y="6186488"/>
          <p14:tracePt t="16935" x="1674813" y="6178550"/>
          <p14:tracePt t="16967" x="1674813" y="6169025"/>
          <p14:tracePt t="16975" x="1674813" y="6161088"/>
          <p14:tracePt t="17175" x="1674813" y="6153150"/>
          <p14:tracePt t="17191" x="1674813" y="6143625"/>
          <p14:tracePt t="17206" x="1674813" y="6135688"/>
          <p14:tracePt t="17224" x="1682750" y="6127750"/>
          <p14:tracePt t="17246" x="1682750" y="6118225"/>
          <p14:tracePt t="17262" x="1682750" y="6110288"/>
          <p14:tracePt t="17271" x="1682750" y="6102350"/>
          <p14:tracePt t="17318" x="1682750" y="6092825"/>
          <p14:tracePt t="17552" x="1665288" y="6092825"/>
          <p14:tracePt t="17559" x="1657350" y="6092825"/>
          <p14:tracePt t="17575" x="1639888" y="6084888"/>
          <p14:tracePt t="17583" x="1631950" y="6084888"/>
          <p14:tracePt t="17592" x="1622425" y="6084888"/>
          <p14:tracePt t="17599" x="1597025" y="6084888"/>
          <p14:tracePt t="17607" x="1571625" y="6076950"/>
          <p14:tracePt t="17616" x="1555750" y="6076950"/>
          <p14:tracePt t="17624" x="1530350" y="6076950"/>
          <p14:tracePt t="17632" x="1504950" y="6076950"/>
          <p14:tracePt t="17640" x="1462088" y="6076950"/>
          <p14:tracePt t="17647" x="1436688" y="6076950"/>
          <p14:tracePt t="17656" x="1411288" y="6076950"/>
          <p14:tracePt t="17663" x="1385888" y="6076950"/>
          <p14:tracePt t="17671" x="1376363" y="6067425"/>
          <p14:tracePt t="17679" x="1343025" y="6059488"/>
          <p14:tracePt t="17687" x="1325563" y="6049963"/>
          <p14:tracePt t="17695" x="1308100" y="6049963"/>
          <p14:tracePt t="17703" x="1292225" y="6042025"/>
          <p14:tracePt t="17711" x="1274763" y="6024563"/>
          <p14:tracePt t="17718" x="1249363" y="6008688"/>
          <p14:tracePt t="17727" x="1216025" y="5983288"/>
          <p14:tracePt t="17735" x="1189038" y="5965825"/>
          <p14:tracePt t="17744" x="1163638" y="5948363"/>
          <p14:tracePt t="17751" x="1138238" y="5948363"/>
          <p14:tracePt t="17759" x="1112838" y="5932488"/>
          <p14:tracePt t="17767" x="1054100" y="5932488"/>
          <p14:tracePt t="17775" x="1044575" y="5922963"/>
          <p14:tracePt t="17783" x="1028700" y="5922963"/>
          <p14:tracePt t="17791" x="1011238" y="5922963"/>
          <p14:tracePt t="17799" x="993775" y="5922963"/>
          <p14:tracePt t="17807" x="968375" y="5922963"/>
          <p14:tracePt t="17815" x="925513" y="5922963"/>
          <p14:tracePt t="17823" x="892175" y="5932488"/>
          <p14:tracePt t="17831" x="866775" y="5932488"/>
          <p14:tracePt t="17839" x="823913" y="5932488"/>
          <p14:tracePt t="17847" x="781050" y="5948363"/>
          <p14:tracePt t="17855" x="755650" y="5948363"/>
          <p14:tracePt t="17864" x="714375" y="5948363"/>
          <p14:tracePt t="17871" x="654050" y="5957888"/>
          <p14:tracePt t="17879" x="636588" y="5957888"/>
          <p14:tracePt t="17887" x="611188" y="5957888"/>
          <p14:tracePt t="17894" x="585788" y="5957888"/>
          <p14:tracePt t="17903" x="552450" y="5957888"/>
          <p14:tracePt t="17910" x="509588" y="5957888"/>
          <p14:tracePt t="17918" x="476250" y="5957888"/>
          <p14:tracePt t="17926" x="441325" y="5940425"/>
          <p14:tracePt t="17935" x="400050" y="5922963"/>
          <p14:tracePt t="17943" x="322263" y="5915025"/>
          <p14:tracePt t="17951" x="296863" y="5897563"/>
          <p14:tracePt t="17960" x="263525" y="5889625"/>
          <p14:tracePt t="17967" x="230188" y="5846763"/>
          <p14:tracePt t="17975" x="195263" y="5838825"/>
          <p14:tracePt t="17983" x="169863" y="5829300"/>
          <p14:tracePt t="17991" x="144463" y="5813425"/>
          <p14:tracePt t="17999" x="127000" y="5813425"/>
          <p14:tracePt t="18007" x="101600" y="5813425"/>
          <p14:tracePt t="18014" x="68263" y="5813425"/>
          <p14:tracePt t="18023" x="50800" y="5803900"/>
          <p14:tracePt t="18031" x="25400" y="5795963"/>
          <p14:tracePt t="18039" x="0" y="5788025"/>
          <p14:tracePt t="18175" x="17463" y="5616575"/>
          <p14:tracePt t="18183" x="33338" y="5600700"/>
          <p14:tracePt t="18191" x="50800" y="5583238"/>
          <p14:tracePt t="18199" x="93663" y="5565775"/>
          <p14:tracePt t="18207" x="119063" y="5557838"/>
          <p14:tracePt t="18215" x="161925" y="5540375"/>
          <p14:tracePt t="18223" x="195263" y="5524500"/>
          <p14:tracePt t="18231" x="271463" y="5497513"/>
          <p14:tracePt t="18239" x="347663" y="5481638"/>
          <p14:tracePt t="18248" x="433388" y="5456238"/>
          <p14:tracePt t="18255" x="476250" y="5456238"/>
          <p14:tracePt t="18264" x="527050" y="5430838"/>
          <p14:tracePt t="18271" x="603250" y="5405438"/>
          <p14:tracePt t="18278" x="620713" y="5395913"/>
          <p14:tracePt t="18286" x="654050" y="5387975"/>
          <p14:tracePt t="18295" x="663575" y="5387975"/>
          <p14:tracePt t="18303" x="671513" y="5387975"/>
          <p14:tracePt t="18311" x="688975" y="5380038"/>
          <p14:tracePt t="18319" x="696913" y="5380038"/>
          <p14:tracePt t="18327" x="704850" y="5380038"/>
          <p14:tracePt t="18335" x="722313" y="5370513"/>
          <p14:tracePt t="18344" x="747713" y="5362575"/>
          <p14:tracePt t="18351" x="765175" y="5353050"/>
          <p14:tracePt t="18361" x="798513" y="5337175"/>
          <p14:tracePt t="18367" x="815975" y="5319713"/>
          <p14:tracePt t="18375" x="858838" y="5311775"/>
          <p14:tracePt t="18383" x="909638" y="5286375"/>
          <p14:tracePt t="18391" x="985838" y="5260975"/>
          <p14:tracePt t="18399" x="1044575" y="5260975"/>
          <p14:tracePt t="18407" x="1112838" y="5251450"/>
          <p14:tracePt t="18415" x="1198563" y="5251450"/>
          <p14:tracePt t="18423" x="1292225" y="5251450"/>
          <p14:tracePt t="18431" x="1376363" y="5251450"/>
          <p14:tracePt t="18439" x="1427163" y="5251450"/>
          <p14:tracePt t="18447" x="1504950" y="5251450"/>
          <p14:tracePt t="18455" x="1589088" y="5251450"/>
          <p14:tracePt t="18463" x="1631950" y="5251450"/>
          <p14:tracePt t="18471" x="1674813" y="5251450"/>
          <p14:tracePt t="18479" x="1725613" y="5251450"/>
          <p14:tracePt t="18487" x="1751013" y="5260975"/>
          <p14:tracePt t="18495" x="1776413" y="5276850"/>
          <p14:tracePt t="18503" x="1809750" y="5286375"/>
          <p14:tracePt t="18511" x="1827213" y="5286375"/>
          <p14:tracePt t="18519" x="1870075" y="5286375"/>
          <p14:tracePt t="18527" x="1911350" y="5286375"/>
          <p14:tracePt t="18535" x="1954213" y="5286375"/>
          <p14:tracePt t="18544" x="2014538" y="5286375"/>
          <p14:tracePt t="18551" x="2055813" y="5286375"/>
          <p14:tracePt t="18560" x="2090738" y="5286375"/>
          <p14:tracePt t="18567" x="2141538" y="5286375"/>
          <p14:tracePt t="18575" x="2159000" y="5286375"/>
          <p14:tracePt t="18591" x="2166938" y="5294313"/>
          <p14:tracePt t="18631" x="2184400" y="5302250"/>
          <p14:tracePt t="18639" x="2184400" y="5311775"/>
          <p14:tracePt t="18647" x="2184400" y="5327650"/>
          <p14:tracePt t="18655" x="2184400" y="5337175"/>
          <p14:tracePt t="18663" x="2192338" y="5370513"/>
          <p14:tracePt t="18671" x="2200275" y="5413375"/>
          <p14:tracePt t="18679" x="2200275" y="5446713"/>
          <p14:tracePt t="18687" x="2200275" y="5481638"/>
          <p14:tracePt t="18695" x="2200275" y="5524500"/>
          <p14:tracePt t="18703" x="2200275" y="5565775"/>
          <p14:tracePt t="18710" x="2200275" y="5600700"/>
          <p14:tracePt t="18718" x="2200275" y="5626100"/>
          <p14:tracePt t="18726" x="2200275" y="5651500"/>
          <p14:tracePt t="18735" x="2184400" y="5694363"/>
          <p14:tracePt t="18744" x="2166938" y="5735638"/>
          <p14:tracePt t="18751" x="2149475" y="5753100"/>
          <p14:tracePt t="18759" x="2124075" y="5803900"/>
          <p14:tracePt t="18767" x="2108200" y="5838825"/>
          <p14:tracePt t="18775" x="2098675" y="5864225"/>
          <p14:tracePt t="18783" x="2082800" y="5872163"/>
          <p14:tracePt t="18790" x="2073275" y="5897563"/>
          <p14:tracePt t="18799" x="2047875" y="5922963"/>
          <p14:tracePt t="18807" x="2030413" y="5940425"/>
          <p14:tracePt t="18815" x="2014538" y="5957888"/>
          <p14:tracePt t="18823" x="1989138" y="5983288"/>
          <p14:tracePt t="18839" x="1979613" y="5999163"/>
          <p14:tracePt t="18847" x="1954213" y="6016625"/>
          <p14:tracePt t="18855" x="1946275" y="6016625"/>
          <p14:tracePt t="18870" x="1920875" y="6042025"/>
          <p14:tracePt t="18879" x="1903413" y="6049963"/>
          <p14:tracePt t="18887" x="1870075" y="6067425"/>
          <p14:tracePt t="18895" x="1860550" y="6076950"/>
          <p14:tracePt t="18903" x="1827213" y="6084888"/>
          <p14:tracePt t="18910" x="1801813" y="6092825"/>
          <p14:tracePt t="18919" x="1766888" y="6110288"/>
          <p14:tracePt t="18926" x="1733550" y="6118225"/>
          <p14:tracePt t="18935" x="1682750" y="6143625"/>
          <p14:tracePt t="18944" x="1665288" y="6161088"/>
          <p14:tracePt t="18951" x="1639888" y="6161088"/>
          <p14:tracePt t="18960" x="1606550" y="6178550"/>
          <p14:tracePt t="18967" x="1581150" y="6178550"/>
          <p14:tracePt t="18975" x="1538288" y="6186488"/>
          <p14:tracePt t="18983" x="1487488" y="6211888"/>
          <p14:tracePt t="18991" x="1462088" y="6221413"/>
          <p14:tracePt t="18999" x="1385888" y="6229350"/>
          <p14:tracePt t="19007" x="1350963" y="6246813"/>
          <p14:tracePt t="19015" x="1308100" y="6246813"/>
          <p14:tracePt t="19023" x="1257300" y="6254750"/>
          <p14:tracePt t="19031" x="1231900" y="6254750"/>
          <p14:tracePt t="19039" x="1216025" y="6254750"/>
          <p14:tracePt t="19047" x="1198563" y="6254750"/>
          <p14:tracePt t="19055" x="1181100" y="6254750"/>
          <p14:tracePt t="19063" x="1163638" y="6254750"/>
          <p14:tracePt t="19071" x="1130300" y="6254750"/>
          <p14:tracePt t="19079" x="1104900" y="6254750"/>
          <p14:tracePt t="19087" x="1069975" y="6254750"/>
          <p14:tracePt t="19095" x="1036638" y="6254750"/>
          <p14:tracePt t="19103" x="993775" y="6254750"/>
          <p14:tracePt t="19110" x="960438" y="6254750"/>
          <p14:tracePt t="19119" x="935038" y="6254750"/>
          <p14:tracePt t="19127" x="900113" y="6254750"/>
          <p14:tracePt t="19135" x="849313" y="6254750"/>
          <p14:tracePt t="19144" x="815975" y="6254750"/>
          <p14:tracePt t="19151" x="773113" y="6254750"/>
          <p14:tracePt t="19160" x="747713" y="6254750"/>
          <p14:tracePt t="19167" x="714375" y="6254750"/>
          <p14:tracePt t="19175" x="688975" y="6254750"/>
          <p14:tracePt t="19183" x="654050" y="6246813"/>
          <p14:tracePt t="19191" x="620713" y="6246813"/>
          <p14:tracePt t="19199" x="577850" y="6237288"/>
          <p14:tracePt t="19208" x="534988" y="6237288"/>
          <p14:tracePt t="19215" x="501650" y="6229350"/>
          <p14:tracePt t="19223" x="441325" y="6229350"/>
          <p14:tracePt t="19231" x="407988" y="6221413"/>
          <p14:tracePt t="19239" x="374650" y="6211888"/>
          <p14:tracePt t="19247" x="347663" y="6211888"/>
          <p14:tracePt t="19255" x="280988" y="6211888"/>
          <p14:tracePt t="19263" x="246063" y="6203950"/>
          <p14:tracePt t="19272" x="203200" y="6194425"/>
          <p14:tracePt t="19279" x="127000" y="6194425"/>
          <p14:tracePt t="19287" x="93663" y="6186488"/>
          <p14:tracePt t="19295" x="50800" y="6186488"/>
          <p14:tracePt t="19759" x="33338" y="5413375"/>
          <p14:tracePt t="19767" x="93663" y="5387975"/>
          <p14:tracePt t="19776" x="136525" y="5380038"/>
          <p14:tracePt t="19784" x="169863" y="5370513"/>
          <p14:tracePt t="19792" x="220663" y="5362575"/>
          <p14:tracePt t="19800" x="280988" y="5353050"/>
          <p14:tracePt t="19808" x="322263" y="5345113"/>
          <p14:tracePt t="19815" x="382588" y="5337175"/>
          <p14:tracePt t="19824" x="441325" y="5337175"/>
          <p14:tracePt t="19832" x="501650" y="5311775"/>
          <p14:tracePt t="19840" x="569913" y="5311775"/>
          <p14:tracePt t="19848" x="636588" y="5294313"/>
          <p14:tracePt t="19855" x="704850" y="5286375"/>
          <p14:tracePt t="19864" x="781050" y="5268913"/>
          <p14:tracePt t="19872" x="841375" y="5268913"/>
          <p14:tracePt t="19880" x="892175" y="5268913"/>
          <p14:tracePt t="19888" x="952500" y="5260975"/>
          <p14:tracePt t="19895" x="1003300" y="5260975"/>
          <p14:tracePt t="19904" x="1054100" y="5260975"/>
          <p14:tracePt t="19912" x="1104900" y="5260975"/>
          <p14:tracePt t="19920" x="1147763" y="5260975"/>
          <p14:tracePt t="19928" x="1198563" y="5260975"/>
          <p14:tracePt t="19936" x="1257300" y="5260975"/>
          <p14:tracePt t="19944" x="1300163" y="5260975"/>
          <p14:tracePt t="19952" x="1350963" y="5260975"/>
          <p14:tracePt t="19960" x="1401763" y="5260975"/>
          <p14:tracePt t="19968" x="1462088" y="5260975"/>
          <p14:tracePt t="19977" x="1504950" y="5260975"/>
          <p14:tracePt t="19984" x="1563688" y="5260975"/>
          <p14:tracePt t="19994" x="1597025" y="5260975"/>
          <p14:tracePt t="20000" x="1639888" y="5260975"/>
          <p14:tracePt t="20008" x="1649413" y="5260975"/>
          <p14:tracePt t="20016" x="1682750" y="5260975"/>
          <p14:tracePt t="20032" x="1700213" y="5260975"/>
          <p14:tracePt t="20040" x="1708150" y="5260975"/>
          <p14:tracePt t="20048" x="1725613" y="5260975"/>
          <p14:tracePt t="20055" x="1741488" y="5260975"/>
          <p14:tracePt t="20072" x="1766888" y="5276850"/>
          <p14:tracePt t="20080" x="1776413" y="5294313"/>
          <p14:tracePt t="20088" x="1784350" y="5319713"/>
          <p14:tracePt t="20096" x="1809750" y="5327650"/>
          <p14:tracePt t="20104" x="1827213" y="5337175"/>
          <p14:tracePt t="20112" x="1835150" y="5345113"/>
          <p14:tracePt t="20120" x="1852613" y="5345113"/>
          <p14:tracePt t="20128" x="1870075" y="5353050"/>
          <p14:tracePt t="20136" x="1895475" y="5362575"/>
          <p14:tracePt t="20144" x="1911350" y="5370513"/>
          <p14:tracePt t="20152" x="1938338" y="5370513"/>
          <p14:tracePt t="20161" x="1963738" y="5380038"/>
          <p14:tracePt t="20168" x="1979613" y="5380038"/>
          <p14:tracePt t="20177" x="1997075" y="5387975"/>
          <p14:tracePt t="20184" x="2022475" y="5387975"/>
          <p14:tracePt t="20194" x="2047875" y="5405438"/>
          <p14:tracePt t="20200" x="2073275" y="5413375"/>
          <p14:tracePt t="20208" x="2090738" y="5413375"/>
          <p14:tracePt t="20215" x="2116138" y="5421313"/>
          <p14:tracePt t="20224" x="2133600" y="5421313"/>
          <p14:tracePt t="20232" x="2159000" y="5421313"/>
          <p14:tracePt t="20239" x="2192338" y="5421313"/>
          <p14:tracePt t="20247" x="2200275" y="5421313"/>
          <p14:tracePt t="20255" x="2217738" y="5430838"/>
          <p14:tracePt t="20264" x="2243138" y="5438775"/>
          <p14:tracePt t="20271" x="2252663" y="5438775"/>
          <p14:tracePt t="20280" x="2260600" y="5446713"/>
          <p14:tracePt t="20295" x="2278063" y="5446713"/>
          <p14:tracePt t="20304" x="2293938" y="5456238"/>
          <p14:tracePt t="20312" x="2293938" y="5464175"/>
          <p14:tracePt t="20327" x="2319338" y="5472113"/>
          <p14:tracePt t="20343" x="2319338" y="5481638"/>
          <p14:tracePt t="20352" x="2336800" y="5497513"/>
          <p14:tracePt t="20360" x="2344738" y="5497513"/>
          <p14:tracePt t="20368" x="2344738" y="5507038"/>
          <p14:tracePt t="20376" x="2354263" y="5524500"/>
          <p14:tracePt t="20384" x="2362200" y="5524500"/>
          <p14:tracePt t="20394" x="2371725" y="5540375"/>
          <p14:tracePt t="20408" x="2379663" y="5557838"/>
          <p14:tracePt t="20424" x="2379663" y="5575300"/>
          <p14:tracePt t="20432" x="2379663" y="5583238"/>
          <p14:tracePt t="20440" x="2387600" y="5583238"/>
          <p14:tracePt t="20448" x="2387600" y="5591175"/>
          <p14:tracePt t="20456" x="2387600" y="5600700"/>
          <p14:tracePt t="20464" x="2387600" y="5608638"/>
          <p14:tracePt t="20472" x="2397125" y="5616575"/>
          <p14:tracePt t="20480" x="2405063" y="5626100"/>
          <p14:tracePt t="20496" x="2405063" y="5634038"/>
          <p14:tracePt t="20504" x="2405063" y="5651500"/>
          <p14:tracePt t="20528" x="2405063" y="5659438"/>
          <p14:tracePt t="20536" x="2405063" y="5668963"/>
          <p14:tracePt t="20551" x="2405063" y="5676900"/>
          <p14:tracePt t="20559" x="2422525" y="5684838"/>
          <p14:tracePt t="20576" x="2422525" y="5694363"/>
          <p14:tracePt t="20593" x="2430463" y="5710238"/>
          <p14:tracePt t="20608" x="2430463" y="5719763"/>
          <p14:tracePt t="20625" x="2430463" y="5735638"/>
          <p14:tracePt t="20634" x="2430463" y="5753100"/>
          <p14:tracePt t="20649" x="2430463" y="5761038"/>
          <p14:tracePt t="20665" x="2430463" y="5770563"/>
          <p14:tracePt t="20696" x="2430463" y="5778500"/>
          <p14:tracePt t="20713" x="2430463" y="5788025"/>
          <p14:tracePt t="20783" x="2430463" y="5795963"/>
          <p14:tracePt t="20792" x="2430463" y="5813425"/>
          <p14:tracePt t="20808" x="2430463" y="5821363"/>
          <p14:tracePt t="20824" x="2430463" y="5846763"/>
          <p14:tracePt t="20848" x="2430463" y="5854700"/>
          <p14:tracePt t="20855" x="2413000" y="5872163"/>
          <p14:tracePt t="20864" x="2397125" y="5880100"/>
          <p14:tracePt t="20871" x="2387600" y="5897563"/>
          <p14:tracePt t="20880" x="2387600" y="5905500"/>
          <p14:tracePt t="20892" x="2371725" y="5922963"/>
          <p14:tracePt t="20896" x="2354263" y="5922963"/>
          <p14:tracePt t="20904" x="2344738" y="5932488"/>
          <p14:tracePt t="20912" x="2336800" y="5940425"/>
          <p14:tracePt t="20920" x="2328863" y="5948363"/>
          <p14:tracePt t="20928" x="2311400" y="5957888"/>
          <p14:tracePt t="20936" x="2303463" y="5965825"/>
          <p14:tracePt t="20944" x="2286000" y="5973763"/>
          <p14:tracePt t="20960" x="2268538" y="5983288"/>
          <p14:tracePt t="20968" x="2252663" y="5983288"/>
          <p14:tracePt t="20984" x="2227263" y="5991225"/>
          <p14:tracePt t="20993" x="2209800" y="6008688"/>
          <p14:tracePt t="21000" x="2192338" y="6008688"/>
          <p14:tracePt t="21008" x="2166938" y="6008688"/>
          <p14:tracePt t="21016" x="2159000" y="6008688"/>
          <p14:tracePt t="21024" x="2141538" y="6008688"/>
          <p14:tracePt t="21032" x="2133600" y="6016625"/>
          <p14:tracePt t="21040" x="2124075" y="6016625"/>
          <p14:tracePt t="21048" x="2098675" y="6024563"/>
          <p14:tracePt t="21056" x="2090738" y="6024563"/>
          <p14:tracePt t="21064" x="2055813" y="6024563"/>
          <p14:tracePt t="21072" x="2047875" y="6024563"/>
          <p14:tracePt t="21081" x="2039938" y="6024563"/>
          <p14:tracePt t="21104" x="2030413" y="6034088"/>
          <p14:tracePt t="21112" x="2022475" y="6034088"/>
          <p14:tracePt t="21120" x="2014538" y="6042025"/>
          <p14:tracePt t="21136" x="2005013" y="6042025"/>
          <p14:tracePt t="21143" x="1989138" y="6049963"/>
          <p14:tracePt t="21168" x="1979613" y="6049963"/>
          <p14:tracePt t="21177" x="1971675" y="6059488"/>
          <p14:tracePt t="21200" x="1963738" y="6059488"/>
          <p14:tracePt t="21216" x="1946275" y="6059488"/>
          <p14:tracePt t="21240" x="1938338" y="6076950"/>
          <p14:tracePt t="21328" x="1920875" y="6076950"/>
          <p14:tracePt t="21352" x="1911350" y="6076950"/>
          <p14:tracePt t="21360" x="1903413" y="6067425"/>
          <p14:tracePt t="21369" x="1895475" y="6059488"/>
          <p14:tracePt t="21393" x="1885950" y="6049963"/>
          <p14:tracePt t="21401" x="1878013" y="6042025"/>
          <p14:tracePt t="21409" x="1870075" y="6034088"/>
          <p14:tracePt t="21417" x="1870075" y="6016625"/>
          <p14:tracePt t="21426" x="1844675" y="5999163"/>
          <p14:tracePt t="21433" x="1835150" y="5991225"/>
          <p14:tracePt t="21441" x="1827213" y="5983288"/>
          <p14:tracePt t="21449" x="1819275" y="5957888"/>
          <p14:tracePt t="21457" x="1801813" y="5948363"/>
          <p14:tracePt t="21473" x="1793875" y="5940425"/>
          <p14:tracePt t="21481" x="1784350" y="5932488"/>
          <p14:tracePt t="21489" x="1776413" y="5922963"/>
          <p14:tracePt t="21513" x="1758950" y="5922963"/>
          <p14:tracePt t="21529" x="1751013" y="5922963"/>
          <p14:tracePt t="21537" x="1716088" y="5922963"/>
          <p14:tracePt t="21545" x="1690688" y="5922963"/>
          <p14:tracePt t="21553" x="1657350" y="5922963"/>
          <p14:tracePt t="21561" x="1631950" y="5922963"/>
          <p14:tracePt t="21569" x="1589088" y="5922963"/>
          <p14:tracePt t="21577" x="1530350" y="5922963"/>
          <p14:tracePt t="21585" x="1487488" y="5922963"/>
          <p14:tracePt t="21593" x="1427163" y="5922963"/>
          <p14:tracePt t="21601" x="1385888" y="5922963"/>
          <p14:tracePt t="21611" x="1350963" y="5922963"/>
          <p14:tracePt t="21617" x="1308100" y="5915025"/>
          <p14:tracePt t="21626" x="1266825" y="5915025"/>
          <p14:tracePt t="21633" x="1231900" y="5915025"/>
          <p14:tracePt t="21641" x="1181100" y="5905500"/>
          <p14:tracePt t="21649" x="1104900" y="5905500"/>
          <p14:tracePt t="21657" x="1062038" y="5889625"/>
          <p14:tracePt t="21665" x="1028700" y="5880100"/>
          <p14:tracePt t="21673" x="968375" y="5872163"/>
          <p14:tracePt t="21681" x="942975" y="5872163"/>
          <p14:tracePt t="21689" x="900113" y="5854700"/>
          <p14:tracePt t="21697" x="858838" y="5846763"/>
          <p14:tracePt t="21705" x="815975" y="5829300"/>
          <p14:tracePt t="21713" x="773113" y="5813425"/>
          <p14:tracePt t="21721" x="714375" y="5788025"/>
          <p14:tracePt t="21729" x="671513" y="5770563"/>
          <p14:tracePt t="21737" x="611188" y="5761038"/>
          <p14:tracePt t="21744" x="595313" y="5753100"/>
          <p14:tracePt t="21752" x="569913" y="5735638"/>
          <p14:tracePt t="21760" x="552450" y="5727700"/>
          <p14:tracePt t="21769" x="527050" y="5702300"/>
          <p14:tracePt t="21776" x="509588" y="5684838"/>
          <p14:tracePt t="21785" x="509588" y="5676900"/>
          <p14:tracePt t="21793" x="501650" y="5668963"/>
          <p14:tracePt t="21800" x="492125" y="5659438"/>
          <p14:tracePt t="21810" x="484188" y="5641975"/>
          <p14:tracePt t="21833" x="484188" y="5634038"/>
          <p14:tracePt t="21841" x="476250" y="5616575"/>
          <p14:tracePt t="21857" x="476250" y="5608638"/>
          <p14:tracePt t="21865" x="476250" y="5591175"/>
          <p14:tracePt t="21873" x="476250" y="5565775"/>
          <p14:tracePt t="21881" x="484188" y="5532438"/>
          <p14:tracePt t="21894" x="519113" y="5514975"/>
          <p14:tracePt t="21897" x="585788" y="5472113"/>
          <p14:tracePt t="21905" x="603250" y="5472113"/>
          <p14:tracePt t="21913" x="688975" y="5438775"/>
          <p14:tracePt t="21921" x="773113" y="5395913"/>
          <p14:tracePt t="21928" x="874713" y="5387975"/>
          <p14:tracePt t="21937" x="985838" y="5370513"/>
          <p14:tracePt t="21944" x="1112838" y="5362575"/>
          <p14:tracePt t="21952" x="1241425" y="5353050"/>
          <p14:tracePt t="21961" x="1343025" y="5353050"/>
          <p14:tracePt t="21969" x="1538288" y="5353050"/>
          <p14:tracePt t="21976" x="1741488" y="5353050"/>
          <p14:tracePt t="21985" x="1946275" y="5353050"/>
          <p14:tracePt t="21992" x="2174875" y="5353050"/>
          <p14:tracePt t="22000" x="2354263" y="5353050"/>
          <p14:tracePt t="22008" x="2582863" y="5353050"/>
          <p14:tracePt t="22017" x="2762250" y="5353050"/>
          <p14:tracePt t="22026" x="2897188" y="5337175"/>
          <p14:tracePt t="22033" x="3059113" y="5337175"/>
          <p14:tracePt t="22041" x="3195638" y="5327650"/>
          <p14:tracePt t="22049" x="3322638" y="5327650"/>
          <p14:tracePt t="22057" x="3467100" y="5311775"/>
          <p14:tracePt t="22065" x="3603625" y="5311775"/>
          <p14:tracePt t="22073" x="3722688" y="5311775"/>
          <p14:tracePt t="22081" x="3849688" y="5311775"/>
          <p14:tracePt t="22089" x="3943350" y="5311775"/>
          <p14:tracePt t="22097" x="4044950" y="5311775"/>
          <p14:tracePt t="22105" x="4113213" y="5311775"/>
          <p14:tracePt t="22113" x="4156075" y="5311775"/>
          <p14:tracePt t="22121" x="4214813" y="5311775"/>
          <p14:tracePt t="22129" x="4275138" y="5311775"/>
          <p14:tracePt t="22137" x="4376738" y="5311775"/>
          <p14:tracePt t="22145" x="4445000" y="5311775"/>
          <p14:tracePt t="22153" x="4546600" y="5311775"/>
          <p14:tracePt t="22160" x="4614863" y="5327650"/>
          <p14:tracePt t="22169" x="4708525" y="5353050"/>
          <p14:tracePt t="22177" x="4767263" y="5370513"/>
          <p14:tracePt t="22185" x="4827588" y="5380038"/>
          <p14:tracePt t="22193" x="4903788" y="5413375"/>
          <p14:tracePt t="22200" x="4937125" y="5421313"/>
          <p14:tracePt t="22209" x="4979988" y="5438775"/>
          <p14:tracePt t="22217" x="5005388" y="5456238"/>
          <p14:tracePt t="22226" x="5038725" y="5472113"/>
          <p14:tracePt t="22233" x="5073650" y="5489575"/>
          <p14:tracePt t="22241" x="5099050" y="5507038"/>
          <p14:tracePt t="22249" x="5157788" y="5532438"/>
          <p14:tracePt t="22257" x="5218113" y="5575300"/>
          <p14:tracePt t="22265" x="5294313" y="5600700"/>
          <p14:tracePt t="22273" x="5387975" y="5616575"/>
          <p14:tracePt t="22281" x="5497513" y="5659438"/>
          <p14:tracePt t="22289" x="5600700" y="5676900"/>
          <p14:tracePt t="22297" x="5659438" y="5702300"/>
          <p14:tracePt t="22305" x="5761038" y="5719763"/>
          <p14:tracePt t="22314" x="5864225" y="5753100"/>
          <p14:tracePt t="22321" x="5922963" y="5761038"/>
          <p14:tracePt t="22330" x="5973763" y="5761038"/>
          <p14:tracePt t="22337" x="5999163" y="5770563"/>
          <p14:tracePt t="22345" x="6034088" y="5770563"/>
          <p14:tracePt t="22353" x="6059488" y="5778500"/>
          <p14:tracePt t="22361" x="6067425" y="5778500"/>
          <p14:tracePt t="22369" x="6084888" y="5778500"/>
          <p14:tracePt t="22377" x="6092825" y="5778500"/>
          <p14:tracePt t="22385" x="6102350" y="5788025"/>
          <p14:tracePt t="22401" x="6110288" y="5795963"/>
          <p14:tracePt t="22409" x="6118225" y="5795963"/>
          <p14:tracePt t="22426" x="6127750" y="5803900"/>
          <p14:tracePt t="22433" x="6127750" y="5813425"/>
          <p14:tracePt t="22441" x="6135688" y="5821363"/>
          <p14:tracePt t="22449" x="6135688" y="5829300"/>
          <p14:tracePt t="22457" x="6135688" y="5846763"/>
          <p14:tracePt t="22465" x="6135688" y="5864225"/>
          <p14:tracePt t="22473" x="6135688" y="5880100"/>
          <p14:tracePt t="22481" x="6135688" y="5905500"/>
          <p14:tracePt t="22489" x="6118225" y="5915025"/>
          <p14:tracePt t="22497" x="6102350" y="5915025"/>
          <p14:tracePt t="22506" x="6067425" y="5932488"/>
          <p14:tracePt t="22515" x="5999163" y="5932488"/>
          <p14:tracePt t="22522" x="5932488" y="5932488"/>
          <p14:tracePt t="22531" x="5829300" y="5932488"/>
          <p14:tracePt t="22539" x="5710238" y="5889625"/>
          <p14:tracePt t="22547" x="5557838" y="5803900"/>
          <p14:tracePt t="22555" x="5456238" y="5761038"/>
          <p14:tracePt t="22562" x="5302250" y="5684838"/>
          <p14:tracePt t="22570" x="5157788" y="5608638"/>
          <p14:tracePt t="22577" x="5030788" y="5549900"/>
          <p14:tracePt t="22586" x="4929188" y="5481638"/>
          <p14:tracePt t="22594" x="4835525" y="5413375"/>
          <p14:tracePt t="22602" x="4802188" y="5337175"/>
          <p14:tracePt t="22610" x="4775200" y="5276850"/>
          <p14:tracePt t="22617" x="4767263" y="5200650"/>
          <p14:tracePt t="22627" x="4759325" y="5124450"/>
          <p14:tracePt t="22633" x="4759325" y="5056188"/>
          <p14:tracePt t="22641" x="4759325" y="4946650"/>
          <p14:tracePt t="22650" x="4759325" y="4860925"/>
          <p14:tracePt t="22657" x="4759325" y="4759325"/>
          <p14:tracePt t="22665" x="4759325" y="4648200"/>
          <p14:tracePt t="22673" x="4759325" y="4529138"/>
          <p14:tracePt t="22682" x="4784725" y="4427538"/>
          <p14:tracePt t="22689" x="4818063" y="4316413"/>
          <p14:tracePt t="22697" x="4886325" y="4206875"/>
          <p14:tracePt t="22705" x="4937125" y="4087813"/>
          <p14:tracePt t="22713" x="5022850" y="3986213"/>
          <p14:tracePt t="22721" x="5099050" y="3875088"/>
          <p14:tracePt t="22729" x="5167313" y="3790950"/>
          <p14:tracePt t="22737" x="5302250" y="3636963"/>
          <p14:tracePt t="22746" x="5387975" y="3535363"/>
          <p14:tracePt t="22754" x="5514975" y="3424238"/>
          <p14:tracePt t="22762" x="5634038" y="3289300"/>
          <p14:tracePt t="22770" x="5710238" y="3221038"/>
          <p14:tracePt t="22778" x="5829300" y="3152775"/>
          <p14:tracePt t="22786" x="5948363" y="3076575"/>
          <p14:tracePt t="22794" x="6042025" y="3000375"/>
          <p14:tracePt t="22802" x="6143625" y="2940050"/>
          <p14:tracePt t="22810" x="6262688" y="2855913"/>
          <p14:tracePt t="22817" x="6381750" y="2795588"/>
          <p14:tracePt t="22829" x="6510338" y="2752725"/>
          <p14:tracePt t="22834" x="6602413" y="2701925"/>
          <p14:tracePt t="22841" x="6705600" y="2668588"/>
          <p14:tracePt t="22849" x="6781800" y="2643188"/>
          <p14:tracePt t="22856" x="6883400" y="2617788"/>
          <p14:tracePt t="22865" x="6959600" y="2608263"/>
          <p14:tracePt t="22873" x="7027863" y="2592388"/>
          <p14:tracePt t="22881" x="7113588" y="2592388"/>
          <p14:tracePt t="22892" x="7197725" y="2592388"/>
          <p14:tracePt t="22896" x="7283450" y="2592388"/>
          <p14:tracePt t="22906" x="7385050" y="2600325"/>
          <p14:tracePt t="22914" x="7486650" y="2660650"/>
          <p14:tracePt t="22922" x="7605713" y="2727325"/>
          <p14:tracePt t="22929" x="7681913" y="2778125"/>
          <p14:tracePt t="22937" x="7775575" y="2838450"/>
          <p14:tracePt t="22946" x="7886700" y="2932113"/>
          <p14:tracePt t="22954" x="7988300" y="3016250"/>
          <p14:tracePt t="22962" x="8081963" y="3109913"/>
          <p14:tracePt t="22970" x="8175625" y="3203575"/>
          <p14:tracePt t="22977" x="8259763" y="3263900"/>
          <p14:tracePt t="22986" x="8320088" y="3340100"/>
          <p14:tracePt t="22993" x="8421688" y="3449638"/>
          <p14:tracePt t="23002" x="8489950" y="3552825"/>
          <p14:tracePt t="23010" x="8523288" y="3636963"/>
          <p14:tracePt t="23017" x="8566150" y="3730625"/>
          <p14:tracePt t="23027" x="8609013" y="3824288"/>
          <p14:tracePt t="23033" x="8634413" y="3908425"/>
          <p14:tracePt t="23042" x="8642350" y="3968750"/>
          <p14:tracePt t="23051" x="8667750" y="4070350"/>
          <p14:tracePt t="23057" x="8685213" y="4130675"/>
          <p14:tracePt t="23067" x="8685213" y="4206875"/>
          <p14:tracePt t="23073" x="8710613" y="4275138"/>
          <p14:tracePt t="23083" x="8718550" y="4368800"/>
          <p14:tracePt t="23089" x="8728075" y="4435475"/>
          <p14:tracePt t="23097" x="8728075" y="4513263"/>
          <p14:tracePt t="23106" x="8743950" y="4579938"/>
          <p14:tracePt t="23116" x="8753475" y="4665663"/>
          <p14:tracePt t="23121" x="8753475" y="4767263"/>
          <p14:tracePt t="23129" x="8753475" y="4835525"/>
          <p14:tracePt t="23137" x="8753475" y="4911725"/>
          <p14:tracePt t="23146" x="8753475" y="4979988"/>
          <p14:tracePt t="23154" x="8753475" y="5038725"/>
          <p14:tracePt t="23161" x="8753475" y="5106988"/>
          <p14:tracePt t="23170" x="8753475" y="5157788"/>
          <p14:tracePt t="23179" x="8728075" y="5218113"/>
          <p14:tracePt t="23186" x="8718550" y="5251450"/>
          <p14:tracePt t="23194" x="8677275" y="5345113"/>
          <p14:tracePt t="23202" x="8659813" y="5380038"/>
          <p14:tracePt t="23211" x="8624888" y="5438775"/>
          <p14:tracePt t="23217" x="8583613" y="5514975"/>
          <p14:tracePt t="23227" x="8574088" y="5557838"/>
          <p14:tracePt t="23234" x="8532813" y="5608638"/>
          <p14:tracePt t="23244" x="8497888" y="5676900"/>
          <p14:tracePt t="23251" x="8447088" y="5753100"/>
          <p14:tracePt t="23258" x="8396288" y="5803900"/>
          <p14:tracePt t="23266" x="8328025" y="5889625"/>
          <p14:tracePt t="23274" x="8294688" y="5922963"/>
          <p14:tracePt t="23282" x="8243888" y="5965825"/>
          <p14:tracePt t="23290" x="8191500" y="6016625"/>
          <p14:tracePt t="23298" x="8158163" y="6049963"/>
          <p14:tracePt t="23307" x="8099425" y="6076950"/>
          <p14:tracePt t="23314" x="8047038" y="6092825"/>
          <p14:tracePt t="23322" x="8021638" y="6118225"/>
          <p14:tracePt t="23329" x="7970838" y="6135688"/>
          <p14:tracePt t="23338" x="7920038" y="6169025"/>
          <p14:tracePt t="23347" x="7851775" y="6194425"/>
          <p14:tracePt t="23356" x="7783513" y="6221413"/>
          <p14:tracePt t="23363" x="7716838" y="6237288"/>
          <p14:tracePt t="23371" x="7648575" y="6262688"/>
          <p14:tracePt t="23378" x="7605713" y="6280150"/>
          <p14:tracePt t="23386" x="7546975" y="6288088"/>
          <p14:tracePt t="23394" x="7486650" y="6297613"/>
          <p14:tracePt t="23403" x="7410450" y="6323013"/>
          <p14:tracePt t="23410" x="7377113" y="6338888"/>
          <p14:tracePt t="23418" x="7299325" y="6356350"/>
          <p14:tracePt t="23426" x="7240588" y="6373813"/>
          <p14:tracePt t="23434" x="7164388" y="6391275"/>
          <p14:tracePt t="23444" x="7129463" y="6399213"/>
          <p14:tracePt t="23450" x="7070725" y="6407150"/>
          <p14:tracePt t="23460" x="7010400" y="6416675"/>
          <p14:tracePt t="23466" x="6977063" y="6424613"/>
          <p14:tracePt t="23474" x="6908800" y="6442075"/>
          <p14:tracePt t="23482" x="6858000" y="6450013"/>
          <p14:tracePt t="23491" x="6815138" y="6450013"/>
          <p14:tracePt t="23498" x="6772275" y="6457950"/>
          <p14:tracePt t="23507" x="6696075" y="6457950"/>
          <p14:tracePt t="23516" x="6627813" y="6457950"/>
          <p14:tracePt t="23524" x="6561138" y="6457950"/>
          <p14:tracePt t="23531" x="6500813" y="6457950"/>
          <p14:tracePt t="23539" x="6457950" y="6457950"/>
          <p14:tracePt t="23547" x="6399213" y="6457950"/>
          <p14:tracePt t="23556" x="6365875" y="6457950"/>
          <p14:tracePt t="23564" x="6348413" y="6457950"/>
          <p14:tracePt t="23572" x="6305550" y="6457950"/>
          <p14:tracePt t="23580" x="6229350" y="6457950"/>
          <p14:tracePt t="23588" x="6186488" y="6457950"/>
          <p14:tracePt t="23596" x="6127750" y="6457950"/>
          <p14:tracePt t="23603" x="6059488" y="6457950"/>
          <p14:tracePt t="23612" x="5999163" y="6457950"/>
          <p14:tracePt t="23620" x="5940425" y="6457950"/>
          <p14:tracePt t="23630" x="5897563" y="6450013"/>
          <p14:tracePt t="23636" x="5864225" y="6442075"/>
          <p14:tracePt t="23647" x="5803900" y="6424613"/>
          <p14:tracePt t="23651" x="5770563" y="6416675"/>
          <p14:tracePt t="23662" x="5735638" y="6407150"/>
          <p14:tracePt t="23667" x="5702300" y="6407150"/>
          <p14:tracePt t="23676" x="5676900" y="6391275"/>
          <p14:tracePt t="23691" x="5668963" y="6391275"/>
          <p14:tracePt t="23699" x="5641975" y="6381750"/>
          <p14:tracePt t="23715" x="5641975" y="6365875"/>
          <p14:tracePt t="23723" x="5634038" y="6365875"/>
          <p14:tracePt t="23730" x="5616575" y="6365875"/>
          <p14:tracePt t="23738" x="5608638" y="6356350"/>
          <p14:tracePt t="23746" x="5600700" y="6356350"/>
          <p14:tracePt t="23755" x="5591175" y="6356350"/>
          <p14:tracePt t="23771" x="5583238" y="6356350"/>
          <p14:tracePt t="23810" x="5575300" y="6356350"/>
          <p14:tracePt t="23842" x="5565775" y="6356350"/>
          <p14:tracePt t="23859" x="5565775" y="6365875"/>
          <p14:tracePt t="23874" x="5565775" y="6381750"/>
          <p14:tracePt t="23882" x="5565775" y="6399213"/>
          <p14:tracePt t="23893" x="5575300" y="6399213"/>
          <p14:tracePt t="23898" x="5591175" y="6442075"/>
          <p14:tracePt t="23906" x="5600700" y="6483350"/>
          <p14:tracePt t="23915" x="5608638" y="6518275"/>
          <p14:tracePt t="23922" x="5616575" y="6535738"/>
          <p14:tracePt t="23930" x="5616575" y="6543675"/>
          <p14:tracePt t="23938" x="5626100" y="6543675"/>
          <p14:tracePt t="24067" x="5641975" y="6551613"/>
          <p14:tracePt t="24107" x="5651500" y="6561138"/>
          <p14:tracePt t="24171" x="5668963" y="6561138"/>
          <p14:tracePt t="24355" x="5676900" y="6551613"/>
          <p14:tracePt t="24523" x="5676900" y="6535738"/>
          <p14:tracePt t="24546" x="5676900" y="6483350"/>
          <p14:tracePt t="24554" x="5676900" y="6467475"/>
          <p14:tracePt t="24562" x="5676900" y="6457950"/>
          <p14:tracePt t="24570" x="5676900" y="6432550"/>
          <p14:tracePt t="24578" x="5659438" y="6407150"/>
          <p14:tracePt t="24586" x="5659438" y="6381750"/>
          <p14:tracePt t="24594" x="5659438" y="6356350"/>
          <p14:tracePt t="24603" x="5659438" y="6330950"/>
          <p14:tracePt t="24611" x="5659438" y="6323013"/>
          <p14:tracePt t="24618" x="5659438" y="6305550"/>
          <p14:tracePt t="24628" x="5659438" y="6280150"/>
          <p14:tracePt t="24635" x="5659438" y="6272213"/>
          <p14:tracePt t="24651" x="5668963" y="6254750"/>
          <p14:tracePt t="24660" x="5684838" y="6229350"/>
          <p14:tracePt t="24666" x="5710238" y="6203950"/>
          <p14:tracePt t="24675" x="5719763" y="6186488"/>
          <p14:tracePt t="24684" x="5753100" y="6143625"/>
          <p14:tracePt t="24690" x="5803900" y="6102350"/>
          <p14:tracePt t="24700" x="5880100" y="6059488"/>
          <p14:tracePt t="24707" x="5948363" y="6008688"/>
          <p14:tracePt t="24716" x="6024563" y="5940425"/>
          <p14:tracePt t="24722" x="6092825" y="5872163"/>
          <p14:tracePt t="24730" x="6194425" y="5813425"/>
          <p14:tracePt t="24738" x="6280150" y="5753100"/>
          <p14:tracePt t="24746" x="6399213" y="5684838"/>
          <p14:tracePt t="24755" x="6500813" y="5626100"/>
          <p14:tracePt t="24762" x="6627813" y="5583238"/>
          <p14:tracePt t="24771" x="6746875" y="5532438"/>
          <p14:tracePt t="24778" x="6900863" y="5456238"/>
          <p14:tracePt t="24786" x="7002463" y="5413375"/>
          <p14:tracePt t="24794" x="7138988" y="5353050"/>
          <p14:tracePt t="24803" x="7291388" y="5268913"/>
          <p14:tracePt t="24810" x="7512050" y="5167313"/>
          <p14:tracePt t="24818" x="7681913" y="5064125"/>
          <p14:tracePt t="24827" x="7877175" y="4937125"/>
          <p14:tracePt t="24834" x="8107363" y="4810125"/>
          <p14:tracePt t="24846" x="8328025" y="4699000"/>
          <p14:tracePt t="24850" x="8523288" y="4597400"/>
          <p14:tracePt t="24861" x="8736013" y="4486275"/>
          <p14:tracePt t="24866" x="8931275" y="4384675"/>
          <p14:tracePt t="24875" x="9101138" y="4300538"/>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B4484DB-9CC9-49E1-8EB5-57C8D5406516}"/>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ビデオ議論の見方・評価方法</a:t>
            </a:r>
            <a:endParaRPr lang="en-US" altLang="ja-JP" sz="4400" b="1" dirty="0">
              <a:solidFill>
                <a:schemeClr val="tx1"/>
              </a:solidFill>
            </a:endParaRPr>
          </a:p>
        </p:txBody>
      </p:sp>
      <p:sp>
        <p:nvSpPr>
          <p:cNvPr id="5" name="テキスト ボックス 4">
            <a:extLst>
              <a:ext uri="{FF2B5EF4-FFF2-40B4-BE49-F238E27FC236}">
                <a16:creationId xmlns:a16="http://schemas.microsoft.com/office/drawing/2014/main" id="{280C07F1-845B-4818-987A-032637365D3E}"/>
              </a:ext>
            </a:extLst>
          </p:cNvPr>
          <p:cNvSpPr txBox="1"/>
          <p:nvPr/>
        </p:nvSpPr>
        <p:spPr>
          <a:xfrm>
            <a:off x="52467" y="1868384"/>
            <a:ext cx="5039167" cy="2677656"/>
          </a:xfrm>
          <a:prstGeom prst="rect">
            <a:avLst/>
          </a:prstGeom>
          <a:noFill/>
        </p:spPr>
        <p:txBody>
          <a:bodyPr wrap="square" rtlCol="0">
            <a:spAutoFit/>
          </a:bodyPr>
          <a:lstStyle/>
          <a:p>
            <a:r>
              <a:rPr lang="ja-JP" altLang="en-US" sz="1400" dirty="0"/>
              <a:t>評価はそれぞれの名前の下にある青色の「評価」ボタンから行います。</a:t>
            </a:r>
            <a:endParaRPr lang="en-US" altLang="ja-JP" sz="1400" dirty="0"/>
          </a:p>
          <a:p>
            <a:endParaRPr lang="en-US" altLang="ja-JP" sz="1400" dirty="0"/>
          </a:p>
          <a:p>
            <a:endParaRPr lang="en-US" altLang="ja-JP" sz="1400" dirty="0"/>
          </a:p>
          <a:p>
            <a:r>
              <a:rPr lang="ja-JP" altLang="en-US" sz="1400" dirty="0"/>
              <a:t>また、ページ下部にある青色の欄でいつ評価されたかが表示されます。</a:t>
            </a:r>
            <a:endParaRPr lang="en-US" altLang="ja-JP" sz="1400" dirty="0"/>
          </a:p>
          <a:p>
            <a:endParaRPr lang="en-US" altLang="ja-JP" sz="1400" dirty="0"/>
          </a:p>
          <a:p>
            <a:r>
              <a:rPr lang="ja-JP" altLang="en-US" sz="1400" dirty="0"/>
              <a:t>このページは</a:t>
            </a:r>
            <a:r>
              <a:rPr lang="en-US" altLang="ja-JP" sz="1400" dirty="0"/>
              <a:t>20</a:t>
            </a:r>
            <a:r>
              <a:rPr lang="ja-JP" altLang="en-US" sz="1400" dirty="0"/>
              <a:t>秒ごとに自動的に更新されるようになっており、評価されると評価ゾーンが赤色に変わります。</a:t>
            </a:r>
            <a:endParaRPr lang="en-US" altLang="ja-JP" sz="1400" dirty="0"/>
          </a:p>
          <a:p>
            <a:endParaRPr lang="en-US" altLang="ja-JP" sz="1400" dirty="0"/>
          </a:p>
          <a:p>
            <a:r>
              <a:rPr lang="ja-JP" altLang="en-US" sz="1400" dirty="0"/>
              <a:t>推奨は議論を行っている画面の端に</a:t>
            </a:r>
            <a:r>
              <a:rPr lang="en-US" altLang="ja-JP" sz="1400" dirty="0"/>
              <a:t>web</a:t>
            </a:r>
            <a:r>
              <a:rPr lang="ja-JP" altLang="en-US" sz="1400" dirty="0"/>
              <a:t>アプリを配置して議論を行ってください！</a:t>
            </a:r>
            <a:endParaRPr lang="en-US" altLang="ja-JP" sz="1400" dirty="0"/>
          </a:p>
        </p:txBody>
      </p:sp>
      <p:pic>
        <p:nvPicPr>
          <p:cNvPr id="13" name="図 12">
            <a:extLst>
              <a:ext uri="{FF2B5EF4-FFF2-40B4-BE49-F238E27FC236}">
                <a16:creationId xmlns:a16="http://schemas.microsoft.com/office/drawing/2014/main" id="{A6E5D648-DB42-4048-8547-505F80E3F775}"/>
              </a:ext>
            </a:extLst>
          </p:cNvPr>
          <p:cNvPicPr>
            <a:picLocks noChangeAspect="1"/>
          </p:cNvPicPr>
          <p:nvPr/>
        </p:nvPicPr>
        <p:blipFill rotWithShape="1">
          <a:blip r:embed="rId5"/>
          <a:srcRect t="10191" r="38362"/>
          <a:stretch/>
        </p:blipFill>
        <p:spPr>
          <a:xfrm>
            <a:off x="5415431" y="1363690"/>
            <a:ext cx="2875512" cy="2668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楕円 24">
            <a:extLst>
              <a:ext uri="{FF2B5EF4-FFF2-40B4-BE49-F238E27FC236}">
                <a16:creationId xmlns:a16="http://schemas.microsoft.com/office/drawing/2014/main" id="{B663CF84-F422-47A7-99F2-F55634329455}"/>
              </a:ext>
            </a:extLst>
          </p:cNvPr>
          <p:cNvSpPr/>
          <p:nvPr/>
        </p:nvSpPr>
        <p:spPr>
          <a:xfrm>
            <a:off x="5358243" y="1868384"/>
            <a:ext cx="597826" cy="211275"/>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18" name="図 17">
            <a:extLst>
              <a:ext uri="{FF2B5EF4-FFF2-40B4-BE49-F238E27FC236}">
                <a16:creationId xmlns:a16="http://schemas.microsoft.com/office/drawing/2014/main" id="{AFB4640C-C9F8-4F74-8A2A-A333B55360D3}"/>
              </a:ext>
            </a:extLst>
          </p:cNvPr>
          <p:cNvPicPr>
            <a:picLocks noChangeAspect="1"/>
          </p:cNvPicPr>
          <p:nvPr/>
        </p:nvPicPr>
        <p:blipFill rotWithShape="1">
          <a:blip r:embed="rId6"/>
          <a:srcRect l="533" t="31586" r="39358" b="18445"/>
          <a:stretch/>
        </p:blipFill>
        <p:spPr>
          <a:xfrm>
            <a:off x="5415431" y="4488284"/>
            <a:ext cx="3436622" cy="2124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矢印: 右 2">
            <a:extLst>
              <a:ext uri="{FF2B5EF4-FFF2-40B4-BE49-F238E27FC236}">
                <a16:creationId xmlns:a16="http://schemas.microsoft.com/office/drawing/2014/main" id="{3D7F651B-092A-449E-B55A-3DACB8E5B7CB}"/>
              </a:ext>
            </a:extLst>
          </p:cNvPr>
          <p:cNvSpPr/>
          <p:nvPr/>
        </p:nvSpPr>
        <p:spPr>
          <a:xfrm rot="5400000">
            <a:off x="6363394" y="3686694"/>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雲 18">
            <a:extLst>
              <a:ext uri="{FF2B5EF4-FFF2-40B4-BE49-F238E27FC236}">
                <a16:creationId xmlns:a16="http://schemas.microsoft.com/office/drawing/2014/main" id="{B8E787DE-4B3C-48C3-A0F3-3AFD0BE38076}"/>
              </a:ext>
            </a:extLst>
          </p:cNvPr>
          <p:cNvSpPr/>
          <p:nvPr/>
        </p:nvSpPr>
        <p:spPr>
          <a:xfrm>
            <a:off x="7346182" y="3883036"/>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sp>
        <p:nvSpPr>
          <p:cNvPr id="20" name="テキスト ボックス 19">
            <a:extLst>
              <a:ext uri="{FF2B5EF4-FFF2-40B4-BE49-F238E27FC236}">
                <a16:creationId xmlns:a16="http://schemas.microsoft.com/office/drawing/2014/main" id="{058F03CF-01B8-4465-A177-C2FDA58E6887}"/>
              </a:ext>
            </a:extLst>
          </p:cNvPr>
          <p:cNvSpPr txBox="1"/>
          <p:nvPr/>
        </p:nvSpPr>
        <p:spPr>
          <a:xfrm>
            <a:off x="150725" y="5694124"/>
            <a:ext cx="5039167" cy="830997"/>
          </a:xfrm>
          <a:prstGeom prst="rect">
            <a:avLst/>
          </a:prstGeom>
          <a:solidFill>
            <a:schemeClr val="accent6">
              <a:lumMod val="20000"/>
              <a:lumOff val="80000"/>
            </a:schemeClr>
          </a:solidFill>
        </p:spPr>
        <p:txBody>
          <a:bodyPr wrap="square" rtlCol="0">
            <a:spAutoFit/>
          </a:bodyPr>
          <a:lstStyle/>
          <a:p>
            <a:r>
              <a:rPr lang="ja-JP" altLang="en-US" sz="1200" dirty="0"/>
              <a:t>・タブを常にディスプレイの最前面に配置できるサービスについて最後のページで説明するので、そちらも活用してください！</a:t>
            </a:r>
            <a:endParaRPr lang="en-US" altLang="ja-JP" sz="1200" dirty="0"/>
          </a:p>
          <a:p>
            <a:r>
              <a:rPr lang="ja-JP" altLang="en-US" sz="1200" dirty="0"/>
              <a:t>・文字の大きさを変更したい場合、「</a:t>
            </a:r>
            <a:r>
              <a:rPr lang="en-US" altLang="ja-JP" sz="1200" dirty="0"/>
              <a:t>Ctrl</a:t>
            </a:r>
            <a:r>
              <a:rPr lang="ja-JP" altLang="en-US" sz="1200" dirty="0"/>
              <a:t>」</a:t>
            </a:r>
            <a:r>
              <a:rPr lang="en-US" altLang="ja-JP" sz="1200" dirty="0"/>
              <a:t>+</a:t>
            </a:r>
            <a:r>
              <a:rPr lang="ja-JP" altLang="en-US" sz="1200" dirty="0"/>
              <a:t>「</a:t>
            </a:r>
            <a:r>
              <a:rPr lang="en-US" altLang="ja-JP" sz="1200" dirty="0"/>
              <a:t>+ or - </a:t>
            </a:r>
            <a:r>
              <a:rPr lang="ja-JP" altLang="en-US" sz="1200" dirty="0"/>
              <a:t>」もしくは「</a:t>
            </a:r>
            <a:r>
              <a:rPr lang="en-US" altLang="ja-JP" sz="1200" dirty="0"/>
              <a:t>Ctrl</a:t>
            </a:r>
            <a:r>
              <a:rPr lang="ja-JP" altLang="en-US" sz="1200" dirty="0"/>
              <a:t>」</a:t>
            </a:r>
            <a:r>
              <a:rPr lang="en-US" altLang="ja-JP" sz="1200" dirty="0"/>
              <a:t>+ </a:t>
            </a:r>
            <a:r>
              <a:rPr lang="ja-JP" altLang="en-US" sz="1200" dirty="0"/>
              <a:t>「マウスホイールを動かす」ことで変更できます！</a:t>
            </a:r>
            <a:endParaRPr lang="en-US" altLang="ja-JP" sz="1200" dirty="0"/>
          </a:p>
        </p:txBody>
      </p:sp>
      <p:pic>
        <p:nvPicPr>
          <p:cNvPr id="2" name="オーディオ 1">
            <a:hlinkClick r:id="" action="ppaction://media"/>
            <a:extLst>
              <a:ext uri="{FF2B5EF4-FFF2-40B4-BE49-F238E27FC236}">
                <a16:creationId xmlns:a16="http://schemas.microsoft.com/office/drawing/2014/main" id="{AFB1482B-9C9E-490F-A402-9E2D5D3630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48514163"/>
      </p:ext>
    </p:extLst>
  </p:cSld>
  <p:clrMapOvr>
    <a:masterClrMapping/>
  </p:clrMapOvr>
  <mc:AlternateContent xmlns:mc="http://schemas.openxmlformats.org/markup-compatibility/2006" xmlns:p14="http://schemas.microsoft.com/office/powerpoint/2010/main">
    <mc:Choice Requires="p14">
      <p:transition spd="slow" p14:dur="2000" advTm="65966"/>
    </mc:Choice>
    <mc:Fallback xmlns="">
      <p:transition spd="slow" advTm="65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7" x="8566150" y="3279775"/>
          <p14:tracePt t="452" x="8218488" y="3263900"/>
          <p14:tracePt t="460" x="7851775" y="3211513"/>
          <p14:tracePt t="468" x="7494588" y="3152775"/>
          <p14:tracePt t="476" x="7096125" y="3076575"/>
          <p14:tracePt t="484" x="6738938" y="3025775"/>
          <p14:tracePt t="492" x="6399213" y="2974975"/>
          <p14:tracePt t="500" x="6153150" y="2940050"/>
          <p14:tracePt t="508" x="5880100" y="2906713"/>
          <p14:tracePt t="516" x="5608638" y="2881313"/>
          <p14:tracePt t="525" x="5319713" y="2881313"/>
          <p14:tracePt t="533" x="5099050" y="2846388"/>
          <p14:tracePt t="541" x="4878388" y="2805113"/>
          <p14:tracePt t="548" x="4665663" y="2787650"/>
          <p14:tracePt t="556" x="4513263" y="2778125"/>
          <p14:tracePt t="565" x="4368800" y="2752725"/>
          <p14:tracePt t="573" x="4224338" y="2744788"/>
          <p14:tracePt t="581" x="4087813" y="2719388"/>
          <p14:tracePt t="589" x="3925888" y="2693988"/>
          <p14:tracePt t="596" x="3798888" y="2668588"/>
          <p14:tracePt t="605" x="3646488" y="2660650"/>
          <p14:tracePt t="612" x="3467100" y="2643188"/>
          <p14:tracePt t="621" x="3314700" y="2633663"/>
          <p14:tracePt t="628" x="3178175" y="2600325"/>
          <p14:tracePt t="636" x="3051175" y="2574925"/>
          <p14:tracePt t="644" x="2922588" y="2566988"/>
          <p14:tracePt t="653" x="2813050" y="2541588"/>
          <p14:tracePt t="660" x="2676525" y="2516188"/>
          <p14:tracePt t="668" x="2566988" y="2498725"/>
          <p14:tracePt t="676" x="2447925" y="2481263"/>
          <p14:tracePt t="684" x="2336800" y="2455863"/>
          <p14:tracePt t="691" x="2235200" y="2447925"/>
          <p14:tracePt t="700" x="2133600" y="2430463"/>
          <p14:tracePt t="708" x="2055813" y="2405063"/>
          <p14:tracePt t="716" x="1989138" y="2379663"/>
          <p14:tracePt t="724" x="1928813" y="2371725"/>
          <p14:tracePt t="732" x="1870075" y="2362200"/>
          <p14:tracePt t="741" x="1776413" y="2362200"/>
          <p14:tracePt t="748" x="1690688" y="2354263"/>
          <p14:tracePt t="756" x="1581150" y="2344738"/>
          <p14:tracePt t="765" x="1477963" y="2344738"/>
          <p14:tracePt t="773" x="1368425" y="2328863"/>
          <p14:tracePt t="781" x="1292225" y="2319338"/>
          <p14:tracePt t="789" x="1206500" y="2311400"/>
          <p14:tracePt t="796" x="1130300" y="2293938"/>
          <p14:tracePt t="805" x="1087438" y="2286000"/>
          <p14:tracePt t="812" x="1028700" y="2286000"/>
          <p14:tracePt t="820" x="985838" y="2278063"/>
          <p14:tracePt t="828" x="952500" y="2278063"/>
          <p14:tracePt t="836" x="884238" y="2260600"/>
          <p14:tracePt t="844" x="823913" y="2252663"/>
          <p14:tracePt t="852" x="781050" y="2252663"/>
          <p14:tracePt t="860" x="688975" y="2217738"/>
          <p14:tracePt t="868" x="620713" y="2192338"/>
          <p14:tracePt t="876" x="527050" y="2159000"/>
          <p14:tracePt t="884" x="466725" y="2141538"/>
          <p14:tracePt t="892" x="415925" y="2124075"/>
          <p14:tracePt t="909" x="339725" y="2090738"/>
          <p14:tracePt t="916" x="322263" y="2065338"/>
          <p14:tracePt t="926" x="306388" y="2047875"/>
          <p14:tracePt t="932" x="288925" y="2022475"/>
          <p14:tracePt t="941" x="271463" y="2005013"/>
          <p14:tracePt t="948" x="238125" y="1971675"/>
          <p14:tracePt t="956" x="220663" y="1938338"/>
          <p14:tracePt t="964" x="169863" y="1903413"/>
          <p14:tracePt t="973" x="127000" y="1852613"/>
          <p14:tracePt t="980" x="101600" y="1819275"/>
          <p14:tracePt t="989" x="33338" y="1741488"/>
          <p14:tracePt t="1765" x="466725" y="798513"/>
          <p14:tracePt t="1772" x="874713" y="935038"/>
          <p14:tracePt t="1780" x="1173163" y="1036638"/>
          <p14:tracePt t="1790" x="1477963" y="1206500"/>
          <p14:tracePt t="1797" x="1700213" y="1317625"/>
          <p14:tracePt t="1805" x="1928813" y="1462088"/>
          <p14:tracePt t="1813" x="2149475" y="1589088"/>
          <p14:tracePt t="1821" x="2336800" y="1741488"/>
          <p14:tracePt t="1829" x="2481263" y="1852613"/>
          <p14:tracePt t="1838" x="2582863" y="1946275"/>
          <p14:tracePt t="1845" x="2686050" y="2030413"/>
          <p14:tracePt t="1854" x="2752725" y="2108200"/>
          <p14:tracePt t="1861" x="2830513" y="2184400"/>
          <p14:tracePt t="1869" x="2897188" y="2243138"/>
          <p14:tracePt t="1877" x="2940050" y="2303463"/>
          <p14:tracePt t="1885" x="2957513" y="2328863"/>
          <p14:tracePt t="1893" x="2982913" y="2354263"/>
          <p14:tracePt t="1902" x="2982913" y="2371725"/>
          <p14:tracePt t="1909" x="2990850" y="2397125"/>
          <p14:tracePt t="1917" x="3000375" y="2422525"/>
          <p14:tracePt t="1925" x="3008313" y="2447925"/>
          <p14:tracePt t="1933" x="3008313" y="2473325"/>
          <p14:tracePt t="1941" x="3008313" y="2481263"/>
          <p14:tracePt t="1949" x="3016250" y="2498725"/>
          <p14:tracePt t="1957" x="3016250" y="2506663"/>
          <p14:tracePt t="1965" x="3025775" y="2516188"/>
          <p14:tracePt t="1981" x="3033713" y="2549525"/>
          <p14:tracePt t="2005" x="3033713" y="2557463"/>
          <p14:tracePt t="2014" x="3033713" y="2574925"/>
          <p14:tracePt t="2029" x="3033713" y="2608263"/>
          <p14:tracePt t="2037" x="3033713" y="2617788"/>
          <p14:tracePt t="2045" x="3025775" y="2625725"/>
          <p14:tracePt t="2054" x="3016250" y="2643188"/>
          <p14:tracePt t="2061" x="3016250" y="2651125"/>
          <p14:tracePt t="2070" x="3008313" y="2651125"/>
          <p14:tracePt t="2093" x="2990850" y="2668588"/>
          <p14:tracePt t="2109" x="2974975" y="2686050"/>
          <p14:tracePt t="2118" x="2965450" y="2686050"/>
          <p14:tracePt t="2134" x="2949575" y="2686050"/>
          <p14:tracePt t="2150" x="2940050" y="2686050"/>
          <p14:tracePt t="2158" x="2932113" y="2693988"/>
          <p14:tracePt t="2174" x="2922588" y="2693988"/>
          <p14:tracePt t="2190" x="2906713" y="2701925"/>
          <p14:tracePt t="2214" x="2897188" y="2701925"/>
          <p14:tracePt t="2222" x="2889250" y="2701925"/>
          <p14:tracePt t="2230" x="2871788" y="2711450"/>
          <p14:tracePt t="2237" x="2863850" y="2711450"/>
          <p14:tracePt t="2245" x="2855913" y="2711450"/>
          <p14:tracePt t="2254" x="2838450" y="2719388"/>
          <p14:tracePt t="2261" x="2830513" y="2719388"/>
          <p14:tracePt t="2270" x="2820988" y="2719388"/>
          <p14:tracePt t="3254" x="2805113" y="2719388"/>
          <p14:tracePt t="3262" x="2795588" y="2719388"/>
          <p14:tracePt t="3285" x="2770188" y="2719388"/>
          <p14:tracePt t="3302" x="2744788" y="2719388"/>
          <p14:tracePt t="3422" x="2744788" y="2711450"/>
          <p14:tracePt t="3429" x="2770188" y="2711450"/>
          <p14:tracePt t="3438" x="2787650" y="2693988"/>
          <p14:tracePt t="3445" x="2805113" y="2686050"/>
          <p14:tracePt t="3454" x="2830513" y="2686050"/>
          <p14:tracePt t="3461" x="2846388" y="2668588"/>
          <p14:tracePt t="3470" x="2863850" y="2660650"/>
          <p14:tracePt t="3478" x="2889250" y="2660650"/>
          <p14:tracePt t="3486" x="2914650" y="2660650"/>
          <p14:tracePt t="3494" x="2932113" y="2651125"/>
          <p14:tracePt t="3502" x="2957513" y="2643188"/>
          <p14:tracePt t="3510" x="2982913" y="2643188"/>
          <p14:tracePt t="3519" x="3008313" y="2643188"/>
          <p14:tracePt t="3525" x="3041650" y="2633663"/>
          <p14:tracePt t="3534" x="3051175" y="2633663"/>
          <p14:tracePt t="3542" x="3084513" y="2633663"/>
          <p14:tracePt t="3550" x="3119438" y="2625725"/>
          <p14:tracePt t="3558" x="3127375" y="2625725"/>
          <p14:tracePt t="3566" x="3152775" y="2617788"/>
          <p14:tracePt t="3575" x="3160713" y="2617788"/>
          <p14:tracePt t="3583" x="3170238" y="2617788"/>
          <p14:tracePt t="3591" x="3186113" y="2617788"/>
          <p14:tracePt t="3597" x="3203575" y="2608263"/>
          <p14:tracePt t="3614" x="3221038" y="2600325"/>
          <p14:tracePt t="3622" x="3228975" y="2600325"/>
          <p14:tracePt t="3637" x="3246438" y="2592388"/>
          <p14:tracePt t="3646" x="3254375" y="2592388"/>
          <p14:tracePt t="3661" x="3279775" y="2592388"/>
          <p14:tracePt t="3677" x="3289300" y="2582863"/>
          <p14:tracePt t="3685" x="3305175" y="2574925"/>
          <p14:tracePt t="3711" x="3314700" y="2574925"/>
          <p14:tracePt t="3718" x="3330575" y="2574925"/>
          <p14:tracePt t="3725" x="3330575" y="2566988"/>
          <p14:tracePt t="3734" x="3348038" y="2566988"/>
          <p14:tracePt t="3741" x="3355975" y="2566988"/>
          <p14:tracePt t="3750" x="3365500" y="2566988"/>
          <p14:tracePt t="3758" x="3382963" y="2566988"/>
          <p14:tracePt t="3766" x="3390900" y="2566988"/>
          <p14:tracePt t="3783" x="3398838" y="2566988"/>
          <p14:tracePt t="3792" x="3416300" y="2566988"/>
          <p14:tracePt t="3799" x="3424238" y="2566988"/>
          <p14:tracePt t="3808" x="3441700" y="2566988"/>
          <p14:tracePt t="3815" x="3467100" y="2566988"/>
          <p14:tracePt t="3823" x="3502025" y="2566988"/>
          <p14:tracePt t="3831" x="3535363" y="2566988"/>
          <p14:tracePt t="3839" x="3543300" y="2566988"/>
          <p14:tracePt t="3847" x="3568700" y="2574925"/>
          <p14:tracePt t="3855" x="3586163" y="2574925"/>
          <p14:tracePt t="3863" x="3594100" y="2574925"/>
          <p14:tracePt t="3871" x="3611563" y="2582863"/>
          <p14:tracePt t="3879" x="3646488" y="2592388"/>
          <p14:tracePt t="3908" x="3662363" y="2600325"/>
          <p14:tracePt t="3911" x="3679825" y="2600325"/>
          <p14:tracePt t="3919" x="3687763" y="2600325"/>
          <p14:tracePt t="3927" x="3705225" y="2600325"/>
          <p14:tracePt t="3935" x="3722688" y="2600325"/>
          <p14:tracePt t="3943" x="3730625" y="2600325"/>
          <p14:tracePt t="3951" x="3763963" y="2600325"/>
          <p14:tracePt t="3959" x="3781425" y="2600325"/>
          <p14:tracePt t="3967" x="3790950" y="2600325"/>
          <p14:tracePt t="3975" x="3816350" y="2600325"/>
          <p14:tracePt t="3983" x="3824288" y="2600325"/>
          <p14:tracePt t="3992" x="3857625" y="2600325"/>
          <p14:tracePt t="4008" x="3883025" y="2600325"/>
          <p14:tracePt t="4015" x="3900488" y="2600325"/>
          <p14:tracePt t="4071" x="3900488" y="2608263"/>
          <p14:tracePt t="4079" x="3867150" y="2608263"/>
          <p14:tracePt t="4086" x="3849688" y="2608263"/>
          <p14:tracePt t="4095" x="3841750" y="2608263"/>
          <p14:tracePt t="4103" x="3832225" y="2608263"/>
          <p14:tracePt t="5919" x="3849688" y="2600325"/>
          <p14:tracePt t="5926" x="3925888" y="2574925"/>
          <p14:tracePt t="5934" x="4019550" y="2524125"/>
          <p14:tracePt t="5943" x="4087813" y="2498725"/>
          <p14:tracePt t="5951" x="4164013" y="2455863"/>
          <p14:tracePt t="5959" x="4275138" y="2405063"/>
          <p14:tracePt t="5967" x="4341813" y="2387600"/>
          <p14:tracePt t="5975" x="4419600" y="2344738"/>
          <p14:tracePt t="5983" x="4513263" y="2311400"/>
          <p14:tracePt t="5992" x="4589463" y="2286000"/>
          <p14:tracePt t="5999" x="4673600" y="2278063"/>
          <p14:tracePt t="6008" x="4749800" y="2260600"/>
          <p14:tracePt t="6015" x="4835525" y="2235200"/>
          <p14:tracePt t="6023" x="4894263" y="2217738"/>
          <p14:tracePt t="6031" x="4954588" y="2192338"/>
          <p14:tracePt t="6039" x="5013325" y="2184400"/>
          <p14:tracePt t="6047" x="5056188" y="2159000"/>
          <p14:tracePt t="6055" x="5073650" y="2149475"/>
          <p14:tracePt t="6063" x="5081588" y="2149475"/>
          <p14:tracePt t="6071" x="5116513" y="2133600"/>
          <p14:tracePt t="6079" x="5175250" y="2108200"/>
          <p14:tracePt t="6087" x="5208588" y="2108200"/>
          <p14:tracePt t="6095" x="5260975" y="2082800"/>
          <p14:tracePt t="6103" x="5294313" y="2065338"/>
          <p14:tracePt t="6111" x="5319713" y="2055813"/>
          <p14:tracePt t="6127" x="5337175" y="2047875"/>
          <p14:tracePt t="6143" x="5345113" y="2047875"/>
          <p14:tracePt t="6159" x="5362575" y="2039938"/>
          <p14:tracePt t="6167" x="5380038" y="2022475"/>
          <p14:tracePt t="6175" x="5421313" y="2005013"/>
          <p14:tracePt t="6184" x="5446713" y="1997075"/>
          <p14:tracePt t="6192" x="5489575" y="1979613"/>
          <p14:tracePt t="6199" x="5524500" y="1971675"/>
          <p14:tracePt t="6208" x="5549900" y="1971675"/>
          <p14:tracePt t="6215" x="5616575" y="1954213"/>
          <p14:tracePt t="6223" x="5626100" y="1954213"/>
          <p14:tracePt t="6231" x="5651500" y="1946275"/>
          <p14:tracePt t="6240" x="5684838" y="1938338"/>
          <p14:tracePt t="6247" x="5702300" y="1938338"/>
          <p14:tracePt t="6255" x="5719763" y="1928813"/>
          <p14:tracePt t="6271" x="5727700" y="1928813"/>
          <p14:tracePt t="6303" x="5735638" y="1928813"/>
          <p14:tracePt t="6335" x="5745163" y="1938338"/>
          <p14:tracePt t="6343" x="5753100" y="1938338"/>
          <p14:tracePt t="6351" x="5753100" y="1946275"/>
          <p14:tracePt t="6367" x="5753100" y="1963738"/>
          <p14:tracePt t="6375" x="5761038" y="1971675"/>
          <p14:tracePt t="6392" x="5770563" y="1989138"/>
          <p14:tracePt t="6423" x="5778500" y="1997075"/>
          <p14:tracePt t="6440" x="5778500" y="2005013"/>
          <p14:tracePt t="6447" x="5778500" y="2014538"/>
          <p14:tracePt t="6455" x="5778500" y="2022475"/>
          <p14:tracePt t="6464" x="5778500" y="2030413"/>
          <p14:tracePt t="6472" x="5778500" y="2039938"/>
          <p14:tracePt t="6480" x="5788025" y="2047875"/>
          <p14:tracePt t="6495" x="5788025" y="2065338"/>
          <p14:tracePt t="6503" x="5788025" y="2073275"/>
          <p14:tracePt t="6519" x="5788025" y="2108200"/>
          <p14:tracePt t="6527" x="5788025" y="2124075"/>
          <p14:tracePt t="6535" x="5788025" y="2133600"/>
          <p14:tracePt t="6543" x="5788025" y="2141538"/>
          <p14:tracePt t="6551" x="5788025" y="2149475"/>
          <p14:tracePt t="6559" x="5788025" y="2159000"/>
          <p14:tracePt t="6567" x="5778500" y="2166938"/>
          <p14:tracePt t="6575" x="5770563" y="2174875"/>
          <p14:tracePt t="6592" x="5761038" y="2174875"/>
          <p14:tracePt t="6599" x="5745163" y="2192338"/>
          <p14:tracePt t="6608" x="5735638" y="2200275"/>
          <p14:tracePt t="6615" x="5684838" y="2209800"/>
          <p14:tracePt t="6623" x="5676900" y="2227263"/>
          <p14:tracePt t="6631" x="5659438" y="2235200"/>
          <p14:tracePt t="6640" x="5641975" y="2235200"/>
          <p14:tracePt t="6663" x="5634038" y="2243138"/>
          <p14:tracePt t="6687" x="5626100" y="2252663"/>
          <p14:tracePt t="6727" x="5616575" y="2252663"/>
          <p14:tracePt t="6735" x="5600700" y="2252663"/>
          <p14:tracePt t="6743" x="5549900" y="2227263"/>
          <p14:tracePt t="6751" x="5489575" y="2200275"/>
          <p14:tracePt t="6759" x="5464175" y="2184400"/>
          <p14:tracePt t="6768" x="5456238" y="2174875"/>
          <p14:tracePt t="6775" x="5421313" y="2159000"/>
          <p14:tracePt t="6783" x="5405438" y="2141538"/>
          <p14:tracePt t="6792" x="5395913" y="2124075"/>
          <p14:tracePt t="6799" x="5387975" y="2116138"/>
          <p14:tracePt t="6815" x="5387975" y="2108200"/>
          <p14:tracePt t="6824" x="5387975" y="2090738"/>
          <p14:tracePt t="6832" x="5387975" y="2082800"/>
          <p14:tracePt t="6840" x="5387975" y="2065338"/>
          <p14:tracePt t="6848" x="5387975" y="2047875"/>
          <p14:tracePt t="6855" x="5405438" y="2030413"/>
          <p14:tracePt t="6863" x="5438775" y="2005013"/>
          <p14:tracePt t="6871" x="5464175" y="1979613"/>
          <p14:tracePt t="6879" x="5481638" y="1954213"/>
          <p14:tracePt t="6890" x="5481638" y="1946275"/>
          <p14:tracePt t="6895" x="5489575" y="1946275"/>
          <p14:tracePt t="6904" x="5489575" y="1938338"/>
          <p14:tracePt t="6911" x="5489575" y="1928813"/>
          <p14:tracePt t="6943" x="5489575" y="1920875"/>
          <p14:tracePt t="6951" x="5507038" y="1903413"/>
          <p14:tracePt t="6967" x="5514975" y="1895475"/>
          <p14:tracePt t="6975" x="5524500" y="1895475"/>
          <p14:tracePt t="6983" x="5549900" y="1885950"/>
          <p14:tracePt t="6992" x="5565775" y="1878013"/>
          <p14:tracePt t="6999" x="5608638" y="1878013"/>
          <p14:tracePt t="7007" x="5641975" y="1870075"/>
          <p14:tracePt t="7015" x="5659438" y="1860550"/>
          <p14:tracePt t="7024" x="5702300" y="1860550"/>
          <p14:tracePt t="7032" x="5735638" y="1860550"/>
          <p14:tracePt t="7040" x="5770563" y="1860550"/>
          <p14:tracePt t="7048" x="5803900" y="1860550"/>
          <p14:tracePt t="7055" x="5821363" y="1860550"/>
          <p14:tracePt t="7064" x="5846763" y="1860550"/>
          <p14:tracePt t="7072" x="5872163" y="1860550"/>
          <p14:tracePt t="7088" x="5880100" y="1860550"/>
          <p14:tracePt t="7095" x="5889625" y="1860550"/>
          <p14:tracePt t="7104" x="5905500" y="1870075"/>
          <p14:tracePt t="7111" x="5915025" y="1870075"/>
          <p14:tracePt t="7120" x="5922963" y="1878013"/>
          <p14:tracePt t="7127" x="5940425" y="1895475"/>
          <p14:tracePt t="7135" x="5948363" y="1903413"/>
          <p14:tracePt t="7143" x="5957888" y="1911350"/>
          <p14:tracePt t="7152" x="5965825" y="1928813"/>
          <p14:tracePt t="7159" x="5973763" y="1963738"/>
          <p14:tracePt t="7167" x="5983288" y="1963738"/>
          <p14:tracePt t="7176" x="5999163" y="1989138"/>
          <p14:tracePt t="7191" x="5999163" y="2005013"/>
          <p14:tracePt t="7223" x="5999163" y="2022475"/>
          <p14:tracePt t="7240" x="5999163" y="2030413"/>
          <p14:tracePt t="7256" x="5999163" y="2047875"/>
          <p14:tracePt t="7272" x="5991225" y="2073275"/>
          <p14:tracePt t="7280" x="5973763" y="2090738"/>
          <p14:tracePt t="7287" x="5965825" y="2090738"/>
          <p14:tracePt t="7295" x="5932488" y="2108200"/>
          <p14:tracePt t="7304" x="5915025" y="2116138"/>
          <p14:tracePt t="7312" x="5897563" y="2124075"/>
          <p14:tracePt t="7320" x="5897563" y="2133600"/>
          <p14:tracePt t="7327" x="5889625" y="2141538"/>
          <p14:tracePt t="7335" x="5872163" y="2141538"/>
          <p14:tracePt t="7343" x="5854700" y="2149475"/>
          <p14:tracePt t="7351" x="5838825" y="2159000"/>
          <p14:tracePt t="7359" x="5803900" y="2159000"/>
          <p14:tracePt t="7367" x="5788025" y="2174875"/>
          <p14:tracePt t="7375" x="5778500" y="2174875"/>
          <p14:tracePt t="7383" x="5761038" y="2184400"/>
          <p14:tracePt t="7392" x="5753100" y="2184400"/>
          <p14:tracePt t="7407" x="5745163" y="2192338"/>
          <p14:tracePt t="7480" x="5735638" y="2192338"/>
          <p14:tracePt t="7504" x="5727700" y="2192338"/>
          <p14:tracePt t="7519" x="5719763" y="2192338"/>
          <p14:tracePt t="7527" x="5702300" y="2192338"/>
          <p14:tracePt t="7552" x="5694363" y="2192338"/>
          <p14:tracePt t="7559" x="5684838" y="2192338"/>
          <p14:tracePt t="7607" x="5676900" y="2200275"/>
          <p14:tracePt t="7617" x="5668963" y="2200275"/>
          <p14:tracePt t="7632" x="5659438" y="2200275"/>
          <p14:tracePt t="7873" x="5651500" y="2200275"/>
          <p14:tracePt t="7890" x="5634038" y="2209800"/>
          <p14:tracePt t="7912" x="5626100" y="2209800"/>
          <p14:tracePt t="7928" x="5616575" y="2209800"/>
          <p14:tracePt t="7944" x="5600700" y="2209800"/>
          <p14:tracePt t="7993" x="5591175" y="2209800"/>
          <p14:tracePt t="8008" x="5583238" y="2209800"/>
          <p14:tracePt t="8016" x="5575300" y="2209800"/>
          <p14:tracePt t="8033" x="5565775" y="2209800"/>
          <p14:tracePt t="8049" x="5565775" y="2200275"/>
          <p14:tracePt t="8065" x="5557838" y="2200275"/>
          <p14:tracePt t="8113" x="5549900" y="2200275"/>
          <p14:tracePt t="8137" x="5540375" y="2200275"/>
          <p14:tracePt t="8809" x="5524500" y="2200275"/>
          <p14:tracePt t="8817" x="5514975" y="2200275"/>
          <p14:tracePt t="8825" x="5489575" y="2217738"/>
          <p14:tracePt t="8833" x="5481638" y="2217738"/>
          <p14:tracePt t="8842" x="5472113" y="2227263"/>
          <p14:tracePt t="8849" x="5464175" y="2227263"/>
          <p14:tracePt t="8858" x="5446713" y="2227263"/>
          <p14:tracePt t="8865" x="5430838" y="2243138"/>
          <p14:tracePt t="8875" x="5413375" y="2243138"/>
          <p14:tracePt t="8890" x="5353050" y="2268538"/>
          <p14:tracePt t="8896" x="5345113" y="2278063"/>
          <p14:tracePt t="8904" x="5337175" y="2278063"/>
          <p14:tracePt t="8912" x="5319713" y="2286000"/>
          <p14:tracePt t="8920" x="5302250" y="2293938"/>
          <p14:tracePt t="8928" x="5286375" y="2303463"/>
          <p14:tracePt t="8936" x="5268913" y="2303463"/>
          <p14:tracePt t="8944" x="5235575" y="2319338"/>
          <p14:tracePt t="8952" x="5226050" y="2319338"/>
          <p14:tracePt t="8961" x="5200650" y="2328863"/>
          <p14:tracePt t="8969" x="5183188" y="2336800"/>
          <p14:tracePt t="8976" x="5157788" y="2344738"/>
          <p14:tracePt t="8985" x="5141913" y="2354263"/>
          <p14:tracePt t="8993" x="5091113" y="2371725"/>
          <p14:tracePt t="9001" x="5073650" y="2379663"/>
          <p14:tracePt t="9010" x="5048250" y="2387600"/>
          <p14:tracePt t="9016" x="5022850" y="2405063"/>
          <p14:tracePt t="9024" x="4997450" y="2413000"/>
          <p14:tracePt t="9033" x="4987925" y="2422525"/>
          <p14:tracePt t="9041" x="4972050" y="2422525"/>
          <p14:tracePt t="9049" x="4962525" y="2422525"/>
          <p14:tracePt t="9065" x="4946650" y="2438400"/>
          <p14:tracePt t="9097" x="4929188" y="2455863"/>
          <p14:tracePt t="9106" x="4919663" y="2455863"/>
          <p14:tracePt t="9121" x="4919663" y="2473325"/>
          <p14:tracePt t="9128" x="4919663" y="2481263"/>
          <p14:tracePt t="9145" x="4919663" y="2498725"/>
          <p14:tracePt t="9153" x="4919663" y="2506663"/>
          <p14:tracePt t="9161" x="4919663" y="2524125"/>
          <p14:tracePt t="9168" x="4919663" y="2541588"/>
          <p14:tracePt t="9177" x="4919663" y="2549525"/>
          <p14:tracePt t="9185" x="4919663" y="2608263"/>
          <p14:tracePt t="9193" x="4937125" y="2643188"/>
          <p14:tracePt t="9201" x="4962525" y="2668588"/>
          <p14:tracePt t="9209" x="4997450" y="2693988"/>
          <p14:tracePt t="9216" x="5056188" y="2762250"/>
          <p14:tracePt t="9225" x="5106988" y="2805113"/>
          <p14:tracePt t="9233" x="5149850" y="2830513"/>
          <p14:tracePt t="9241" x="5218113" y="2863850"/>
          <p14:tracePt t="9249" x="5268913" y="2914650"/>
          <p14:tracePt t="9257" x="5327650" y="2949575"/>
          <p14:tracePt t="9265" x="5353050" y="2957513"/>
          <p14:tracePt t="9274" x="5387975" y="2990850"/>
          <p14:tracePt t="9281" x="5413375" y="2990850"/>
          <p14:tracePt t="9290" x="5430838" y="3008313"/>
          <p14:tracePt t="9297" x="5456238" y="3025775"/>
          <p14:tracePt t="9305" x="5472113" y="3033713"/>
          <p14:tracePt t="9313" x="5497513" y="3059113"/>
          <p14:tracePt t="9321" x="5514975" y="3076575"/>
          <p14:tracePt t="9329" x="5540375" y="3084513"/>
          <p14:tracePt t="9337" x="5557838" y="3094038"/>
          <p14:tracePt t="9345" x="5575300" y="3109913"/>
          <p14:tracePt t="9353" x="5626100" y="3135313"/>
          <p14:tracePt t="9361" x="5651500" y="3152775"/>
          <p14:tracePt t="9369" x="5694363" y="3170238"/>
          <p14:tracePt t="9377" x="5727700" y="3203575"/>
          <p14:tracePt t="9385" x="5788025" y="3221038"/>
          <p14:tracePt t="9393" x="5838825" y="3238500"/>
          <p14:tracePt t="9401" x="5889625" y="3263900"/>
          <p14:tracePt t="9409" x="5973763" y="3279775"/>
          <p14:tracePt t="9417" x="6049963" y="3305175"/>
          <p14:tracePt t="9424" x="6153150" y="3322638"/>
          <p14:tracePt t="9433" x="6211888" y="3340100"/>
          <p14:tracePt t="9441" x="6297613" y="3365500"/>
          <p14:tracePt t="9449" x="6381750" y="3365500"/>
          <p14:tracePt t="9458" x="6483350" y="3382963"/>
          <p14:tracePt t="9464" x="6569075" y="3390900"/>
          <p14:tracePt t="9474" x="6645275" y="3398838"/>
          <p14:tracePt t="9481" x="6731000" y="3416300"/>
          <p14:tracePt t="9491" x="6807200" y="3416300"/>
          <p14:tracePt t="9497" x="6891338" y="3416300"/>
          <p14:tracePt t="9505" x="6916738" y="3424238"/>
          <p14:tracePt t="9513" x="6943725" y="3424238"/>
          <p14:tracePt t="9521" x="6977063" y="3424238"/>
          <p14:tracePt t="9529" x="7019925" y="3424238"/>
          <p14:tracePt t="9538" x="7061200" y="3433763"/>
          <p14:tracePt t="9545" x="7088188" y="3433763"/>
          <p14:tracePt t="9553" x="7113588" y="3433763"/>
          <p14:tracePt t="9561" x="7138988" y="3441700"/>
          <p14:tracePt t="9570" x="7146925" y="3441700"/>
          <p14:tracePt t="9592" x="7154863" y="3441700"/>
          <p14:tracePt t="9632" x="7154863" y="3459163"/>
          <p14:tracePt t="9640" x="7129463" y="3459163"/>
          <p14:tracePt t="9648" x="7104063" y="3467100"/>
          <p14:tracePt t="9656" x="7045325" y="3467100"/>
          <p14:tracePt t="9665" x="6959600" y="3467100"/>
          <p14:tracePt t="9673" x="6875463" y="3467100"/>
          <p14:tracePt t="9680" x="6789738" y="3467100"/>
          <p14:tracePt t="9690" x="6670675" y="3467100"/>
          <p14:tracePt t="9696" x="6577013" y="3467100"/>
          <p14:tracePt t="9705" x="6475413" y="3467100"/>
          <p14:tracePt t="9713" x="6391275" y="3467100"/>
          <p14:tracePt t="9720" x="6305550" y="3467100"/>
          <p14:tracePt t="9729" x="6237288" y="3467100"/>
          <p14:tracePt t="9736" x="6178550" y="3467100"/>
          <p14:tracePt t="9745" x="6143625" y="3467100"/>
          <p14:tracePt t="9777" x="6135688" y="3467100"/>
          <p14:tracePt t="9786" x="6127750" y="3467100"/>
          <p14:tracePt t="9793" x="6102350" y="3467100"/>
          <p14:tracePt t="9802" x="6092825" y="3467100"/>
          <p14:tracePt t="9810" x="6084888" y="3459163"/>
          <p14:tracePt t="9818" x="6059488" y="3449638"/>
          <p14:tracePt t="9826" x="6042025" y="3441700"/>
          <p14:tracePt t="9834" x="6024563" y="3433763"/>
          <p14:tracePt t="9843" x="6008688" y="3433763"/>
          <p14:tracePt t="9850" x="5973763" y="3424238"/>
          <p14:tracePt t="9858" x="5965825" y="3424238"/>
          <p14:tracePt t="9866" x="5932488" y="3416300"/>
          <p14:tracePt t="9874" x="5897563" y="3416300"/>
          <p14:tracePt t="9893" x="5829300" y="3416300"/>
          <p14:tracePt t="9897" x="5788025" y="3416300"/>
          <p14:tracePt t="9907" x="5745163" y="3416300"/>
          <p14:tracePt t="9914" x="5727700" y="3416300"/>
          <p14:tracePt t="9922" x="5676900" y="3416300"/>
          <p14:tracePt t="9929" x="5641975" y="3416300"/>
          <p14:tracePt t="9937" x="5600700" y="3416300"/>
          <p14:tracePt t="9945" x="5583238" y="3416300"/>
          <p14:tracePt t="9953" x="5549900" y="3416300"/>
          <p14:tracePt t="9961" x="5514975" y="3416300"/>
          <p14:tracePt t="9969" x="5507038" y="3416300"/>
          <p14:tracePt t="9977" x="5481638" y="3416300"/>
          <p14:tracePt t="9985" x="5456238" y="3416300"/>
          <p14:tracePt t="9993" x="5446713" y="3416300"/>
          <p14:tracePt t="10001" x="5413375" y="3416300"/>
          <p14:tracePt t="10009" x="5405438" y="3416300"/>
          <p14:tracePt t="10017" x="5395913" y="3408363"/>
          <p14:tracePt t="10034" x="5395913" y="3390900"/>
          <p14:tracePt t="10041" x="5380038" y="3382963"/>
          <p14:tracePt t="10057" x="5353050" y="3348038"/>
          <p14:tracePt t="10065" x="5353050" y="3340100"/>
          <p14:tracePt t="10073" x="5345113" y="3305175"/>
          <p14:tracePt t="10081" x="5337175" y="3271838"/>
          <p14:tracePt t="10090" x="5337175" y="3228975"/>
          <p14:tracePt t="10097" x="5337175" y="3186113"/>
          <p14:tracePt t="10106" x="5337175" y="3152775"/>
          <p14:tracePt t="10114" x="5337175" y="3076575"/>
          <p14:tracePt t="10121" x="5337175" y="3016250"/>
          <p14:tracePt t="10129" x="5337175" y="2957513"/>
          <p14:tracePt t="10137" x="5337175" y="2889250"/>
          <p14:tracePt t="10145" x="5337175" y="2830513"/>
          <p14:tracePt t="10153" x="5337175" y="2770188"/>
          <p14:tracePt t="10161" x="5345113" y="2727325"/>
          <p14:tracePt t="10169" x="5345113" y="2701925"/>
          <p14:tracePt t="10177" x="5345113" y="2651125"/>
          <p14:tracePt t="10185" x="5345113" y="2608263"/>
          <p14:tracePt t="10193" x="5345113" y="2574925"/>
          <p14:tracePt t="10202" x="5345113" y="2557463"/>
          <p14:tracePt t="10209" x="5345113" y="2524125"/>
          <p14:tracePt t="10217" x="5345113" y="2481263"/>
          <p14:tracePt t="10225" x="5345113" y="2463800"/>
          <p14:tracePt t="10233" x="5345113" y="2447925"/>
          <p14:tracePt t="10241" x="5345113" y="2438400"/>
          <p14:tracePt t="10257" x="5345113" y="2430463"/>
          <p14:tracePt t="10273" x="5345113" y="2422525"/>
          <p14:tracePt t="10290" x="5345113" y="2413000"/>
          <p14:tracePt t="10306" x="5362575" y="2397125"/>
          <p14:tracePt t="10330" x="5370513" y="2397125"/>
          <p14:tracePt t="10337" x="5380038" y="2387600"/>
          <p14:tracePt t="10345" x="5387975" y="2387600"/>
          <p14:tracePt t="10353" x="5395913" y="2387600"/>
          <p14:tracePt t="10362" x="5413375" y="2371725"/>
          <p14:tracePt t="10369" x="5430838" y="2362200"/>
          <p14:tracePt t="10378" x="5456238" y="2354263"/>
          <p14:tracePt t="10385" x="5464175" y="2344738"/>
          <p14:tracePt t="10394" x="5497513" y="2344738"/>
          <p14:tracePt t="10401" x="5524500" y="2328863"/>
          <p14:tracePt t="10409" x="5575300" y="2311400"/>
          <p14:tracePt t="10417" x="5634038" y="2311400"/>
          <p14:tracePt t="10425" x="5684838" y="2293938"/>
          <p14:tracePt t="10433" x="5813425" y="2260600"/>
          <p14:tracePt t="10441" x="5932488" y="2235200"/>
          <p14:tracePt t="10449" x="6059488" y="2200275"/>
          <p14:tracePt t="10457" x="6203950" y="2184400"/>
          <p14:tracePt t="10465" x="6297613" y="2184400"/>
          <p14:tracePt t="10474" x="6416675" y="2184400"/>
          <p14:tracePt t="10481" x="6569075" y="2184400"/>
          <p14:tracePt t="10490" x="6738938" y="2184400"/>
          <p14:tracePt t="10497" x="6875463" y="2184400"/>
          <p14:tracePt t="10506" x="7019925" y="2184400"/>
          <p14:tracePt t="10514" x="7129463" y="2184400"/>
          <p14:tracePt t="10523" x="7215188" y="2184400"/>
          <p14:tracePt t="10529" x="7316788" y="2184400"/>
          <p14:tracePt t="10537" x="7385050" y="2184400"/>
          <p14:tracePt t="10545" x="7461250" y="2184400"/>
          <p14:tracePt t="10553" x="7504113" y="2184400"/>
          <p14:tracePt t="10562" x="7562850" y="2184400"/>
          <p14:tracePt t="10570" x="7605713" y="2184400"/>
          <p14:tracePt t="10578" x="7666038" y="2184400"/>
          <p14:tracePt t="10586" x="7707313" y="2200275"/>
          <p14:tracePt t="10594" x="7758113" y="2209800"/>
          <p14:tracePt t="10602" x="7783513" y="2209800"/>
          <p14:tracePt t="10609" x="7810500" y="2227263"/>
          <p14:tracePt t="10618" x="7835900" y="2227263"/>
          <p14:tracePt t="10626" x="7851775" y="2227263"/>
          <p14:tracePt t="10634" x="7861300" y="2227263"/>
          <p14:tracePt t="10642" x="7877175" y="2227263"/>
          <p14:tracePt t="10802" x="7894638" y="2252663"/>
          <p14:tracePt t="10810" x="7902575" y="2278063"/>
          <p14:tracePt t="10818" x="7912100" y="2303463"/>
          <p14:tracePt t="10826" x="7937500" y="2328863"/>
          <p14:tracePt t="10834" x="7945438" y="2379663"/>
          <p14:tracePt t="10843" x="7954963" y="2413000"/>
          <p14:tracePt t="10850" x="7954963" y="2455863"/>
          <p14:tracePt t="10859" x="7962900" y="2498725"/>
          <p14:tracePt t="10866" x="7970838" y="2532063"/>
          <p14:tracePt t="10874" x="7970838" y="2592388"/>
          <p14:tracePt t="10882" x="7988300" y="2633663"/>
          <p14:tracePt t="10892" x="7988300" y="2693988"/>
          <p14:tracePt t="10898" x="7996238" y="2744788"/>
          <p14:tracePt t="10907" x="8031163" y="2805113"/>
          <p14:tracePt t="10914" x="8047038" y="2863850"/>
          <p14:tracePt t="10921" x="8056563" y="2881313"/>
          <p14:tracePt t="10930" x="8064500" y="2906713"/>
          <p14:tracePt t="10937" x="8074025" y="2922588"/>
          <p14:tracePt t="10945" x="8074025" y="2940050"/>
          <p14:tracePt t="10953" x="8081963" y="2957513"/>
          <p14:tracePt t="10969" x="8089900" y="2974975"/>
          <p14:tracePt t="10977" x="8089900" y="2982913"/>
          <p14:tracePt t="10985" x="8089900" y="2990850"/>
          <p14:tracePt t="10993" x="8089900" y="3000375"/>
          <p14:tracePt t="11001" x="8099425" y="3008313"/>
          <p14:tracePt t="11009" x="8099425" y="3025775"/>
          <p14:tracePt t="11017" x="8099425" y="3041650"/>
          <p14:tracePt t="11025" x="8099425" y="3059113"/>
          <p14:tracePt t="11034" x="8099425" y="3067050"/>
          <p14:tracePt t="11041" x="8099425" y="3076575"/>
          <p14:tracePt t="11057" x="8099425" y="3084513"/>
          <p14:tracePt t="11081" x="8099425" y="3094038"/>
          <p14:tracePt t="11114" x="8099425" y="3101975"/>
          <p14:tracePt t="11138" x="8099425" y="3119438"/>
          <p14:tracePt t="11154" x="8099425" y="3127375"/>
          <p14:tracePt t="11170" x="8081963" y="3144838"/>
          <p14:tracePt t="11178" x="8074025" y="3144838"/>
          <p14:tracePt t="11186" x="8056563" y="3152775"/>
          <p14:tracePt t="11194" x="8005763" y="3178175"/>
          <p14:tracePt t="11202" x="7980363" y="3186113"/>
          <p14:tracePt t="11210" x="7927975" y="3203575"/>
          <p14:tracePt t="11218" x="7877175" y="3228975"/>
          <p14:tracePt t="11226" x="7818438" y="3238500"/>
          <p14:tracePt t="11234" x="7775575" y="3254375"/>
          <p14:tracePt t="11243" x="7742238" y="3263900"/>
          <p14:tracePt t="11250" x="7681913" y="3279775"/>
          <p14:tracePt t="11259" x="7648575" y="3289300"/>
          <p14:tracePt t="11266" x="7572375" y="3305175"/>
          <p14:tracePt t="11274" x="7512050" y="3330575"/>
          <p14:tracePt t="11281" x="7435850" y="3348038"/>
          <p14:tracePt t="11290" x="7367588" y="3355975"/>
          <p14:tracePt t="11298" x="7334250" y="3355975"/>
          <p14:tracePt t="11307" x="7273925" y="3365500"/>
          <p14:tracePt t="11314" x="7215188" y="3373438"/>
          <p14:tracePt t="11322" x="7164388" y="3373438"/>
          <p14:tracePt t="11330" x="7113588" y="3373438"/>
          <p14:tracePt t="11338" x="7019925" y="3373438"/>
          <p14:tracePt t="11346" x="6959600" y="3373438"/>
          <p14:tracePt t="11354" x="6858000" y="3373438"/>
          <p14:tracePt t="11362" x="6789738" y="3373438"/>
          <p14:tracePt t="11370" x="6688138" y="3373438"/>
          <p14:tracePt t="11378" x="6602413" y="3373438"/>
          <p14:tracePt t="11385" x="6535738" y="3373438"/>
          <p14:tracePt t="11394" x="6432550" y="3373438"/>
          <p14:tracePt t="11402" x="6373813" y="3373438"/>
          <p14:tracePt t="11409" x="6280150" y="3373438"/>
          <p14:tracePt t="11418" x="6221413" y="3373438"/>
          <p14:tracePt t="11426" x="6153150" y="3373438"/>
          <p14:tracePt t="11434" x="6076950" y="3373438"/>
          <p14:tracePt t="11442" x="6034088" y="3373438"/>
          <p14:tracePt t="11450" x="5991225" y="3373438"/>
          <p14:tracePt t="11459" x="5965825" y="3373438"/>
          <p14:tracePt t="11466" x="5922963" y="3373438"/>
          <p14:tracePt t="11474" x="5897563" y="3373438"/>
          <p14:tracePt t="11482" x="5889625" y="3373438"/>
          <p14:tracePt t="11491" x="5846763" y="3373438"/>
          <p14:tracePt t="11498" x="5829300" y="3373438"/>
          <p14:tracePt t="11507" x="5813425" y="3373438"/>
          <p14:tracePt t="11514" x="5795963" y="3373438"/>
          <p14:tracePt t="11523" x="5770563" y="3373438"/>
          <p14:tracePt t="11530" x="5761038" y="3373438"/>
          <p14:tracePt t="11538" x="5735638" y="3373438"/>
          <p14:tracePt t="11546" x="5727700" y="3373438"/>
          <p14:tracePt t="11554" x="5710238" y="3373438"/>
          <p14:tracePt t="11562" x="5684838" y="3382963"/>
          <p14:tracePt t="11570" x="5676900" y="3390900"/>
          <p14:tracePt t="11578" x="5668963" y="3390900"/>
          <p14:tracePt t="11586" x="5651500" y="3390900"/>
          <p14:tracePt t="11594" x="5634038" y="3390900"/>
          <p14:tracePt t="11602" x="5608638" y="3398838"/>
          <p14:tracePt t="11610" x="5583238" y="3408363"/>
          <p14:tracePt t="11626" x="5565775" y="3416300"/>
          <p14:tracePt t="11651" x="5557838" y="3416300"/>
          <p14:tracePt t="11658" x="5540375" y="3433763"/>
          <p14:tracePt t="11674" x="5532438" y="3433763"/>
          <p14:tracePt t="11682" x="5524500" y="3433763"/>
          <p14:tracePt t="11690" x="5514975" y="3433763"/>
          <p14:tracePt t="11706" x="5489575" y="3441700"/>
          <p14:tracePt t="11715" x="5481638" y="3441700"/>
          <p14:tracePt t="11731" x="5472113" y="3441700"/>
          <p14:tracePt t="11740" x="5464175" y="3441700"/>
          <p14:tracePt t="11755" x="5456238" y="3441700"/>
          <p14:tracePt t="11779" x="5438775" y="3441700"/>
          <p14:tracePt t="11787" x="5413375" y="3441700"/>
          <p14:tracePt t="11795" x="5370513" y="3441700"/>
          <p14:tracePt t="11803" x="5353050" y="3433763"/>
          <p14:tracePt t="11811" x="5319713" y="3433763"/>
          <p14:tracePt t="11819" x="5294313" y="3433763"/>
          <p14:tracePt t="11827" x="5286375" y="3433763"/>
          <p14:tracePt t="11835" x="5268913" y="3424238"/>
          <p14:tracePt t="11843" x="5243513" y="3424238"/>
          <p14:tracePt t="11851" x="5226050" y="3424238"/>
          <p14:tracePt t="11859" x="5208588" y="3424238"/>
          <p14:tracePt t="11867" x="5192713" y="3424238"/>
          <p14:tracePt t="11875" x="5175250" y="3424238"/>
          <p14:tracePt t="11883" x="5149850" y="3424238"/>
          <p14:tracePt t="11893" x="5141913" y="3424238"/>
          <p14:tracePt t="11899" x="5116513" y="3416300"/>
          <p14:tracePt t="11907" x="5106988" y="3408363"/>
          <p14:tracePt t="11970" x="5099050" y="3398838"/>
          <p14:tracePt t="11978" x="5081588" y="3390900"/>
          <p14:tracePt t="11994" x="5081588" y="3382963"/>
          <p14:tracePt t="12002" x="5081588" y="3373438"/>
          <p14:tracePt t="12010" x="5073650" y="3348038"/>
          <p14:tracePt t="12018" x="5073650" y="3340100"/>
          <p14:tracePt t="12026" x="5073650" y="3305175"/>
          <p14:tracePt t="12034" x="5073650" y="3279775"/>
          <p14:tracePt t="12042" x="5073650" y="3271838"/>
          <p14:tracePt t="12050" x="5064125" y="3221038"/>
          <p14:tracePt t="12058" x="5064125" y="3170238"/>
          <p14:tracePt t="12066" x="5064125" y="3135313"/>
          <p14:tracePt t="12074" x="5064125" y="3094038"/>
          <p14:tracePt t="12082" x="5064125" y="3016250"/>
          <p14:tracePt t="12090" x="5064125" y="2990850"/>
          <p14:tracePt t="12098" x="5064125" y="2965450"/>
          <p14:tracePt t="12106" x="5064125" y="2889250"/>
          <p14:tracePt t="12114" x="5064125" y="2863850"/>
          <p14:tracePt t="12122" x="5064125" y="2838450"/>
          <p14:tracePt t="12130" x="5064125" y="2813050"/>
          <p14:tracePt t="12138" x="5064125" y="2795588"/>
          <p14:tracePt t="12146" x="5064125" y="2770188"/>
          <p14:tracePt t="12155" x="5064125" y="2752725"/>
          <p14:tracePt t="12162" x="5064125" y="2727325"/>
          <p14:tracePt t="12170" x="5064125" y="2719388"/>
          <p14:tracePt t="12178" x="5064125" y="2701925"/>
          <p14:tracePt t="12186" x="5064125" y="2693988"/>
          <p14:tracePt t="12195" x="5064125" y="2686050"/>
          <p14:tracePt t="12202" x="5064125" y="2676525"/>
          <p14:tracePt t="12211" x="5064125" y="2668588"/>
          <p14:tracePt t="12218" x="5064125" y="2651125"/>
          <p14:tracePt t="12226" x="5064125" y="2643188"/>
          <p14:tracePt t="12235" x="5064125" y="2633663"/>
          <p14:tracePt t="12242" x="5073650" y="2625725"/>
          <p14:tracePt t="12250" x="5081588" y="2617788"/>
          <p14:tracePt t="12266" x="5091113" y="2617788"/>
          <p14:tracePt t="12274" x="5099050" y="2608263"/>
          <p14:tracePt t="12282" x="5124450" y="2592388"/>
          <p14:tracePt t="12299" x="5149850" y="2582863"/>
          <p14:tracePt t="12306" x="5167313" y="2574925"/>
          <p14:tracePt t="12314" x="5200650" y="2557463"/>
          <p14:tracePt t="12322" x="5208588" y="2549525"/>
          <p14:tracePt t="12330" x="5276850" y="2532063"/>
          <p14:tracePt t="12338" x="5311775" y="2532063"/>
          <p14:tracePt t="12346" x="5345113" y="2506663"/>
          <p14:tracePt t="12356" x="5405438" y="2506663"/>
          <p14:tracePt t="12362" x="5464175" y="2498725"/>
          <p14:tracePt t="12371" x="5524500" y="2498725"/>
          <p14:tracePt t="12379" x="5591175" y="2498725"/>
          <p14:tracePt t="12386" x="5668963" y="2498725"/>
          <p14:tracePt t="12395" x="5753100" y="2498725"/>
          <p14:tracePt t="12403" x="5864225" y="2498725"/>
          <p14:tracePt t="12410" x="5973763" y="2498725"/>
          <p14:tracePt t="12418" x="6084888" y="2498725"/>
          <p14:tracePt t="12426" x="6186488" y="2498725"/>
          <p14:tracePt t="12435" x="6254750" y="2498725"/>
          <p14:tracePt t="12442" x="6356350" y="2498725"/>
          <p14:tracePt t="12450" x="6416675" y="2498725"/>
          <p14:tracePt t="12458" x="6518275" y="2498725"/>
          <p14:tracePt t="12466" x="6569075" y="2498725"/>
          <p14:tracePt t="12474" x="6688138" y="2498725"/>
          <p14:tracePt t="12483" x="6781800" y="2498725"/>
          <p14:tracePt t="12490" x="6883400" y="2498725"/>
          <p14:tracePt t="12499" x="6969125" y="2498725"/>
          <p14:tracePt t="12506" x="7053263" y="2498725"/>
          <p14:tracePt t="12515" x="7138988" y="2498725"/>
          <p14:tracePt t="12523" x="7197725" y="2498725"/>
          <p14:tracePt t="12530" x="7265988" y="2498725"/>
          <p14:tracePt t="12539" x="7283450" y="2498725"/>
          <p14:tracePt t="12546" x="7291388" y="2498725"/>
          <p14:tracePt t="12554" x="7324725" y="2489200"/>
          <p14:tracePt t="12562" x="7342188" y="2489200"/>
          <p14:tracePt t="12571" x="7377113" y="2489200"/>
          <p14:tracePt t="12578" x="7418388" y="2489200"/>
          <p14:tracePt t="12586" x="7461250" y="2489200"/>
          <p14:tracePt t="12595" x="7529513" y="2489200"/>
          <p14:tracePt t="12602" x="7588250" y="2489200"/>
          <p14:tracePt t="12610" x="7656513" y="2489200"/>
          <p14:tracePt t="12619" x="7732713" y="2489200"/>
          <p14:tracePt t="12626" x="7800975" y="2498725"/>
          <p14:tracePt t="12634" x="7877175" y="2498725"/>
          <p14:tracePt t="12642" x="7912100" y="2516188"/>
          <p14:tracePt t="12650" x="7937500" y="2516188"/>
          <p14:tracePt t="12658" x="7945438" y="2516188"/>
          <p14:tracePt t="12666" x="7962900" y="2516188"/>
          <p14:tracePt t="12674" x="7970838" y="2516188"/>
          <p14:tracePt t="12682" x="7988300" y="2516188"/>
          <p14:tracePt t="12690" x="8005763" y="2516188"/>
          <p14:tracePt t="12698" x="8021638" y="2516188"/>
          <p14:tracePt t="12706" x="8039100" y="2532063"/>
          <p14:tracePt t="12714" x="8056563" y="2532063"/>
          <p14:tracePt t="12722" x="8064500" y="2532063"/>
          <p14:tracePt t="12730" x="8089900" y="2532063"/>
          <p14:tracePt t="12738" x="8115300" y="2532063"/>
          <p14:tracePt t="12746" x="8115300" y="2541588"/>
          <p14:tracePt t="12859" x="8124825" y="2549525"/>
          <p14:tracePt t="12882" x="8124825" y="2566988"/>
          <p14:tracePt t="12890" x="8124825" y="2574925"/>
          <p14:tracePt t="12898" x="8124825" y="2582863"/>
          <p14:tracePt t="12906" x="8124825" y="2592388"/>
          <p14:tracePt t="12915" x="8124825" y="2625725"/>
          <p14:tracePt t="12924" x="8124825" y="2660650"/>
          <p14:tracePt t="12930" x="8124825" y="2676525"/>
          <p14:tracePt t="12939" x="8124825" y="2719388"/>
          <p14:tracePt t="12946" x="8124825" y="2752725"/>
          <p14:tracePt t="12955" x="8124825" y="2805113"/>
          <p14:tracePt t="12963" x="8124825" y="2881313"/>
          <p14:tracePt t="12970" x="8124825" y="2906713"/>
          <p14:tracePt t="12978" x="8124825" y="2974975"/>
          <p14:tracePt t="12986" x="8124825" y="3016250"/>
          <p14:tracePt t="12995" x="8124825" y="3059113"/>
          <p14:tracePt t="13003" x="8132763" y="3084513"/>
          <p14:tracePt t="13010" x="8132763" y="3119438"/>
          <p14:tracePt t="13019" x="8132763" y="3144838"/>
          <p14:tracePt t="13026" x="8132763" y="3160713"/>
          <p14:tracePt t="13035" x="8132763" y="3186113"/>
          <p14:tracePt t="13042" x="8132763" y="3195638"/>
          <p14:tracePt t="13051" x="8132763" y="3211513"/>
          <p14:tracePt t="13058" x="8132763" y="3238500"/>
          <p14:tracePt t="13074" x="8132763" y="3254375"/>
          <p14:tracePt t="13082" x="8132763" y="3263900"/>
          <p14:tracePt t="13099" x="8132763" y="3271838"/>
          <p14:tracePt t="13114" x="8132763" y="3289300"/>
          <p14:tracePt t="13132" x="8132763" y="3297238"/>
          <p14:tracePt t="13142" x="8132763" y="3305175"/>
          <p14:tracePt t="13147" x="8132763" y="3314700"/>
          <p14:tracePt t="13164" x="8132763" y="3322638"/>
          <p14:tracePt t="13172" x="8132763" y="3348038"/>
          <p14:tracePt t="13187" x="8115300" y="3355975"/>
          <p14:tracePt t="13204" x="8115300" y="3365500"/>
          <p14:tracePt t="13242" x="8099425" y="3382963"/>
          <p14:tracePt t="13251" x="8081963" y="3382963"/>
          <p14:tracePt t="13258" x="8056563" y="3382963"/>
          <p14:tracePt t="13266" x="8031163" y="3390900"/>
          <p14:tracePt t="13274" x="7980363" y="3390900"/>
          <p14:tracePt t="13282" x="7954963" y="3390900"/>
          <p14:tracePt t="13291" x="7902575" y="3390900"/>
          <p14:tracePt t="13300" x="7826375" y="3390900"/>
          <p14:tracePt t="13308" x="7767638" y="3390900"/>
          <p14:tracePt t="13316" x="7681913" y="3390900"/>
          <p14:tracePt t="13325" x="7572375" y="3390900"/>
          <p14:tracePt t="13332" x="7478713" y="3390900"/>
          <p14:tracePt t="13343" x="7377113" y="3390900"/>
          <p14:tracePt t="13347" x="7232650" y="3390900"/>
          <p14:tracePt t="13358" x="7104063" y="3390900"/>
          <p14:tracePt t="13363" x="6994525" y="3390900"/>
          <p14:tracePt t="13372" x="6883400" y="3390900"/>
          <p14:tracePt t="13380" x="6799263" y="3390900"/>
          <p14:tracePt t="13387" x="6713538" y="3390900"/>
          <p14:tracePt t="13396" x="6627813" y="3390900"/>
          <p14:tracePt t="13404" x="6551613" y="3390900"/>
          <p14:tracePt t="13411" x="6483350" y="3398838"/>
          <p14:tracePt t="13420" x="6424613" y="3398838"/>
          <p14:tracePt t="13427" x="6348413" y="3408363"/>
          <p14:tracePt t="13436" x="6288088" y="3416300"/>
          <p14:tracePt t="13444" x="6221413" y="3424238"/>
          <p14:tracePt t="13452" x="6161088" y="3424238"/>
          <p14:tracePt t="13461" x="6127750" y="3424238"/>
          <p14:tracePt t="13468" x="6118225" y="3424238"/>
          <p14:tracePt t="13475" x="6102350" y="3424238"/>
          <p14:tracePt t="13484" x="6092825" y="3424238"/>
          <p14:tracePt t="13532" x="6084888" y="3424238"/>
          <p14:tracePt t="13556" x="6076950" y="3424238"/>
          <p14:tracePt t="13604" x="6049963" y="3424238"/>
          <p14:tracePt t="13612" x="6016625" y="3433763"/>
          <p14:tracePt t="13620" x="5991225" y="3433763"/>
          <p14:tracePt t="13627" x="5973763" y="3424238"/>
          <p14:tracePt t="14907" x="5973763" y="3416300"/>
          <p14:tracePt t="14915" x="5973763" y="3398838"/>
          <p14:tracePt t="14923" x="5957888" y="3373438"/>
          <p14:tracePt t="14932" x="5948363" y="3348038"/>
          <p14:tracePt t="14940" x="5948363" y="3340100"/>
          <p14:tracePt t="14947" x="5948363" y="3330575"/>
          <p14:tracePt t="16277" x="5940425" y="3322638"/>
          <p14:tracePt t="16284" x="5922963" y="3305175"/>
          <p14:tracePt t="16292" x="5889625" y="3246438"/>
          <p14:tracePt t="16300" x="5872163" y="3221038"/>
          <p14:tracePt t="16308" x="5838825" y="3152775"/>
          <p14:tracePt t="16316" x="5788025" y="3119438"/>
          <p14:tracePt t="16324" x="5753100" y="3067050"/>
          <p14:tracePt t="16333" x="5727700" y="3025775"/>
          <p14:tracePt t="16340" x="5710238" y="3008313"/>
          <p14:tracePt t="16349" x="5668963" y="2965450"/>
          <p14:tracePt t="16357" x="5616575" y="2922588"/>
          <p14:tracePt t="16366" x="5591175" y="2897188"/>
          <p14:tracePt t="16374" x="5549900" y="2838450"/>
          <p14:tracePt t="16382" x="5524500" y="2787650"/>
          <p14:tracePt t="16390" x="5507038" y="2770188"/>
          <p14:tracePt t="16397" x="5472113" y="2736850"/>
          <p14:tracePt t="16413" x="5464175" y="2719388"/>
          <p14:tracePt t="16605" x="5464175" y="2711450"/>
          <p14:tracePt t="16613" x="5481638" y="2686050"/>
          <p14:tracePt t="16623" x="5481638" y="2668588"/>
          <p14:tracePt t="16630" x="5489575" y="2643188"/>
          <p14:tracePt t="16638" x="5497513" y="2633663"/>
          <p14:tracePt t="16646" x="5514975" y="2617788"/>
          <p14:tracePt t="16654" x="5532438" y="2592388"/>
          <p14:tracePt t="16661" x="5549900" y="2574925"/>
          <p14:tracePt t="16669" x="5565775" y="2557463"/>
          <p14:tracePt t="16678" x="5575300" y="2549525"/>
          <p14:tracePt t="16686" x="5583238" y="2541588"/>
          <p14:tracePt t="16694" x="5600700" y="2532063"/>
          <p14:tracePt t="16702" x="5600700" y="2524125"/>
          <p14:tracePt t="16718" x="5608638" y="2516188"/>
          <p14:tracePt t="16734" x="5616575" y="2506663"/>
          <p14:tracePt t="16750" x="5626100" y="2506663"/>
          <p14:tracePt t="16757" x="5634038" y="2506663"/>
          <p14:tracePt t="16766" x="5641975" y="2506663"/>
          <p14:tracePt t="16774" x="5651500" y="2498725"/>
          <p14:tracePt t="16782" x="5659438" y="2498725"/>
          <p14:tracePt t="16791" x="5668963" y="2498725"/>
          <p14:tracePt t="16797" x="5676900" y="2498725"/>
          <p14:tracePt t="16808" x="5702300" y="2498725"/>
          <p14:tracePt t="16814" x="5735638" y="2498725"/>
          <p14:tracePt t="16824" x="5753100" y="2516188"/>
          <p14:tracePt t="16829" x="5778500" y="2524125"/>
          <p14:tracePt t="16838" x="5813425" y="2557463"/>
          <p14:tracePt t="16845" x="5864225" y="2592388"/>
          <p14:tracePt t="16853" x="5889625" y="2633663"/>
          <p14:tracePt t="16861" x="5922963" y="2651125"/>
          <p14:tracePt t="16870" x="5973763" y="2668588"/>
          <p14:tracePt t="16879" x="6034088" y="2711450"/>
          <p14:tracePt t="16893" x="6153150" y="2795588"/>
          <p14:tracePt t="16902" x="6203950" y="2813050"/>
          <p14:tracePt t="16910" x="6246813" y="2830513"/>
          <p14:tracePt t="16917" x="6262688" y="2846388"/>
          <p14:tracePt t="16927" x="6297613" y="2871788"/>
          <p14:tracePt t="16934" x="6305550" y="2889250"/>
          <p14:tracePt t="16944" x="6323013" y="2914650"/>
          <p14:tracePt t="16949" x="6348413" y="2949575"/>
          <p14:tracePt t="16957" x="6356350" y="2965450"/>
          <p14:tracePt t="16965" x="6365875" y="2974975"/>
          <p14:tracePt t="16972" x="6373813" y="2990850"/>
          <p14:tracePt t="16980" x="6373813" y="3000375"/>
          <p14:tracePt t="16997" x="6373813" y="3008313"/>
          <p14:tracePt t="17006" x="6373813" y="3016250"/>
          <p14:tracePt t="17013" x="6373813" y="3025775"/>
          <p14:tracePt t="17022" x="6373813" y="3033713"/>
          <p14:tracePt t="17029" x="6373813" y="3051175"/>
          <p14:tracePt t="17045" x="6373813" y="3059113"/>
          <p14:tracePt t="17060" x="6373813" y="3067050"/>
          <p14:tracePt t="17069" x="6373813" y="3076575"/>
          <p14:tracePt t="17076" x="6373813" y="3084513"/>
          <p14:tracePt t="17085" x="6373813" y="3101975"/>
          <p14:tracePt t="17101" x="6373813" y="3109913"/>
          <p14:tracePt t="17197" x="6365875" y="3101975"/>
          <p14:tracePt t="17205" x="6338888" y="3067050"/>
          <p14:tracePt t="17213" x="6330950" y="3008313"/>
          <p14:tracePt t="17222" x="6305550" y="2949575"/>
          <p14:tracePt t="17228" x="6288088" y="2889250"/>
          <p14:tracePt t="17237" x="6254750" y="2795588"/>
          <p14:tracePt t="17245" x="6246813" y="2736850"/>
          <p14:tracePt t="17253" x="6221413" y="2676525"/>
          <p14:tracePt t="17261" x="6203950" y="2633663"/>
          <p14:tracePt t="17269" x="6178550" y="2592388"/>
          <p14:tracePt t="17277" x="6169025" y="2566988"/>
          <p14:tracePt t="17285" x="6153150" y="2524125"/>
          <p14:tracePt t="17293" x="6135688" y="2506663"/>
          <p14:tracePt t="17301" x="6135688" y="2489200"/>
          <p14:tracePt t="17309" x="6127750" y="2463800"/>
          <p14:tracePt t="17316" x="6118225" y="2447925"/>
          <p14:tracePt t="17325" x="6102350" y="2422525"/>
          <p14:tracePt t="17333" x="6102350" y="2397125"/>
          <p14:tracePt t="17341" x="6102350" y="2371725"/>
          <p14:tracePt t="17349" x="6092825" y="2344738"/>
          <p14:tracePt t="17357" x="6084888" y="2328863"/>
          <p14:tracePt t="17365" x="6084888" y="2293938"/>
          <p14:tracePt t="17373" x="6076950" y="2235200"/>
          <p14:tracePt t="17381" x="6076950" y="2192338"/>
          <p14:tracePt t="17389" x="6059488" y="2124075"/>
          <p14:tracePt t="17397" x="6049963" y="2065338"/>
          <p14:tracePt t="17406" x="6024563" y="1946275"/>
          <p14:tracePt t="17413" x="6016625" y="1903413"/>
          <p14:tracePt t="17422" x="6008688" y="1827213"/>
          <p14:tracePt t="17429" x="5991225" y="1766888"/>
          <p14:tracePt t="17436" x="5973763" y="1690688"/>
          <p14:tracePt t="17444" x="5973763" y="1665288"/>
          <p14:tracePt t="17452" x="5948363" y="1622425"/>
          <p14:tracePt t="17460" x="5948363" y="1597025"/>
          <p14:tracePt t="17468" x="5940425" y="1571625"/>
          <p14:tracePt t="17477" x="5932488" y="1555750"/>
          <p14:tracePt t="17484" x="5922963" y="1530350"/>
          <p14:tracePt t="17492" x="5915025" y="1512888"/>
          <p14:tracePt t="17500" x="5915025" y="1504950"/>
          <p14:tracePt t="17508" x="5905500" y="1477963"/>
          <p14:tracePt t="17516" x="5905500" y="1452563"/>
          <p14:tracePt t="17524" x="5897563" y="1444625"/>
          <p14:tracePt t="17532" x="5880100" y="1419225"/>
          <p14:tracePt t="17541" x="5880100" y="1411288"/>
          <p14:tracePt t="17549" x="5880100" y="1393825"/>
          <p14:tracePt t="17556" x="5880100" y="1376363"/>
          <p14:tracePt t="17565" x="5880100" y="1343025"/>
          <p14:tracePt t="17572" x="5880100" y="1317625"/>
          <p14:tracePt t="17581" x="5880100" y="1300163"/>
          <p14:tracePt t="17588" x="5880100" y="1274763"/>
          <p14:tracePt t="17597" x="5880100" y="1266825"/>
          <p14:tracePt t="17605" x="5880100" y="1249363"/>
          <p14:tracePt t="17613" x="5880100" y="1241425"/>
          <p14:tracePt t="17621" x="5880100" y="1231900"/>
          <p14:tracePt t="17628" x="5880100" y="1223963"/>
          <p14:tracePt t="17636" x="5880100" y="1216025"/>
          <p14:tracePt t="17644" x="5880100" y="1198563"/>
          <p14:tracePt t="17660" x="5880100" y="1189038"/>
          <p14:tracePt t="17676" x="5880100" y="1181100"/>
          <p14:tracePt t="17692" x="5880100" y="1173163"/>
          <p14:tracePt t="17709" x="5880100" y="1163638"/>
          <p14:tracePt t="17725" x="5880100" y="1155700"/>
          <p14:tracePt t="17741" x="5880100" y="1147763"/>
          <p14:tracePt t="17757" x="5880100" y="1138238"/>
          <p14:tracePt t="17789" x="5880100" y="1130300"/>
          <p14:tracePt t="17798" x="5889625" y="1122363"/>
          <p14:tracePt t="17805" x="5897563" y="1122363"/>
          <p14:tracePt t="17822" x="5905500" y="1122363"/>
          <p14:tracePt t="17829" x="5922963" y="1104900"/>
          <p14:tracePt t="17838" x="5940425" y="1096963"/>
          <p14:tracePt t="17845" x="5957888" y="1096963"/>
          <p14:tracePt t="17854" x="6008688" y="1096963"/>
          <p14:tracePt t="17861" x="6042025" y="1096963"/>
          <p14:tracePt t="17870" x="6092825" y="1096963"/>
          <p14:tracePt t="17877" x="6178550" y="1096963"/>
          <p14:tracePt t="17887" x="6262688" y="1096963"/>
          <p14:tracePt t="17893" x="6391275" y="1096963"/>
          <p14:tracePt t="17901" x="6518275" y="1096963"/>
          <p14:tracePt t="17909" x="6602413" y="1096963"/>
          <p14:tracePt t="17917" x="6746875" y="1096963"/>
          <p14:tracePt t="17925" x="6916738" y="1096963"/>
          <p14:tracePt t="17933" x="7061200" y="1096963"/>
          <p14:tracePt t="17941" x="7215188" y="1096963"/>
          <p14:tracePt t="17949" x="7367588" y="1096963"/>
          <p14:tracePt t="17957" x="7504113" y="1096963"/>
          <p14:tracePt t="17965" x="7631113" y="1096963"/>
          <p14:tracePt t="17973" x="7758113" y="1096963"/>
          <p14:tracePt t="17982" x="7869238" y="1096963"/>
          <p14:tracePt t="17989" x="7970838" y="1096963"/>
          <p14:tracePt t="17998" x="8005763" y="1096963"/>
          <p14:tracePt t="18005" x="8039100" y="1079500"/>
          <p14:tracePt t="18014" x="8047038" y="1079500"/>
          <p14:tracePt t="18022" x="8056563" y="1079500"/>
          <p14:tracePt t="18038" x="8064500" y="1079500"/>
          <p14:tracePt t="18045" x="8074025" y="1069975"/>
          <p14:tracePt t="18061" x="8089900" y="1069975"/>
          <p14:tracePt t="18069" x="8107363" y="1069975"/>
          <p14:tracePt t="18077" x="8124825" y="1062038"/>
          <p14:tracePt t="18085" x="8140700" y="1062038"/>
          <p14:tracePt t="18093" x="8158163" y="1062038"/>
          <p14:tracePt t="18101" x="8183563" y="1062038"/>
          <p14:tracePt t="18109" x="8201025" y="1062038"/>
          <p14:tracePt t="18117" x="8208963" y="1062038"/>
          <p14:tracePt t="18133" x="8218488" y="1062038"/>
          <p14:tracePt t="18141" x="8226425" y="1062038"/>
          <p14:tracePt t="18173" x="8234363" y="1062038"/>
          <p14:tracePt t="18198" x="8243888" y="1062038"/>
          <p14:tracePt t="18214" x="8251825" y="1079500"/>
          <p14:tracePt t="18221" x="8277225" y="1104900"/>
          <p14:tracePt t="18229" x="8277225" y="1112838"/>
          <p14:tracePt t="18238" x="8285163" y="1130300"/>
          <p14:tracePt t="18245" x="8285163" y="1155700"/>
          <p14:tracePt t="18255" x="8294688" y="1163638"/>
          <p14:tracePt t="18261" x="8302625" y="1181100"/>
          <p14:tracePt t="18270" x="8310563" y="1189038"/>
          <p14:tracePt t="18277" x="8310563" y="1198563"/>
          <p14:tracePt t="18285" x="8320088" y="1223963"/>
          <p14:tracePt t="18294" x="8320088" y="1231900"/>
          <p14:tracePt t="18301" x="8320088" y="1241425"/>
          <p14:tracePt t="18309" x="8320088" y="1257300"/>
          <p14:tracePt t="18318" x="8320088" y="1266825"/>
          <p14:tracePt t="18325" x="8320088" y="1282700"/>
          <p14:tracePt t="18334" x="8328025" y="1292225"/>
          <p14:tracePt t="18341" x="8328025" y="1300163"/>
          <p14:tracePt t="18349" x="8328025" y="1317625"/>
          <p14:tracePt t="18359" x="8328025" y="1343025"/>
          <p14:tracePt t="18366" x="8328025" y="1350963"/>
          <p14:tracePt t="18374" x="8328025" y="1368425"/>
          <p14:tracePt t="18383" x="8328025" y="1376363"/>
          <p14:tracePt t="18391" x="8328025" y="1393825"/>
          <p14:tracePt t="18398" x="8328025" y="1419225"/>
          <p14:tracePt t="18408" x="8328025" y="1462088"/>
          <p14:tracePt t="18415" x="8328025" y="1470025"/>
          <p14:tracePt t="18424" x="8328025" y="1504950"/>
          <p14:tracePt t="18430" x="8328025" y="1520825"/>
          <p14:tracePt t="18438" x="8328025" y="1546225"/>
          <p14:tracePt t="18445" x="8328025" y="1606550"/>
          <p14:tracePt t="18453" x="8328025" y="1649413"/>
          <p14:tracePt t="18461" x="8328025" y="1690688"/>
          <p14:tracePt t="18469" x="8328025" y="1751013"/>
          <p14:tracePt t="18477" x="8328025" y="1809750"/>
          <p14:tracePt t="18485" x="8294688" y="1827213"/>
          <p14:tracePt t="18493" x="8285163" y="1870075"/>
          <p14:tracePt t="18503" x="8285163" y="1946275"/>
          <p14:tracePt t="18510" x="8259763" y="2005013"/>
          <p14:tracePt t="18518" x="8259763" y="2090738"/>
          <p14:tracePt t="18526" x="8259763" y="2159000"/>
          <p14:tracePt t="18535" x="8259763" y="2235200"/>
          <p14:tracePt t="18544" x="8259763" y="2303463"/>
          <p14:tracePt t="18551" x="8251825" y="2362200"/>
          <p14:tracePt t="18559" x="8251825" y="2397125"/>
          <p14:tracePt t="18566" x="8251825" y="2438400"/>
          <p14:tracePt t="18574" x="8251825" y="2481263"/>
          <p14:tracePt t="18583" x="8251825" y="2516188"/>
          <p14:tracePt t="18590" x="8251825" y="2549525"/>
          <p14:tracePt t="18598" x="8251825" y="2574925"/>
          <p14:tracePt t="18608" x="8251825" y="2617788"/>
          <p14:tracePt t="18615" x="8251825" y="2651125"/>
          <p14:tracePt t="18624" x="8251825" y="2686050"/>
          <p14:tracePt t="18631" x="8251825" y="2736850"/>
          <p14:tracePt t="18641" x="8251825" y="2770188"/>
          <p14:tracePt t="18646" x="8251825" y="2795588"/>
          <p14:tracePt t="18657" x="8251825" y="2846388"/>
          <p14:tracePt t="18662" x="8259763" y="2881313"/>
          <p14:tracePt t="18671" x="8259763" y="2922588"/>
          <p14:tracePt t="18678" x="8269288" y="2957513"/>
          <p14:tracePt t="18687" x="8277225" y="3000375"/>
          <p14:tracePt t="18695" x="8294688" y="3059113"/>
          <p14:tracePt t="18703" x="8302625" y="3119438"/>
          <p14:tracePt t="18710" x="8310563" y="3170238"/>
          <p14:tracePt t="18718" x="8320088" y="3228975"/>
          <p14:tracePt t="18726" x="8328025" y="3246438"/>
          <p14:tracePt t="18735" x="8328025" y="3289300"/>
          <p14:tracePt t="18743" x="8335963" y="3348038"/>
          <p14:tracePt t="18751" x="8335963" y="3382963"/>
          <p14:tracePt t="18759" x="8335963" y="3416300"/>
          <p14:tracePt t="18767" x="8335963" y="3441700"/>
          <p14:tracePt t="18774" x="8345488" y="3484563"/>
          <p14:tracePt t="18783" x="8345488" y="3502025"/>
          <p14:tracePt t="18791" x="8345488" y="3527425"/>
          <p14:tracePt t="18799" x="8345488" y="3552825"/>
          <p14:tracePt t="18815" x="8345488" y="3568700"/>
          <p14:tracePt t="18823" x="8345488" y="3586163"/>
          <p14:tracePt t="18841" x="8345488" y="3594100"/>
          <p14:tracePt t="18863" x="8345488" y="3603625"/>
          <p14:tracePt t="18918" x="8345488" y="3611563"/>
          <p14:tracePt t="18935" x="8345488" y="3629025"/>
          <p14:tracePt t="18951" x="8353425" y="3636963"/>
          <p14:tracePt t="18958" x="8353425" y="3646488"/>
          <p14:tracePt t="18966" x="8353425" y="3662363"/>
          <p14:tracePt t="18974" x="8353425" y="3679825"/>
          <p14:tracePt t="18983" x="8353425" y="3697288"/>
          <p14:tracePt t="18991" x="8353425" y="3722688"/>
          <p14:tracePt t="18998" x="8353425" y="3738563"/>
          <p14:tracePt t="19008" x="8353425" y="3756025"/>
          <p14:tracePt t="19015" x="8353425" y="3781425"/>
          <p14:tracePt t="19024" x="8353425" y="3798888"/>
          <p14:tracePt t="19031" x="8353425" y="3824288"/>
          <p14:tracePt t="19041" x="8353425" y="3841750"/>
          <p14:tracePt t="19047" x="8353425" y="3857625"/>
          <p14:tracePt t="19057" x="8353425" y="3867150"/>
          <p14:tracePt t="19062" x="8353425" y="3875088"/>
          <p14:tracePt t="19071" x="8353425" y="3883025"/>
          <p14:tracePt t="19087" x="8353425" y="3900488"/>
          <p14:tracePt t="19103" x="8353425" y="3908425"/>
          <p14:tracePt t="19118" x="8353425" y="3917950"/>
          <p14:tracePt t="19135" x="8353425" y="3943350"/>
          <p14:tracePt t="19158" x="8353425" y="3951288"/>
          <p14:tracePt t="19183" x="8353425" y="3960813"/>
          <p14:tracePt t="19270" x="8353425" y="3968750"/>
          <p14:tracePt t="19286" x="8353425" y="3976688"/>
          <p14:tracePt t="19310" x="8345488" y="3986213"/>
          <p14:tracePt t="19334" x="8335963" y="3986213"/>
          <p14:tracePt t="19341" x="8328025" y="3986213"/>
          <p14:tracePt t="19446" x="8310563" y="3986213"/>
          <p14:tracePt t="19454" x="8302625" y="3986213"/>
          <p14:tracePt t="19462" x="8294688" y="3986213"/>
          <p14:tracePt t="19477" x="8285163" y="3986213"/>
          <p14:tracePt t="19485" x="8277225" y="3976688"/>
          <p14:tracePt t="19509" x="8269288" y="3976688"/>
          <p14:tracePt t="19526" x="8259763" y="3976688"/>
          <p14:tracePt t="19533" x="8251825" y="3968750"/>
          <p14:tracePt t="19549" x="8243888" y="3968750"/>
          <p14:tracePt t="19557" x="8234363" y="3968750"/>
          <p14:tracePt t="19565" x="8226425" y="3968750"/>
          <p14:tracePt t="19573" x="8208963" y="3968750"/>
          <p14:tracePt t="19590" x="8183563" y="3968750"/>
          <p14:tracePt t="19597" x="8175625" y="3968750"/>
          <p14:tracePt t="19613" x="8166100" y="3968750"/>
          <p14:tracePt t="19621" x="8150225" y="3968750"/>
          <p14:tracePt t="19629" x="8132763" y="3968750"/>
          <p14:tracePt t="19638" x="8107363" y="3968750"/>
          <p14:tracePt t="19645" x="8074025" y="3986213"/>
          <p14:tracePt t="19655" x="8039100" y="3994150"/>
          <p14:tracePt t="19661" x="8005763" y="3994150"/>
          <p14:tracePt t="19670" x="7970838" y="4002088"/>
          <p14:tracePt t="19678" x="7954963" y="4002088"/>
          <p14:tracePt t="19686" x="7912100" y="4002088"/>
          <p14:tracePt t="19694" x="7894638" y="4011613"/>
          <p14:tracePt t="19703" x="7886700" y="4011613"/>
          <p14:tracePt t="19711" x="7869238" y="4011613"/>
          <p14:tracePt t="19719" x="7843838" y="4011613"/>
          <p14:tracePt t="19726" x="7826375" y="4011613"/>
          <p14:tracePt t="19734" x="7810500" y="4011613"/>
          <p14:tracePt t="19742" x="7742238" y="4011613"/>
          <p14:tracePt t="19751" x="7716838" y="4011613"/>
          <p14:tracePt t="19758" x="7639050" y="4011613"/>
          <p14:tracePt t="19766" x="7580313" y="4011613"/>
          <p14:tracePt t="19774" x="7521575" y="4011613"/>
          <p14:tracePt t="19783" x="7427913" y="3986213"/>
          <p14:tracePt t="19790" x="7367588" y="3976688"/>
          <p14:tracePt t="19798" x="7283450" y="3976688"/>
          <p14:tracePt t="19806" x="7258050" y="3976688"/>
          <p14:tracePt t="19814" x="7223125" y="3976688"/>
          <p14:tracePt t="19822" x="7189788" y="3976688"/>
          <p14:tracePt t="19830" x="7164388" y="3976688"/>
          <p14:tracePt t="19838" x="7138988" y="3976688"/>
          <p14:tracePt t="19846" x="7113588" y="3976688"/>
          <p14:tracePt t="19854" x="7088188" y="3986213"/>
          <p14:tracePt t="19862" x="7061200" y="3994150"/>
          <p14:tracePt t="19872" x="7045325" y="3994150"/>
          <p14:tracePt t="19888" x="6994525" y="4011613"/>
          <p14:tracePt t="19894" x="6977063" y="4019550"/>
          <p14:tracePt t="19903" x="6969125" y="4019550"/>
          <p14:tracePt t="19910" x="6943725" y="4027488"/>
          <p14:tracePt t="19918" x="6900863" y="4052888"/>
          <p14:tracePt t="19926" x="6883400" y="4052888"/>
          <p14:tracePt t="19935" x="6865938" y="4070350"/>
          <p14:tracePt t="19942" x="6832600" y="4087813"/>
          <p14:tracePt t="19951" x="6807200" y="4095750"/>
          <p14:tracePt t="19958" x="6772275" y="4113213"/>
          <p14:tracePt t="19966" x="6738938" y="4130675"/>
          <p14:tracePt t="19974" x="6721475" y="4138613"/>
          <p14:tracePt t="19983" x="6713538" y="4138613"/>
          <p14:tracePt t="19990" x="6696075" y="4146550"/>
          <p14:tracePt t="19999" x="6680200" y="4146550"/>
          <p14:tracePt t="20006" x="6670675" y="4146550"/>
          <p14:tracePt t="20014" x="6662738" y="4146550"/>
          <p14:tracePt t="20022" x="6645275" y="4146550"/>
          <p14:tracePt t="20030" x="6602413" y="4146550"/>
          <p14:tracePt t="20038" x="6569075" y="4146550"/>
          <p14:tracePt t="20046" x="6543675" y="4146550"/>
          <p14:tracePt t="20055" x="6510338" y="4146550"/>
          <p14:tracePt t="20062" x="6467475" y="4146550"/>
          <p14:tracePt t="20071" x="6450013" y="4146550"/>
          <p14:tracePt t="20078" x="6424613" y="4146550"/>
          <p14:tracePt t="20088" x="6399213" y="4146550"/>
          <p14:tracePt t="20095" x="6381750" y="4146550"/>
          <p14:tracePt t="20103" x="6338888" y="4146550"/>
          <p14:tracePt t="20111" x="6305550" y="4146550"/>
          <p14:tracePt t="20119" x="6280150" y="4146550"/>
          <p14:tracePt t="20126" x="6272213" y="4146550"/>
          <p14:tracePt t="20135" x="6237288" y="4156075"/>
          <p14:tracePt t="20142" x="6194425" y="4164013"/>
          <p14:tracePt t="20150" x="6169025" y="4171950"/>
          <p14:tracePt t="20158" x="6135688" y="4189413"/>
          <p14:tracePt t="20166" x="6084888" y="4214813"/>
          <p14:tracePt t="20174" x="6042025" y="4224338"/>
          <p14:tracePt t="20182" x="5991225" y="4249738"/>
          <p14:tracePt t="20190" x="5957888" y="4249738"/>
          <p14:tracePt t="20198" x="5932488" y="4275138"/>
          <p14:tracePt t="20206" x="5889625" y="4275138"/>
          <p14:tracePt t="20215" x="5872163" y="4275138"/>
          <p14:tracePt t="20222" x="5854700" y="4283075"/>
          <p14:tracePt t="20230" x="5829300" y="4291013"/>
          <p14:tracePt t="20238" x="5803900" y="4291013"/>
          <p14:tracePt t="20254" x="5770563" y="4291013"/>
          <p14:tracePt t="20263" x="5761038" y="4291013"/>
          <p14:tracePt t="20272" x="5753100" y="4291013"/>
          <p14:tracePt t="20278" x="5735638" y="4291013"/>
          <p14:tracePt t="20287" x="5727700" y="4291013"/>
          <p14:tracePt t="20295" x="5719763" y="4291013"/>
          <p14:tracePt t="20303" x="5710238" y="4291013"/>
          <p14:tracePt t="20311" x="5694363" y="4291013"/>
          <p14:tracePt t="20319" x="5668963" y="4291013"/>
          <p14:tracePt t="20326" x="5659438" y="4291013"/>
          <p14:tracePt t="20335" x="5641975" y="4291013"/>
          <p14:tracePt t="20342" x="5626100" y="4291013"/>
          <p14:tracePt t="20351" x="5616575" y="4291013"/>
          <p14:tracePt t="20358" x="5608638" y="4283075"/>
          <p14:tracePt t="20366" x="5600700" y="4283075"/>
          <p14:tracePt t="20383" x="5583238" y="4283075"/>
          <p14:tracePt t="20390" x="5565775" y="4283075"/>
          <p14:tracePt t="20406" x="5549900" y="4283075"/>
          <p14:tracePt t="20414" x="5532438" y="4283075"/>
          <p14:tracePt t="20422" x="5524500" y="4283075"/>
          <p14:tracePt t="20430" x="5507038" y="4283075"/>
          <p14:tracePt t="20438" x="5481638" y="4283075"/>
          <p14:tracePt t="20446" x="5464175" y="4283075"/>
          <p14:tracePt t="20454" x="5421313" y="4283075"/>
          <p14:tracePt t="20462" x="5387975" y="4283075"/>
          <p14:tracePt t="20471" x="5362575" y="4283075"/>
          <p14:tracePt t="20478" x="5337175" y="4283075"/>
          <p14:tracePt t="20487" x="5319713" y="4283075"/>
          <p14:tracePt t="20494" x="5294313" y="4291013"/>
          <p14:tracePt t="20502" x="5276850" y="4291013"/>
          <p14:tracePt t="20511" x="5268913" y="4291013"/>
          <p14:tracePt t="20519" x="5251450" y="4291013"/>
          <p14:tracePt t="20599" x="5243513" y="4291013"/>
          <p14:tracePt t="20615" x="5235575" y="4283075"/>
          <p14:tracePt t="21095" x="5235575" y="4275138"/>
          <p14:tracePt t="21111" x="5243513" y="4265613"/>
          <p14:tracePt t="21119" x="5251450" y="4257675"/>
          <p14:tracePt t="21127" x="5251450" y="4249738"/>
          <p14:tracePt t="21135" x="5260975" y="4249738"/>
          <p14:tracePt t="21143" x="5268913" y="4240213"/>
          <p14:tracePt t="21151" x="5286375" y="4240213"/>
          <p14:tracePt t="21159" x="5302250" y="4214813"/>
          <p14:tracePt t="21167" x="5327650" y="4197350"/>
          <p14:tracePt t="21175" x="5345113" y="4189413"/>
          <p14:tracePt t="21183" x="5353050" y="4181475"/>
          <p14:tracePt t="21191" x="5362575" y="4171950"/>
          <p14:tracePt t="21199" x="5370513" y="4164013"/>
          <p14:tracePt t="21215" x="5380038" y="4156075"/>
          <p14:tracePt t="21223" x="5387975" y="4146550"/>
          <p14:tracePt t="21231" x="5395913" y="4138613"/>
          <p14:tracePt t="21246" x="5405438" y="4138613"/>
          <p14:tracePt t="21255" x="5413375" y="4130675"/>
          <p14:tracePt t="21272" x="5421313" y="4121150"/>
          <p14:tracePt t="21295" x="5421313" y="4113213"/>
          <p14:tracePt t="21303" x="5430838" y="4105275"/>
          <p14:tracePt t="21311" x="5438775" y="4095750"/>
          <p14:tracePt t="21327" x="5446713" y="4095750"/>
          <p14:tracePt t="21335" x="5456238" y="4087813"/>
          <p14:tracePt t="21343" x="5464175" y="4079875"/>
          <p14:tracePt t="21351" x="5481638" y="4062413"/>
          <p14:tracePt t="21359" x="5524500" y="4044950"/>
          <p14:tracePt t="21367" x="5549900" y="4019550"/>
          <p14:tracePt t="21375" x="5591175" y="3994150"/>
          <p14:tracePt t="21382" x="5608638" y="3968750"/>
          <p14:tracePt t="21391" x="5659438" y="3943350"/>
          <p14:tracePt t="21399" x="5710238" y="3908425"/>
          <p14:tracePt t="21408" x="5745163" y="3883025"/>
          <p14:tracePt t="21414" x="5770563" y="3857625"/>
          <p14:tracePt t="21424" x="5788025" y="3841750"/>
          <p14:tracePt t="21430" x="5803900" y="3806825"/>
          <p14:tracePt t="21438" x="5813425" y="3806825"/>
          <p14:tracePt t="21447" x="5821363" y="3790950"/>
          <p14:tracePt t="21463" x="5821363" y="3773488"/>
          <p14:tracePt t="21478" x="5821363" y="3756025"/>
          <p14:tracePt t="21494" x="5821363" y="3738563"/>
          <p14:tracePt t="21502" x="5821363" y="3705225"/>
          <p14:tracePt t="21518" x="5821363" y="3687763"/>
          <p14:tracePt t="21526" x="5813425" y="3671888"/>
          <p14:tracePt t="21534" x="5803900" y="3671888"/>
          <p14:tracePt t="21542" x="5788025" y="3662363"/>
          <p14:tracePt t="21550" x="5778500" y="3662363"/>
          <p14:tracePt t="21558" x="5761038" y="3662363"/>
          <p14:tracePt t="21566" x="5761038" y="3654425"/>
          <p14:tracePt t="21575" x="5753100" y="3654425"/>
          <p14:tracePt t="21582" x="5745163" y="3654425"/>
          <p14:tracePt t="21590" x="5719763" y="3654425"/>
          <p14:tracePt t="21598" x="5694363" y="3654425"/>
          <p14:tracePt t="21606" x="5676900" y="3654425"/>
          <p14:tracePt t="21614" x="5659438" y="3654425"/>
          <p14:tracePt t="21622" x="5641975" y="3654425"/>
          <p14:tracePt t="21630" x="5626100" y="3654425"/>
          <p14:tracePt t="21639" x="5591175" y="3654425"/>
          <p14:tracePt t="21646" x="5575300" y="3654425"/>
          <p14:tracePt t="21662" x="5557838" y="3654425"/>
          <p14:tracePt t="21671" x="5540375" y="3654425"/>
          <p14:tracePt t="21680" x="5532438" y="3654425"/>
          <p14:tracePt t="21687" x="5514975" y="3654425"/>
          <p14:tracePt t="21695" x="5507038" y="3654425"/>
          <p14:tracePt t="21704" x="5497513" y="3654425"/>
          <p14:tracePt t="21711" x="5472113" y="3654425"/>
          <p14:tracePt t="21721" x="5446713" y="3654425"/>
          <p14:tracePt t="21727" x="5430838" y="3654425"/>
          <p14:tracePt t="21735" x="5421313" y="3654425"/>
          <p14:tracePt t="21744" x="5405438" y="3654425"/>
          <p14:tracePt t="21752" x="5395913" y="3654425"/>
          <p14:tracePt t="21760" x="5380038" y="3654425"/>
          <p14:tracePt t="21768" x="5345113" y="3662363"/>
          <p14:tracePt t="21775" x="5337175" y="3662363"/>
          <p14:tracePt t="21783" x="5319713" y="3671888"/>
          <p14:tracePt t="21792" x="5302250" y="3671888"/>
          <p14:tracePt t="21799" x="5286375" y="3687763"/>
          <p14:tracePt t="21807" x="5276850" y="3687763"/>
          <p14:tracePt t="21815" x="5251450" y="3713163"/>
          <p14:tracePt t="21823" x="5235575" y="3722688"/>
          <p14:tracePt t="21831" x="5218113" y="3730625"/>
          <p14:tracePt t="21839" x="5192713" y="3756025"/>
          <p14:tracePt t="21847" x="5175250" y="3763963"/>
          <p14:tracePt t="21856" x="5141913" y="3798888"/>
          <p14:tracePt t="21863" x="5116513" y="3824288"/>
          <p14:tracePt t="21871" x="5106988" y="3841750"/>
          <p14:tracePt t="21879" x="5081588" y="3867150"/>
          <p14:tracePt t="21887" x="5081588" y="3875088"/>
          <p14:tracePt t="21895" x="5073650" y="3900488"/>
          <p14:tracePt t="21903" x="5073650" y="3917950"/>
          <p14:tracePt t="21920" x="5064125" y="3951288"/>
          <p14:tracePt t="21927" x="5056188" y="3968750"/>
          <p14:tracePt t="21935" x="5048250" y="3986213"/>
          <p14:tracePt t="21944" x="5038725" y="4002088"/>
          <p14:tracePt t="21951" x="5030788" y="4027488"/>
          <p14:tracePt t="21967" x="5030788" y="4037013"/>
          <p14:tracePt t="21975" x="5030788" y="4052888"/>
          <p14:tracePt t="21999" x="5022850" y="4062413"/>
          <p14:tracePt t="22023" x="5022850" y="4095750"/>
          <p14:tracePt t="22031" x="5022850" y="4105275"/>
          <p14:tracePt t="22039" x="5022850" y="4113213"/>
          <p14:tracePt t="22047" x="5022850" y="4121150"/>
          <p14:tracePt t="22055" x="5022850" y="4130675"/>
          <p14:tracePt t="22064" x="5022850" y="4138613"/>
          <p14:tracePt t="22071" x="5022850" y="4156075"/>
          <p14:tracePt t="22080" x="5022850" y="4181475"/>
          <p14:tracePt t="22087" x="5022850" y="4189413"/>
          <p14:tracePt t="22095" x="5022850" y="4214813"/>
          <p14:tracePt t="22104" x="5022850" y="4240213"/>
          <p14:tracePt t="22121" x="5022850" y="4257675"/>
          <p14:tracePt t="22127" x="5022850" y="4265613"/>
          <p14:tracePt t="22135" x="5022850" y="4283075"/>
          <p14:tracePt t="22144" x="5022850" y="4291013"/>
          <p14:tracePt t="22151" x="5022850" y="4300538"/>
          <p14:tracePt t="22240" x="5022850" y="4308475"/>
          <p14:tracePt t="22264" x="5030788" y="4308475"/>
          <p14:tracePt t="22272" x="5048250" y="4300538"/>
          <p14:tracePt t="22288" x="5064125" y="4291013"/>
          <p14:tracePt t="22296" x="5099050" y="4275138"/>
          <p14:tracePt t="22304" x="5124450" y="4265613"/>
          <p14:tracePt t="22321" x="5124450" y="4257675"/>
          <p14:tracePt t="22376" x="5132388" y="4257675"/>
          <p14:tracePt t="22384" x="5141913" y="4265613"/>
          <p14:tracePt t="22408" x="5141913" y="4275138"/>
          <p14:tracePt t="22415" x="5141913" y="4283075"/>
          <p14:tracePt t="22432" x="5141913" y="4291013"/>
          <p14:tracePt t="22512" x="5149850" y="4291013"/>
          <p14:tracePt t="22528" x="5167313" y="4283075"/>
          <p14:tracePt t="22536" x="5183188" y="4265613"/>
          <p14:tracePt t="22552" x="5218113" y="4257675"/>
          <p14:tracePt t="22560" x="5218113" y="4249738"/>
          <p14:tracePt t="22567" x="5235575" y="4240213"/>
          <p14:tracePt t="22584" x="5251450" y="4224338"/>
          <p14:tracePt t="22600" x="5260975" y="4197350"/>
          <p14:tracePt t="22608" x="5268913" y="4189413"/>
          <p14:tracePt t="22711" x="5276850" y="4181475"/>
          <p14:tracePt t="22720" x="5286375" y="4171950"/>
          <p14:tracePt t="22735" x="5294313" y="4171950"/>
          <p14:tracePt t="22744" x="5311775" y="4164013"/>
          <p14:tracePt t="22752" x="5337175" y="4156075"/>
          <p14:tracePt t="22833" x="5337175" y="4146550"/>
          <p14:tracePt t="22921" x="5353050" y="4146550"/>
          <p14:tracePt t="22928" x="5362575" y="4146550"/>
          <p14:tracePt t="22945" x="5370513" y="4146550"/>
          <p14:tracePt t="22953" x="5380038" y="4146550"/>
          <p14:tracePt t="22968" x="5387975" y="4146550"/>
          <p14:tracePt t="22977" x="5395913" y="4146550"/>
          <p14:tracePt t="22985" x="5405438" y="4146550"/>
          <p14:tracePt t="23001" x="5413375" y="4146550"/>
          <p14:tracePt t="23008" x="5421313" y="4146550"/>
          <p14:tracePt t="23016" x="5438775" y="4146550"/>
          <p14:tracePt t="23024" x="5446713" y="4146550"/>
          <p14:tracePt t="23033" x="5472113" y="4138613"/>
          <p14:tracePt t="23041" x="5489575" y="4130675"/>
          <p14:tracePt t="23049" x="5514975" y="4113213"/>
          <p14:tracePt t="23056" x="5549900" y="4095750"/>
          <p14:tracePt t="23065" x="5608638" y="4070350"/>
          <p14:tracePt t="23072" x="5641975" y="4052888"/>
          <p14:tracePt t="23081" x="5676900" y="4037013"/>
          <p14:tracePt t="23089" x="5753100" y="3986213"/>
          <p14:tracePt t="23097" x="5803900" y="3960813"/>
          <p14:tracePt t="23107" x="5872163" y="3917950"/>
          <p14:tracePt t="23113" x="5932488" y="3857625"/>
          <p14:tracePt t="23122" x="6016625" y="3816350"/>
          <p14:tracePt t="23129" x="6059488" y="3798888"/>
          <p14:tracePt t="23136" x="6127750" y="3756025"/>
          <p14:tracePt t="23144" x="6169025" y="3738563"/>
          <p14:tracePt t="23153" x="6194425" y="3713163"/>
          <p14:tracePt t="23160" x="6221413" y="3697288"/>
          <p14:tracePt t="23169" x="6254750" y="3687763"/>
          <p14:tracePt t="23176" x="6272213" y="3679825"/>
          <p14:tracePt t="23185" x="6280150" y="3671888"/>
          <p14:tracePt t="23192" x="6305550" y="3662363"/>
          <p14:tracePt t="23201" x="6313488" y="3662363"/>
          <p14:tracePt t="23208" x="6323013" y="3662363"/>
          <p14:tracePt t="23225" x="6338888" y="3662363"/>
          <p14:tracePt t="23233" x="6348413" y="3662363"/>
          <p14:tracePt t="23256" x="6373813" y="3662363"/>
          <p14:tracePt t="23272" x="6391275" y="3662363"/>
          <p14:tracePt t="23281" x="6407150" y="3671888"/>
          <p14:tracePt t="23289" x="6407150" y="3679825"/>
          <p14:tracePt t="23297" x="6416675" y="3687763"/>
          <p14:tracePt t="23306" x="6432550" y="3687763"/>
          <p14:tracePt t="23323" x="6450013" y="3705225"/>
          <p14:tracePt t="23329" x="6483350" y="3705225"/>
          <p14:tracePt t="23337" x="6492875" y="3705225"/>
          <p14:tracePt t="23345" x="6510338" y="3705225"/>
          <p14:tracePt t="23352" x="6535738" y="3705225"/>
          <p14:tracePt t="23361" x="6551613" y="3705225"/>
          <p14:tracePt t="23370" x="6569075" y="3705225"/>
          <p14:tracePt t="23376" x="6577013" y="3705225"/>
          <p14:tracePt t="23385" x="6602413" y="3705225"/>
          <p14:tracePt t="23392" x="6627813" y="3697288"/>
          <p14:tracePt t="23400" x="6637338" y="3687763"/>
          <p14:tracePt t="23777" x="6645275" y="3687763"/>
          <p14:tracePt t="23785" x="6662738" y="3687763"/>
          <p14:tracePt t="23801" x="6680200" y="3687763"/>
          <p14:tracePt t="23809" x="6696075" y="3687763"/>
          <p14:tracePt t="23817" x="6705600" y="3687763"/>
          <p14:tracePt t="23825" x="6738938" y="3705225"/>
          <p14:tracePt t="23834" x="6756400" y="3705225"/>
          <p14:tracePt t="23841" x="6772275" y="3713163"/>
          <p14:tracePt t="23849" x="6781800" y="3722688"/>
          <p14:tracePt t="23859" x="6799263" y="3722688"/>
          <p14:tracePt t="23866" x="6815138" y="3730625"/>
          <p14:tracePt t="23875" x="6832600" y="3748088"/>
          <p14:tracePt t="23882" x="6850063" y="3756025"/>
          <p14:tracePt t="23890" x="6858000" y="3756025"/>
          <p14:tracePt t="23897" x="6858000" y="3763963"/>
          <p14:tracePt t="23905" x="6865938" y="3773488"/>
          <p14:tracePt t="23914" x="6875463" y="3773488"/>
          <p14:tracePt t="23922" x="6883400" y="3781425"/>
          <p14:tracePt t="24146" x="6891338" y="3781425"/>
          <p14:tracePt t="24169" x="6900863" y="3781425"/>
          <p14:tracePt t="24217" x="6908800" y="3781425"/>
          <p14:tracePt t="24282" x="6916738" y="3781425"/>
          <p14:tracePt t="24289" x="6926263" y="3781425"/>
          <p14:tracePt t="24377" x="6891338" y="3781425"/>
          <p14:tracePt t="24386" x="6850063" y="3781425"/>
          <p14:tracePt t="24393" x="6781800" y="3781425"/>
          <p14:tracePt t="24401" x="6696075" y="3781425"/>
          <p14:tracePt t="24409" x="6611938" y="3781425"/>
          <p14:tracePt t="24417" x="6492875" y="3781425"/>
          <p14:tracePt t="24425" x="6338888" y="3781425"/>
          <p14:tracePt t="24433" x="6211888" y="3781425"/>
          <p14:tracePt t="24441" x="6059488" y="3781425"/>
          <p14:tracePt t="24449" x="5973763" y="3781425"/>
          <p14:tracePt t="24457" x="5872163" y="3781425"/>
          <p14:tracePt t="24466" x="5788025" y="3781425"/>
          <p14:tracePt t="24473" x="5719763" y="3781425"/>
          <p14:tracePt t="24482" x="5659438" y="3781425"/>
          <p14:tracePt t="24489" x="5626100" y="3781425"/>
          <p14:tracePt t="24497" x="5583238" y="3781425"/>
          <p14:tracePt t="24506" x="5575300" y="3781425"/>
          <p14:tracePt t="24514" x="5549900" y="3781425"/>
          <p14:tracePt t="24523" x="5524500" y="3781425"/>
          <p14:tracePt t="24530" x="5507038" y="3781425"/>
          <p14:tracePt t="24538" x="5481638" y="3790950"/>
          <p14:tracePt t="24546" x="5446713" y="3798888"/>
          <p14:tracePt t="24556" x="5421313" y="3806825"/>
          <p14:tracePt t="24561" x="5413375" y="3806825"/>
          <p14:tracePt t="24569" x="5395913" y="3816350"/>
          <p14:tracePt t="24577" x="5370513" y="3841750"/>
          <p14:tracePt t="24594" x="5345113" y="3857625"/>
          <p14:tracePt t="24601" x="5345113" y="3867150"/>
          <p14:tracePt t="24609" x="5319713" y="3875088"/>
          <p14:tracePt t="24617" x="5311775" y="3883025"/>
          <p14:tracePt t="24625" x="5302250" y="3900488"/>
          <p14:tracePt t="24641" x="5294313" y="3917950"/>
          <p14:tracePt t="24649" x="5286375" y="3925888"/>
          <p14:tracePt t="24656" x="5276850" y="3960813"/>
          <p14:tracePt t="24664" x="5268913" y="3968750"/>
          <p14:tracePt t="24672" x="5260975" y="3986213"/>
          <p14:tracePt t="24680" x="5260975" y="4002088"/>
          <p14:tracePt t="24688" x="5260975" y="4019550"/>
          <p14:tracePt t="24696" x="5251450" y="4037013"/>
          <p14:tracePt t="24712" x="5251450" y="4044950"/>
          <p14:tracePt t="24720" x="5251450" y="4052888"/>
          <p14:tracePt t="24728" x="5251450" y="4062413"/>
          <p14:tracePt t="24737" x="5251450" y="4095750"/>
          <p14:tracePt t="24744" x="5251450" y="4105275"/>
          <p14:tracePt t="24754" x="5251450" y="4138613"/>
          <p14:tracePt t="24760" x="5251450" y="4156075"/>
          <p14:tracePt t="24768" x="5268913" y="4189413"/>
          <p14:tracePt t="24776" x="5276850" y="4232275"/>
          <p14:tracePt t="24785" x="5276850" y="4240213"/>
          <p14:tracePt t="24792" x="5276850" y="4257675"/>
          <p14:tracePt t="24800" x="5276850" y="4283075"/>
          <p14:tracePt t="24816" x="5276850" y="4300538"/>
          <p14:tracePt t="24865" x="5268913" y="4300538"/>
          <p14:tracePt t="24872" x="5218113" y="4308475"/>
          <p14:tracePt t="24881" x="5200650" y="4308475"/>
          <p14:tracePt t="25097" x="5192713" y="4300538"/>
          <p14:tracePt t="25169" x="5192713" y="4291013"/>
          <p14:tracePt t="25177" x="5183188" y="4283075"/>
          <p14:tracePt t="25193" x="5183188" y="4275138"/>
          <p14:tracePt t="25305" x="5175250" y="4275138"/>
          <p14:tracePt t="25473" x="5175250" y="4265613"/>
          <p14:tracePt t="25586" x="5200650" y="4265613"/>
          <p14:tracePt t="25594" x="5226050" y="4291013"/>
          <p14:tracePt t="25602" x="5294313" y="4359275"/>
          <p14:tracePt t="25610" x="5319713" y="4394200"/>
          <p14:tracePt t="25618" x="5362575" y="4419600"/>
          <p14:tracePt t="25625" x="5380038" y="4445000"/>
          <p14:tracePt t="25633" x="5405438" y="4470400"/>
          <p14:tracePt t="25641" x="5446713" y="4503738"/>
          <p14:tracePt t="25649" x="5472113" y="4546600"/>
          <p14:tracePt t="25660" x="5489575" y="4564063"/>
          <p14:tracePt t="25666" x="5507038" y="4564063"/>
          <p14:tracePt t="25673" x="5507038" y="4572000"/>
          <p14:tracePt t="25681" x="5514975" y="4579938"/>
          <p14:tracePt t="25689" x="5532438" y="4589463"/>
          <p14:tracePt t="25697" x="5549900" y="4597400"/>
          <p14:tracePt t="25705" x="5575300" y="4597400"/>
          <p14:tracePt t="25713" x="5608638" y="4597400"/>
          <p14:tracePt t="25721" x="5634038" y="4605338"/>
          <p14:tracePt t="25729" x="5651500" y="4605338"/>
          <p14:tracePt t="25737" x="5676900" y="4605338"/>
          <p14:tracePt t="25745" x="5684838" y="4614863"/>
          <p14:tracePt t="25753" x="5694363" y="4614863"/>
          <p14:tracePt t="25761" x="5710238" y="4622800"/>
          <p14:tracePt t="25794" x="5719763" y="4622800"/>
          <p14:tracePt t="25802" x="5735638" y="4622800"/>
          <p14:tracePt t="25809" x="5778500" y="4622800"/>
          <p14:tracePt t="25818" x="5795963" y="4622800"/>
          <p14:tracePt t="25825" x="5838825" y="4622800"/>
          <p14:tracePt t="25834" x="5897563" y="4622800"/>
          <p14:tracePt t="25841" x="5932488" y="4622800"/>
          <p14:tracePt t="25849" x="5948363" y="4622800"/>
          <p14:tracePt t="25857" x="5973763" y="4630738"/>
          <p14:tracePt t="25921" x="5983288" y="4640263"/>
          <p14:tracePt t="25945" x="5991225" y="4648200"/>
          <p14:tracePt t="26010" x="5991225" y="4657725"/>
          <p14:tracePt t="26138" x="5999163" y="4657725"/>
          <p14:tracePt t="26153" x="6008688" y="4648200"/>
          <p14:tracePt t="26218" x="6016625" y="4640263"/>
          <p14:tracePt t="26234" x="6024563" y="4630738"/>
          <p14:tracePt t="26290" x="6024563" y="4640263"/>
          <p14:tracePt t="26298" x="6008688" y="4665663"/>
          <p14:tracePt t="26305" x="5999163" y="4683125"/>
          <p14:tracePt t="26314" x="5983288" y="4699000"/>
          <p14:tracePt t="26321" x="5940425" y="4724400"/>
          <p14:tracePt t="26345" x="5932488" y="4733925"/>
          <p14:tracePt t="26633" x="5932488" y="4724400"/>
          <p14:tracePt t="26658" x="5922963" y="4724400"/>
          <p14:tracePt t="26673" x="5905500" y="4716463"/>
          <p14:tracePt t="26681" x="5897563" y="4708525"/>
          <p14:tracePt t="26689" x="5880100" y="4691063"/>
          <p14:tracePt t="26706" x="5838825" y="4640263"/>
          <p14:tracePt t="26714" x="5829300" y="4622800"/>
          <p14:tracePt t="26722" x="5813425" y="4605338"/>
          <p14:tracePt t="26729" x="5795963" y="4605338"/>
          <p14:tracePt t="26737" x="5788025" y="4597400"/>
          <p14:tracePt t="26746" x="5788025" y="4589463"/>
          <p14:tracePt t="26754" x="5778500" y="4579938"/>
          <p14:tracePt t="26762" x="5778500" y="4564063"/>
          <p14:tracePt t="26778" x="5778500" y="4554538"/>
          <p14:tracePt t="26787" x="5778500" y="4538663"/>
          <p14:tracePt t="26794" x="5778500" y="4529138"/>
          <p14:tracePt t="26804" x="5788025" y="4521200"/>
          <p14:tracePt t="26810" x="5813425" y="4503738"/>
          <p14:tracePt t="26818" x="5813425" y="4495800"/>
          <p14:tracePt t="26825" x="5838825" y="4486275"/>
          <p14:tracePt t="26834" x="5889625" y="4470400"/>
          <p14:tracePt t="26842" x="5948363" y="4452938"/>
          <p14:tracePt t="26850" x="6024563" y="4435475"/>
          <p14:tracePt t="26858" x="6127750" y="4384675"/>
          <p14:tracePt t="26866" x="6203950" y="4368800"/>
          <p14:tracePt t="26873" x="6297613" y="4341813"/>
          <p14:tracePt t="26887" x="6381750" y="4308475"/>
          <p14:tracePt t="26891" x="6442075" y="4275138"/>
          <p14:tracePt t="26897" x="6483350" y="4249738"/>
          <p14:tracePt t="26905" x="6518275" y="4224338"/>
          <p14:tracePt t="26914" x="6535738" y="4206875"/>
          <p14:tracePt t="26923" x="6561138" y="4189413"/>
          <p14:tracePt t="26938" x="6577013" y="4181475"/>
          <p14:tracePt t="27002" x="6561138" y="4181475"/>
          <p14:tracePt t="27010" x="6526213" y="4181475"/>
          <p14:tracePt t="27018" x="6500813" y="4181475"/>
          <p14:tracePt t="27026" x="6432550" y="4181475"/>
          <p14:tracePt t="27034" x="6381750" y="4181475"/>
          <p14:tracePt t="27042" x="6323013" y="4181475"/>
          <p14:tracePt t="27050" x="6280150" y="4171950"/>
          <p14:tracePt t="27058" x="6229350" y="4171950"/>
          <p14:tracePt t="27065" x="6194425" y="4164013"/>
          <p14:tracePt t="27073" x="6169025" y="4156075"/>
          <p14:tracePt t="27082" x="6143625" y="4156075"/>
          <p14:tracePt t="27090" x="6135688" y="4156075"/>
          <p14:tracePt t="27186" x="6135688" y="4146550"/>
          <p14:tracePt t="27203" x="6143625" y="4138613"/>
          <p14:tracePt t="27210" x="6178550" y="4130675"/>
          <p14:tracePt t="27218" x="6221413" y="4121150"/>
          <p14:tracePt t="27225" x="6280150" y="4113213"/>
          <p14:tracePt t="27234" x="6356350" y="4105275"/>
          <p14:tracePt t="27242" x="6442075" y="4105275"/>
          <p14:tracePt t="27250" x="6569075" y="4105275"/>
          <p14:tracePt t="27258" x="6696075" y="4105275"/>
          <p14:tracePt t="27266" x="6789738" y="4105275"/>
          <p14:tracePt t="27274" x="6916738" y="4105275"/>
          <p14:tracePt t="27282" x="7035800" y="4105275"/>
          <p14:tracePt t="27290" x="7129463" y="4105275"/>
          <p14:tracePt t="27298" x="7232650" y="4105275"/>
          <p14:tracePt t="27305" x="7367588" y="4105275"/>
          <p14:tracePt t="27314" x="7546975" y="4105275"/>
          <p14:tracePt t="27322" x="7716838" y="4105275"/>
          <p14:tracePt t="27330" x="7861300" y="4105275"/>
          <p14:tracePt t="27338" x="7970838" y="4105275"/>
          <p14:tracePt t="27345" x="8099425" y="4105275"/>
          <p14:tracePt t="27353" x="8140700" y="4105275"/>
          <p14:tracePt t="27362" x="8201025" y="4105275"/>
          <p14:tracePt t="27370" x="8234363" y="4105275"/>
          <p14:tracePt t="27378" x="8243888" y="4105275"/>
          <p14:tracePt t="27387" x="8277225" y="4105275"/>
          <p14:tracePt t="27394" x="8294688" y="4113213"/>
          <p14:tracePt t="27404" x="8328025" y="4113213"/>
          <p14:tracePt t="27410" x="8335963" y="4113213"/>
          <p14:tracePt t="27418" x="8362950" y="4121150"/>
          <p14:tracePt t="27425" x="8370888" y="4121150"/>
          <p14:tracePt t="27434" x="8378825" y="4130675"/>
          <p14:tracePt t="27442" x="8388350" y="4138613"/>
          <p14:tracePt t="27450" x="8404225" y="4146550"/>
          <p14:tracePt t="27458" x="8413750" y="4146550"/>
          <p14:tracePt t="27482" x="8439150" y="4156075"/>
          <p14:tracePt t="27490" x="8455025" y="4164013"/>
          <p14:tracePt t="27498" x="8464550" y="4164013"/>
          <p14:tracePt t="27506" x="8480425" y="4164013"/>
          <p14:tracePt t="27514" x="8489950" y="4171950"/>
          <p14:tracePt t="27531" x="8497888" y="4181475"/>
          <p14:tracePt t="27538" x="8507413" y="4181475"/>
          <p14:tracePt t="27570" x="8515350" y="4189413"/>
          <p14:tracePt t="27595" x="8532813" y="4197350"/>
          <p14:tracePt t="27603" x="8540750" y="4206875"/>
          <p14:tracePt t="27610" x="8548688" y="4214813"/>
          <p14:tracePt t="27618" x="8558213" y="4214813"/>
          <p14:tracePt t="27625" x="8566150" y="4232275"/>
          <p14:tracePt t="27634" x="8583613" y="4249738"/>
          <p14:tracePt t="27642" x="8583613" y="4265613"/>
          <p14:tracePt t="27650" x="8591550" y="4291013"/>
          <p14:tracePt t="27659" x="8599488" y="4333875"/>
          <p14:tracePt t="27666" x="8599488" y="4376738"/>
          <p14:tracePt t="27675" x="8609013" y="4410075"/>
          <p14:tracePt t="27683" x="8609013" y="4513263"/>
          <p14:tracePt t="27691" x="8609013" y="4579938"/>
          <p14:tracePt t="27699" x="8609013" y="4683125"/>
          <p14:tracePt t="27707" x="8609013" y="4749800"/>
          <p14:tracePt t="27715" x="8609013" y="4868863"/>
          <p14:tracePt t="27722" x="8609013" y="4954588"/>
          <p14:tracePt t="27731" x="8609013" y="5038725"/>
          <p14:tracePt t="27739" x="8609013" y="5124450"/>
          <p14:tracePt t="27747" x="8609013" y="5183188"/>
          <p14:tracePt t="27755" x="8609013" y="5268913"/>
          <p14:tracePt t="27763" x="8609013" y="5319713"/>
          <p14:tracePt t="27771" x="8609013" y="5370513"/>
          <p14:tracePt t="27779" x="8616950" y="5387975"/>
          <p14:tracePt t="27786" x="8624888" y="5413375"/>
          <p14:tracePt t="27795" x="8634413" y="5438775"/>
          <p14:tracePt t="27804" x="8634413" y="5446713"/>
          <p14:tracePt t="27810" x="8642350" y="5472113"/>
          <p14:tracePt t="27820" x="8651875" y="5497513"/>
          <p14:tracePt t="27826" x="8651875" y="5507038"/>
          <p14:tracePt t="27834" x="8659813" y="5507038"/>
          <p14:tracePt t="27842" x="8659813" y="5514975"/>
          <p14:tracePt t="27859" x="8677275" y="5532438"/>
          <p14:tracePt t="27907" x="8677275" y="5540375"/>
          <p14:tracePt t="27923" x="8677275" y="5557838"/>
          <p14:tracePt t="27939" x="8677275" y="5565775"/>
          <p14:tracePt t="27947" x="8677275" y="5583238"/>
          <p14:tracePt t="27955" x="8667750" y="5583238"/>
          <p14:tracePt t="27963" x="8659813" y="5608638"/>
          <p14:tracePt t="27971" x="8634413" y="5626100"/>
          <p14:tracePt t="27979" x="8616950" y="5641975"/>
          <p14:tracePt t="27987" x="8574088" y="5651500"/>
          <p14:tracePt t="27995" x="8532813" y="5659438"/>
          <p14:tracePt t="28004" x="8480425" y="5668963"/>
          <p14:tracePt t="28011" x="8421688" y="5676900"/>
          <p14:tracePt t="28020" x="8353425" y="5684838"/>
          <p14:tracePt t="28026" x="8259763" y="5694363"/>
          <p14:tracePt t="28035" x="8140700" y="5694363"/>
          <p14:tracePt t="28043" x="8047038" y="5710238"/>
          <p14:tracePt t="28051" x="7980363" y="5710238"/>
          <p14:tracePt t="28059" x="7851775" y="5710238"/>
          <p14:tracePt t="28066" x="7724775" y="5710238"/>
          <p14:tracePt t="28075" x="7572375" y="5710238"/>
          <p14:tracePt t="28083" x="7402513" y="5710238"/>
          <p14:tracePt t="28091" x="7248525" y="5710238"/>
          <p14:tracePt t="28099" x="7070725" y="5710238"/>
          <p14:tracePt t="28107" x="6916738" y="5710238"/>
          <p14:tracePt t="28115" x="6764338" y="5710238"/>
          <p14:tracePt t="28123" x="6627813" y="5710238"/>
          <p14:tracePt t="28131" x="6500813" y="5710238"/>
          <p14:tracePt t="28139" x="6381750" y="5710238"/>
          <p14:tracePt t="28146" x="6254750" y="5710238"/>
          <p14:tracePt t="28155" x="6143625" y="5710238"/>
          <p14:tracePt t="28163" x="6049963" y="5710238"/>
          <p14:tracePt t="28171" x="5932488" y="5710238"/>
          <p14:tracePt t="28179" x="5803900" y="5710238"/>
          <p14:tracePt t="28187" x="5694363" y="5710238"/>
          <p14:tracePt t="28195" x="5583238" y="5710238"/>
          <p14:tracePt t="28204" x="5464175" y="5710238"/>
          <p14:tracePt t="28210" x="5370513" y="5710238"/>
          <p14:tracePt t="28220" x="5260975" y="5710238"/>
          <p14:tracePt t="28227" x="5157788" y="5710238"/>
          <p14:tracePt t="28237" x="5073650" y="5710238"/>
          <p14:tracePt t="28243" x="5013325" y="5710238"/>
          <p14:tracePt t="28251" x="4979988" y="5702300"/>
          <p14:tracePt t="28259" x="4946650" y="5694363"/>
          <p14:tracePt t="28266" x="4919663" y="5684838"/>
          <p14:tracePt t="28282" x="4903788" y="5684838"/>
          <p14:tracePt t="28290" x="4894263" y="5684838"/>
          <p14:tracePt t="28331" x="4886325" y="5684838"/>
          <p14:tracePt t="28347" x="4878388" y="5684838"/>
          <p14:tracePt t="28363" x="4860925" y="5684838"/>
          <p14:tracePt t="28395" x="4835525" y="5684838"/>
          <p14:tracePt t="28459" x="4827588" y="5668963"/>
          <p14:tracePt t="28466" x="4827588" y="5641975"/>
          <p14:tracePt t="28475" x="4827588" y="5583238"/>
          <p14:tracePt t="28483" x="4827588" y="5514975"/>
          <p14:tracePt t="28490" x="4827588" y="5430838"/>
          <p14:tracePt t="28499" x="4827588" y="5370513"/>
          <p14:tracePt t="28507" x="4827588" y="5268913"/>
          <p14:tracePt t="28515" x="4827588" y="5200650"/>
          <p14:tracePt t="28523" x="4843463" y="5116513"/>
          <p14:tracePt t="28531" x="4852988" y="5038725"/>
          <p14:tracePt t="28539" x="4852988" y="4929188"/>
          <p14:tracePt t="28546" x="4852988" y="4868863"/>
          <p14:tracePt t="28555" x="4852988" y="4784725"/>
          <p14:tracePt t="28563" x="4852988" y="4699000"/>
          <p14:tracePt t="28570" x="4852988" y="4614863"/>
          <p14:tracePt t="28579" x="4852988" y="4529138"/>
          <p14:tracePt t="28587" x="4852988" y="4486275"/>
          <p14:tracePt t="28595" x="4852988" y="4435475"/>
          <p14:tracePt t="28603" x="4852988" y="4351338"/>
          <p14:tracePt t="28611" x="4860925" y="4291013"/>
          <p14:tracePt t="28620" x="4860925" y="4265613"/>
          <p14:tracePt t="28626" x="4860925" y="4206875"/>
          <p14:tracePt t="28636" x="4868863" y="4171950"/>
          <p14:tracePt t="28643" x="4878388" y="4146550"/>
          <p14:tracePt t="28651" x="4878388" y="4095750"/>
          <p14:tracePt t="28659" x="4878388" y="4087813"/>
          <p14:tracePt t="28666" x="4886325" y="4070350"/>
          <p14:tracePt t="28675" x="4886325" y="4062413"/>
          <p14:tracePt t="28683" x="4886325" y="4037013"/>
          <p14:tracePt t="28691" x="4886325" y="4011613"/>
          <p14:tracePt t="28699" x="4886325" y="4002088"/>
          <p14:tracePt t="28706" x="4886325" y="3976688"/>
          <p14:tracePt t="28715" x="4894263" y="3960813"/>
          <p14:tracePt t="28723" x="4894263" y="3943350"/>
          <p14:tracePt t="28731" x="4894263" y="3925888"/>
          <p14:tracePt t="28739" x="4894263" y="3908425"/>
          <p14:tracePt t="28755" x="4903788" y="3892550"/>
          <p14:tracePt t="28763" x="4903788" y="3883025"/>
          <p14:tracePt t="28779" x="4903788" y="3857625"/>
          <p14:tracePt t="28786" x="4903788" y="3841750"/>
          <p14:tracePt t="28819" x="4903788" y="3832225"/>
          <p14:tracePt t="28827" x="4903788" y="3824288"/>
          <p14:tracePt t="28882" x="4911725" y="3816350"/>
          <p14:tracePt t="28890" x="4937125" y="3798888"/>
          <p14:tracePt t="28898" x="4972050" y="3798888"/>
          <p14:tracePt t="28906" x="5013325" y="3781425"/>
          <p14:tracePt t="28914" x="5073650" y="3781425"/>
          <p14:tracePt t="28922" x="5141913" y="3781425"/>
          <p14:tracePt t="28930" x="5200650" y="3781425"/>
          <p14:tracePt t="28938" x="5268913" y="3781425"/>
          <p14:tracePt t="28946" x="5370513" y="3781425"/>
          <p14:tracePt t="28954" x="5446713" y="3781425"/>
          <p14:tracePt t="28962" x="5565775" y="3781425"/>
          <p14:tracePt t="28971" x="5659438" y="3790950"/>
          <p14:tracePt t="28979" x="5753100" y="3790950"/>
          <p14:tracePt t="28986" x="5880100" y="3798888"/>
          <p14:tracePt t="28995" x="6024563" y="3824288"/>
          <p14:tracePt t="29003" x="6169025" y="3849688"/>
          <p14:tracePt t="29011" x="6313488" y="3867150"/>
          <p14:tracePt t="29020" x="6467475" y="3892550"/>
          <p14:tracePt t="29027" x="6662738" y="3917950"/>
          <p14:tracePt t="29036" x="6850063" y="3951288"/>
          <p14:tracePt t="29043" x="7010400" y="3976688"/>
          <p14:tracePt t="29051" x="7154863" y="3994150"/>
          <p14:tracePt t="29059" x="7299325" y="4011613"/>
          <p14:tracePt t="29066" x="7427913" y="4019550"/>
          <p14:tracePt t="29075" x="7554913" y="4037013"/>
          <p14:tracePt t="29083" x="7681913" y="4037013"/>
          <p14:tracePt t="29091" x="7775575" y="4044950"/>
          <p14:tracePt t="29099" x="7869238" y="4044950"/>
          <p14:tracePt t="29106" x="7954963" y="4044950"/>
          <p14:tracePt t="29114" x="8005763" y="4044950"/>
          <p14:tracePt t="29123" x="8089900" y="4044950"/>
          <p14:tracePt t="29131" x="8140700" y="4044950"/>
          <p14:tracePt t="29139" x="8191500" y="4044950"/>
          <p14:tracePt t="29146" x="8269288" y="4044950"/>
          <p14:tracePt t="29154" x="8328025" y="4044950"/>
          <p14:tracePt t="29163" x="8388350" y="4037013"/>
          <p14:tracePt t="29171" x="8447088" y="4019550"/>
          <p14:tracePt t="29179" x="8489950" y="4019550"/>
          <p14:tracePt t="29186" x="8566150" y="4002088"/>
          <p14:tracePt t="29195" x="8616950" y="4002088"/>
          <p14:tracePt t="29203" x="8651875" y="3994150"/>
          <p14:tracePt t="29211" x="8710613" y="3994150"/>
          <p14:tracePt t="29220" x="8736013" y="3994150"/>
          <p14:tracePt t="29227" x="8753475" y="3994150"/>
          <p14:tracePt t="29236" x="8769350" y="3994150"/>
          <p14:tracePt t="29243" x="8778875" y="3994150"/>
          <p14:tracePt t="29259" x="8786813" y="3994150"/>
          <p14:tracePt t="29275" x="8804275" y="3994150"/>
          <p14:tracePt t="29291" x="8812213" y="3994150"/>
          <p14:tracePt t="29299" x="8837613" y="4002088"/>
          <p14:tracePt t="29306" x="8847138" y="4002088"/>
          <p14:tracePt t="29315" x="8855075" y="4019550"/>
          <p14:tracePt t="29323" x="8863013" y="4027488"/>
          <p14:tracePt t="29331" x="8872538" y="4027488"/>
          <p14:tracePt t="29339" x="8880475" y="4052888"/>
          <p14:tracePt t="29347" x="8880475" y="4062413"/>
          <p14:tracePt t="29355" x="8897938" y="4070350"/>
          <p14:tracePt t="29371" x="8905875" y="4079875"/>
          <p14:tracePt t="29379" x="8905875" y="4087813"/>
          <p14:tracePt t="29388" x="8913813" y="4087813"/>
          <p14:tracePt t="29395" x="8923338" y="4105275"/>
          <p14:tracePt t="29403" x="8923338" y="4113213"/>
          <p14:tracePt t="29420" x="8923338" y="4121150"/>
          <p14:tracePt t="29427" x="8923338" y="4138613"/>
          <p14:tracePt t="29437" x="8923338" y="4181475"/>
          <p14:tracePt t="29443" x="8923338" y="4224338"/>
          <p14:tracePt t="29453" x="8923338" y="4265613"/>
          <p14:tracePt t="29459" x="8923338" y="4291013"/>
          <p14:tracePt t="29467" x="8905875" y="4368800"/>
          <p14:tracePt t="29475" x="8888413" y="4419600"/>
          <p14:tracePt t="29483" x="8872538" y="4460875"/>
          <p14:tracePt t="29491" x="8863013" y="4521200"/>
          <p14:tracePt t="29499" x="8847138" y="4579938"/>
          <p14:tracePt t="29506" x="8837613" y="4630738"/>
          <p14:tracePt t="29515" x="8786813" y="4716463"/>
          <p14:tracePt t="29522" x="8761413" y="4792663"/>
          <p14:tracePt t="29531" x="8736013" y="4878388"/>
          <p14:tracePt t="29539" x="8728075" y="4979988"/>
          <p14:tracePt t="29546" x="8710613" y="5073650"/>
          <p14:tracePt t="29556" x="8710613" y="5124450"/>
          <p14:tracePt t="29563" x="8702675" y="5200650"/>
          <p14:tracePt t="29572" x="8702675" y="5260975"/>
          <p14:tracePt t="29580" x="8702675" y="5302250"/>
          <p14:tracePt t="29586" x="8702675" y="5362575"/>
          <p14:tracePt t="29595" x="8702675" y="5370513"/>
          <p14:tracePt t="29603" x="8702675" y="5387975"/>
          <p14:tracePt t="29611" x="8702675" y="5395913"/>
          <p14:tracePt t="29620" x="8702675" y="5405438"/>
          <p14:tracePt t="29626" x="8702675" y="5421313"/>
          <p14:tracePt t="29637" x="8702675" y="5430838"/>
          <p14:tracePt t="29644" x="8702675" y="5446713"/>
          <p14:tracePt t="29654" x="8702675" y="5456238"/>
          <p14:tracePt t="29660" x="8702675" y="5489575"/>
          <p14:tracePt t="29676" x="8702675" y="5507038"/>
          <p14:tracePt t="29692" x="8702675" y="5514975"/>
          <p14:tracePt t="29699" x="8702675" y="5532438"/>
          <p14:tracePt t="29724" x="8702675" y="5540375"/>
          <p14:tracePt t="29748" x="8693150" y="5549900"/>
          <p14:tracePt t="29755" x="8685213" y="5557838"/>
          <p14:tracePt t="29764" x="8659813" y="5565775"/>
          <p14:tracePt t="29780" x="8624888" y="5575300"/>
          <p14:tracePt t="29788" x="8583613" y="5575300"/>
          <p14:tracePt t="29796" x="8558213" y="5591175"/>
          <p14:tracePt t="29803" x="8515350" y="5600700"/>
          <p14:tracePt t="29812" x="8447088" y="5600700"/>
          <p14:tracePt t="29819" x="8345488" y="5608638"/>
          <p14:tracePt t="29827" x="8243888" y="5608638"/>
          <p14:tracePt t="29835" x="8158163" y="5608638"/>
          <p14:tracePt t="29843" x="8064500" y="5608638"/>
          <p14:tracePt t="29852" x="7920038" y="5608638"/>
          <p14:tracePt t="29859" x="7775575" y="5608638"/>
          <p14:tracePt t="29867" x="7639050" y="5608638"/>
          <p14:tracePt t="29875" x="7494588" y="5608638"/>
          <p14:tracePt t="29883" x="7377113" y="5608638"/>
          <p14:tracePt t="29901" x="7121525" y="5608638"/>
          <p14:tracePt t="29907" x="6994525" y="5608638"/>
          <p14:tracePt t="29915" x="6883400" y="5608638"/>
          <p14:tracePt t="29923" x="6764338" y="5608638"/>
          <p14:tracePt t="29931" x="6654800" y="5608638"/>
          <p14:tracePt t="29939" x="6543675" y="5608638"/>
          <p14:tracePt t="29947" x="6467475" y="5608638"/>
          <p14:tracePt t="29955" x="6442075" y="5608638"/>
          <p14:tracePt t="29963" x="6407150" y="5608638"/>
          <p14:tracePt t="29971" x="6373813" y="5616575"/>
          <p14:tracePt t="29979" x="6365875" y="5626100"/>
          <p14:tracePt t="29987" x="6348413" y="5626100"/>
          <p14:tracePt t="29995" x="6323013" y="5634038"/>
          <p14:tracePt t="30004" x="6297613" y="5641975"/>
          <p14:tracePt t="30011" x="6280150" y="5651500"/>
          <p14:tracePt t="30018" x="6262688" y="5651500"/>
          <p14:tracePt t="30027" x="6237288" y="5659438"/>
          <p14:tracePt t="30043" x="6229350" y="5659438"/>
          <p14:tracePt t="30140" x="6221413" y="5659438"/>
          <p14:tracePt t="30148" x="6211888" y="5668963"/>
          <p14:tracePt t="30172" x="6203950" y="5668963"/>
          <p14:tracePt t="30195" x="6186488" y="5676900"/>
          <p14:tracePt t="30276" x="6186488" y="5659438"/>
          <p14:tracePt t="30285" x="6194425" y="5651500"/>
          <p14:tracePt t="30301" x="6194425" y="5641975"/>
          <p14:tracePt t="30525" x="6194425" y="5626100"/>
          <p14:tracePt t="30549" x="6194425" y="5616575"/>
          <p14:tracePt t="30557" x="6186488" y="5600700"/>
          <p14:tracePt t="30565" x="6186488" y="5591175"/>
          <p14:tracePt t="30588" x="6186488" y="5583238"/>
          <p14:tracePt t="31035" x="6186488" y="5565775"/>
          <p14:tracePt t="31044" x="6178550" y="5557838"/>
          <p14:tracePt t="31052" x="6169025" y="5549900"/>
          <p14:tracePt t="31068" x="6161088" y="5532438"/>
          <p14:tracePt t="31075" x="6153150" y="5524500"/>
          <p14:tracePt t="31084" x="6143625" y="5524500"/>
          <p14:tracePt t="31092" x="6135688" y="5524500"/>
          <p14:tracePt t="31100" x="6102350" y="5514975"/>
          <p14:tracePt t="31108" x="6059488" y="5514975"/>
          <p14:tracePt t="31115" x="6024563" y="5497513"/>
          <p14:tracePt t="31124" x="5991225" y="5489575"/>
          <p14:tracePt t="31132" x="5965825" y="5489575"/>
          <p14:tracePt t="31139" x="5932488" y="5489575"/>
          <p14:tracePt t="31148" x="5915025" y="5481638"/>
          <p14:tracePt t="31155" x="5897563" y="5481638"/>
          <p14:tracePt t="31164" x="5880100" y="5481638"/>
          <p14:tracePt t="31171" x="5872163" y="5481638"/>
          <p14:tracePt t="31180" x="5864225" y="5481638"/>
          <p14:tracePt t="31187" x="5854700" y="5481638"/>
          <p14:tracePt t="31204" x="5838825" y="5481638"/>
          <p14:tracePt t="31211" x="5821363" y="5481638"/>
          <p14:tracePt t="31228" x="5795963" y="5481638"/>
          <p14:tracePt t="31236" x="5788025" y="5481638"/>
          <p14:tracePt t="31244" x="5770563" y="5481638"/>
          <p14:tracePt t="31253" x="5761038" y="5481638"/>
          <p14:tracePt t="31259" x="5753100" y="5481638"/>
          <p14:tracePt t="31269" x="5745163" y="5481638"/>
          <p14:tracePt t="31275" x="5735638" y="5481638"/>
          <p14:tracePt t="31292" x="5727700" y="5481638"/>
          <p14:tracePt t="31300" x="5710238" y="5481638"/>
          <p14:tracePt t="31348" x="5694363" y="5481638"/>
          <p14:tracePt t="31364" x="5684838" y="5481638"/>
          <p14:tracePt t="31379" x="5676900" y="5481638"/>
          <p14:tracePt t="31397" x="5668963" y="5481638"/>
          <p14:tracePt t="31403" x="5668963" y="5472113"/>
          <p14:tracePt t="31413" x="5659438" y="5472113"/>
          <p14:tracePt t="31419" x="5641975" y="5456238"/>
          <p14:tracePt t="31427" x="5634038" y="5446713"/>
          <p14:tracePt t="31437" x="5626100" y="5446713"/>
          <p14:tracePt t="31443" x="5616575" y="5438775"/>
          <p14:tracePt t="31452" x="5608638" y="5421313"/>
          <p14:tracePt t="31459" x="5600700" y="5405438"/>
          <p14:tracePt t="31469" x="5583238" y="5387975"/>
          <p14:tracePt t="31475" x="5575300" y="5353050"/>
          <p14:tracePt t="31484" x="5565775" y="5337175"/>
          <p14:tracePt t="31492" x="5549900" y="5319713"/>
          <p14:tracePt t="31501" x="5540375" y="5294313"/>
          <p14:tracePt t="31507" x="5532438" y="5276850"/>
          <p14:tracePt t="31515" x="5514975" y="5251450"/>
          <p14:tracePt t="31524" x="5497513" y="5208588"/>
          <p14:tracePt t="31532" x="5481638" y="5183188"/>
          <p14:tracePt t="31539" x="5481638" y="5149850"/>
          <p14:tracePt t="31548" x="5472113" y="5141913"/>
          <p14:tracePt t="31555" x="5464175" y="5116513"/>
          <p14:tracePt t="31564" x="5446713" y="5073650"/>
          <p14:tracePt t="31571" x="5438775" y="5048250"/>
          <p14:tracePt t="31580" x="5430838" y="5022850"/>
          <p14:tracePt t="31588" x="5421313" y="4997450"/>
          <p14:tracePt t="31595" x="5413375" y="4954588"/>
          <p14:tracePt t="31605" x="5413375" y="4929188"/>
          <p14:tracePt t="31611" x="5405438" y="4903788"/>
          <p14:tracePt t="31619" x="5405438" y="4886325"/>
          <p14:tracePt t="31629" x="5395913" y="4860925"/>
          <p14:tracePt t="31636" x="5395913" y="4843463"/>
          <p14:tracePt t="31645" x="5395913" y="4810125"/>
          <p14:tracePt t="31652" x="5395913" y="4784725"/>
          <p14:tracePt t="31660" x="5387975" y="4775200"/>
          <p14:tracePt t="31669" x="5387975" y="4749800"/>
          <p14:tracePt t="31677" x="5380038" y="4724400"/>
          <p14:tracePt t="31686" x="5380038" y="4716463"/>
          <p14:tracePt t="31693" x="5370513" y="4665663"/>
          <p14:tracePt t="31701" x="5362575" y="4640263"/>
          <p14:tracePt t="31709" x="5362575" y="4614863"/>
          <p14:tracePt t="31717" x="5353050" y="4597400"/>
          <p14:tracePt t="31724" x="5353050" y="4579938"/>
          <p14:tracePt t="31733" x="5345113" y="4529138"/>
          <p14:tracePt t="31741" x="5345113" y="4521200"/>
          <p14:tracePt t="31749" x="5345113" y="4503738"/>
          <p14:tracePt t="31757" x="5345113" y="4478338"/>
          <p14:tracePt t="31764" x="5345113" y="4460875"/>
          <p14:tracePt t="31772" x="5345113" y="4410075"/>
          <p14:tracePt t="31781" x="5345113" y="4402138"/>
          <p14:tracePt t="31788" x="5337175" y="4376738"/>
          <p14:tracePt t="31796" x="5337175" y="4351338"/>
          <p14:tracePt t="31804" x="5327650" y="4333875"/>
          <p14:tracePt t="31812" x="5327650" y="4308475"/>
          <p14:tracePt t="31821" x="5327650" y="4291013"/>
          <p14:tracePt t="31828" x="5327650" y="4275138"/>
          <p14:tracePt t="31837" x="5327650" y="4240213"/>
          <p14:tracePt t="31844" x="5327650" y="4232275"/>
          <p14:tracePt t="31852" x="5327650" y="4214813"/>
          <p14:tracePt t="31869" x="5327650" y="4189413"/>
          <p14:tracePt t="31890" x="5327650" y="4138613"/>
          <p14:tracePt t="31894" x="5327650" y="4130675"/>
          <p14:tracePt t="31905" x="5327650" y="4121150"/>
          <p14:tracePt t="31909" x="5327650" y="4113213"/>
          <p14:tracePt t="31917" x="5327650" y="4105275"/>
          <p14:tracePt t="31926" x="5327650" y="4095750"/>
          <p14:tracePt t="31941" x="5327650" y="4087813"/>
          <p14:tracePt t="31957" x="5327650" y="4070350"/>
          <p14:tracePt t="31966" x="5327650" y="4062413"/>
          <p14:tracePt t="31974" x="5337175" y="4052888"/>
          <p14:tracePt t="31982" x="5337175" y="4037013"/>
          <p14:tracePt t="31989" x="5353050" y="4027488"/>
          <p14:tracePt t="31997" x="5370513" y="4019550"/>
          <p14:tracePt t="32007" x="5395913" y="4002088"/>
          <p14:tracePt t="32012" x="5446713" y="3986213"/>
          <p14:tracePt t="32022" x="5497513" y="3951288"/>
          <p14:tracePt t="32029" x="5557838" y="3943350"/>
          <p14:tracePt t="32037" x="5634038" y="3900488"/>
          <p14:tracePt t="32045" x="5710238" y="3867150"/>
          <p14:tracePt t="32054" x="5813425" y="3857625"/>
          <p14:tracePt t="32061" x="5897563" y="3841750"/>
          <p14:tracePt t="32070" x="5999163" y="3841750"/>
          <p14:tracePt t="32077" x="6127750" y="3841750"/>
          <p14:tracePt t="32086" x="6280150" y="3832225"/>
          <p14:tracePt t="32093" x="6432550" y="3832225"/>
          <p14:tracePt t="32101" x="6602413" y="3832225"/>
          <p14:tracePt t="32109" x="6764338" y="3824288"/>
          <p14:tracePt t="32117" x="6883400" y="3824288"/>
          <p14:tracePt t="32125" x="7010400" y="3824288"/>
          <p14:tracePt t="32133" x="7129463" y="3824288"/>
          <p14:tracePt t="32141" x="7215188" y="3824288"/>
          <p14:tracePt t="32148" x="7283450" y="3824288"/>
          <p14:tracePt t="32157" x="7367588" y="3806825"/>
          <p14:tracePt t="32165" x="7427913" y="3806825"/>
          <p14:tracePt t="32173" x="7494588" y="3806825"/>
          <p14:tracePt t="32181" x="7572375" y="3806825"/>
          <p14:tracePt t="32189" x="7639050" y="3806825"/>
          <p14:tracePt t="32197" x="7724775" y="3806825"/>
          <p14:tracePt t="32205" x="7800975" y="3806825"/>
          <p14:tracePt t="32213" x="7886700" y="3806825"/>
          <p14:tracePt t="32221" x="7954963" y="3806825"/>
          <p14:tracePt t="32229" x="8031163" y="3806825"/>
          <p14:tracePt t="32237" x="8099425" y="3806825"/>
          <p14:tracePt t="32245" x="8158163" y="3806825"/>
          <p14:tracePt t="32254" x="8243888" y="3806825"/>
          <p14:tracePt t="32261" x="8302625" y="3806825"/>
          <p14:tracePt t="32270" x="8370888" y="3806825"/>
          <p14:tracePt t="32277" x="8455025" y="3806825"/>
          <p14:tracePt t="32287" x="8523288" y="3806825"/>
          <p14:tracePt t="32293" x="8609013" y="3806825"/>
          <p14:tracePt t="32302" x="8667750" y="3806825"/>
          <p14:tracePt t="32309" x="8753475" y="3816350"/>
          <p14:tracePt t="32317" x="8778875" y="3816350"/>
          <p14:tracePt t="32325" x="8812213" y="3816350"/>
          <p14:tracePt t="32333" x="8821738" y="3816350"/>
          <p14:tracePt t="32341" x="8829675" y="3816350"/>
          <p14:tracePt t="32469" x="8837613" y="3816350"/>
          <p14:tracePt t="32476" x="8837613" y="3824288"/>
          <p14:tracePt t="32485" x="8837613" y="3832225"/>
          <p14:tracePt t="32493" x="8837613" y="3857625"/>
          <p14:tracePt t="32501" x="8837613" y="3892550"/>
          <p14:tracePt t="32508" x="8786813" y="3935413"/>
          <p14:tracePt t="32516" x="8736013" y="3960813"/>
          <p14:tracePt t="32525" x="8659813" y="3994150"/>
          <p14:tracePt t="32532" x="8599488" y="4037013"/>
          <p14:tracePt t="32541" x="8532813" y="4052888"/>
          <p14:tracePt t="32549" x="8447088" y="4087813"/>
          <p14:tracePt t="32557" x="8378825" y="4121150"/>
          <p14:tracePt t="32565" x="8310563" y="4146550"/>
          <p14:tracePt t="32572" x="8208963" y="4164013"/>
          <p14:tracePt t="32581" x="8064500" y="4197350"/>
          <p14:tracePt t="32588" x="7920038" y="4224338"/>
          <p14:tracePt t="32596" x="7783513" y="4224338"/>
          <p14:tracePt t="32605" x="7656513" y="4224338"/>
          <p14:tracePt t="32613" x="7554913" y="4224338"/>
          <p14:tracePt t="32621" x="7453313" y="4224338"/>
          <p14:tracePt t="32629" x="7367588" y="4181475"/>
          <p14:tracePt t="32637" x="7283450" y="4113213"/>
          <p14:tracePt t="32645" x="7189788" y="4027488"/>
          <p14:tracePt t="32653" x="7129463" y="3960813"/>
          <p14:tracePt t="32661" x="7053263" y="3875088"/>
          <p14:tracePt t="32669" x="7027863" y="3806825"/>
          <p14:tracePt t="32676" x="6994525" y="3730625"/>
          <p14:tracePt t="32686" x="6977063" y="3671888"/>
          <p14:tracePt t="32693" x="6977063" y="3629025"/>
          <p14:tracePt t="32701" x="6977063" y="3568700"/>
          <p14:tracePt t="32709" x="6977063" y="3502025"/>
          <p14:tracePt t="32716" x="7019925" y="3416300"/>
          <p14:tracePt t="32725" x="7088188" y="3340100"/>
          <p14:tracePt t="32732" x="7180263" y="3263900"/>
          <p14:tracePt t="32741" x="7248525" y="3195638"/>
          <p14:tracePt t="32749" x="7342188" y="3101975"/>
          <p14:tracePt t="32756" x="7461250" y="3041650"/>
          <p14:tracePt t="32765" x="7529513" y="3033713"/>
          <p14:tracePt t="32772" x="7648575" y="3008313"/>
          <p14:tracePt t="32780" x="7767638" y="2957513"/>
          <p14:tracePt t="32788" x="7869238" y="2940050"/>
          <p14:tracePt t="32796" x="7927975" y="2932113"/>
          <p14:tracePt t="32805" x="7970838" y="2906713"/>
          <p14:tracePt t="32813" x="7996238" y="2906713"/>
          <p14:tracePt t="32822" x="8005763" y="2906713"/>
          <p14:tracePt t="32884" x="7962900" y="2906713"/>
          <p14:tracePt t="32893" x="7894638" y="2914650"/>
          <p14:tracePt t="32903" x="7783513" y="2914650"/>
          <p14:tracePt t="32908" x="7691438" y="2914650"/>
          <p14:tracePt t="32916" x="7529513" y="2889250"/>
          <p14:tracePt t="32924" x="7265988" y="2787650"/>
          <p14:tracePt t="32932" x="6934200" y="2660650"/>
          <p14:tracePt t="32940" x="6619875" y="2557463"/>
          <p14:tracePt t="32948" x="6338888" y="2438400"/>
          <p14:tracePt t="32956" x="6042025" y="2311400"/>
          <p14:tracePt t="32964" x="5821363" y="2184400"/>
          <p14:tracePt t="32972" x="5565775" y="2047875"/>
          <p14:tracePt t="32980" x="5380038" y="1963738"/>
          <p14:tracePt t="32988" x="5276850" y="1878013"/>
          <p14:tracePt t="32996" x="5183188" y="1844675"/>
          <p14:tracePt t="33004" x="5132388" y="1819275"/>
          <p14:tracePt t="33012" x="5116513" y="1809750"/>
          <p14:tracePt t="33020" x="5106988" y="1793875"/>
          <p14:tracePt t="33036" x="5106988" y="1758950"/>
          <p14:tracePt t="33044" x="5106988" y="1741488"/>
          <p14:tracePt t="33052" x="5106988" y="1716088"/>
          <p14:tracePt t="33060" x="5106988" y="1690688"/>
          <p14:tracePt t="33069" x="5106988" y="1657350"/>
          <p14:tracePt t="33076" x="5106988" y="1614488"/>
          <p14:tracePt t="33085" x="5106988" y="1589088"/>
          <p14:tracePt t="33092" x="5106988" y="1563688"/>
          <p14:tracePt t="33101" x="5106988" y="1530350"/>
          <p14:tracePt t="33108" x="5106988" y="1504950"/>
          <p14:tracePt t="33116" x="5106988" y="1470025"/>
          <p14:tracePt t="33125" x="5124450" y="1436688"/>
          <p14:tracePt t="33132" x="5124450" y="1401763"/>
          <p14:tracePt t="33141" x="5141913" y="1360488"/>
          <p14:tracePt t="33148" x="5141913" y="1325563"/>
          <p14:tracePt t="33156" x="5149850" y="1300163"/>
          <p14:tracePt t="33164" x="5157788" y="1266825"/>
          <p14:tracePt t="33172" x="5157788" y="1249363"/>
          <p14:tracePt t="33180" x="5167313" y="1223963"/>
          <p14:tracePt t="33188" x="5175250" y="1206500"/>
          <p14:tracePt t="33204" x="5175250" y="1198563"/>
          <p14:tracePt t="33212" x="5183188" y="1189038"/>
          <p14:tracePt t="33220" x="5192713" y="1181100"/>
          <p14:tracePt t="33228" x="5208588" y="1181100"/>
          <p14:tracePt t="33236" x="5226050" y="1181100"/>
          <p14:tracePt t="33244" x="5251450" y="1181100"/>
          <p14:tracePt t="33252" x="5286375" y="1181100"/>
          <p14:tracePt t="33260" x="5327650" y="1181100"/>
          <p14:tracePt t="33269" x="5405438" y="1181100"/>
          <p14:tracePt t="33276" x="5456238" y="1181100"/>
          <p14:tracePt t="33285" x="5532438" y="1181100"/>
          <p14:tracePt t="33292" x="5626100" y="1181100"/>
          <p14:tracePt t="33302" x="5753100" y="1181100"/>
          <p14:tracePt t="33308" x="5897563" y="1181100"/>
          <p14:tracePt t="33316" x="6008688" y="1181100"/>
          <p14:tracePt t="33325" x="6092825" y="1181100"/>
          <p14:tracePt t="33332" x="6178550" y="1181100"/>
          <p14:tracePt t="33341" x="6280150" y="1181100"/>
          <p14:tracePt t="33348" x="6365875" y="1181100"/>
          <p14:tracePt t="33357" x="6424613" y="1181100"/>
          <p14:tracePt t="33364" x="6510338" y="1181100"/>
          <p14:tracePt t="33372" x="6518275" y="1173163"/>
          <p14:tracePt t="33380" x="6577013" y="1173163"/>
          <p14:tracePt t="33388" x="6619875" y="1163638"/>
          <p14:tracePt t="33396" x="6696075" y="1163638"/>
          <p14:tracePt t="33404" x="6746875" y="1163638"/>
          <p14:tracePt t="33412" x="6824663" y="1163638"/>
          <p14:tracePt t="33421" x="6934200" y="1163638"/>
          <p14:tracePt t="33429" x="7045325" y="1163638"/>
          <p14:tracePt t="33436" x="7172325" y="1163638"/>
          <p14:tracePt t="33444" x="7258050" y="1163638"/>
          <p14:tracePt t="33452" x="7359650" y="1163638"/>
          <p14:tracePt t="33460" x="7427913" y="1163638"/>
          <p14:tracePt t="33468" x="7486650" y="1163638"/>
          <p14:tracePt t="33476" x="7546975" y="1163638"/>
          <p14:tracePt t="33484" x="7572375" y="1163638"/>
          <p14:tracePt t="33492" x="7597775" y="1163638"/>
          <p14:tracePt t="33501" x="7631113" y="1163638"/>
          <p14:tracePt t="33508" x="7656513" y="1163638"/>
          <p14:tracePt t="33516" x="7666038" y="1163638"/>
          <p14:tracePt t="33524" x="7681913" y="1163638"/>
          <p14:tracePt t="33532" x="7691438" y="1163638"/>
          <p14:tracePt t="33556" x="7699375" y="1163638"/>
          <p14:tracePt t="33564" x="7707313" y="1163638"/>
          <p14:tracePt t="33580" x="7716838" y="1163638"/>
          <p14:tracePt t="33588" x="7732713" y="1163638"/>
          <p14:tracePt t="33596" x="7758113" y="1163638"/>
          <p14:tracePt t="33604" x="7783513" y="1163638"/>
          <p14:tracePt t="33614" x="7835900" y="1173163"/>
          <p14:tracePt t="33620" x="7869238" y="1198563"/>
          <p14:tracePt t="33630" x="7927975" y="1231900"/>
          <p14:tracePt t="33637" x="7980363" y="1257300"/>
          <p14:tracePt t="33645" x="8081963" y="1333500"/>
          <p14:tracePt t="33654" x="8183563" y="1350963"/>
          <p14:tracePt t="33662" x="8294688" y="1401763"/>
          <p14:tracePt t="33671" x="8370888" y="1444625"/>
          <p14:tracePt t="33678" x="8447088" y="1477963"/>
          <p14:tracePt t="33685" x="8489950" y="1495425"/>
          <p14:tracePt t="33702" x="8497888" y="1504950"/>
          <p14:tracePt t="33718" x="8507413" y="1504950"/>
          <p14:tracePt t="33805" x="8507413" y="1512888"/>
          <p14:tracePt t="33814" x="8507413" y="1520825"/>
          <p14:tracePt t="33830" x="8515350" y="1546225"/>
          <p14:tracePt t="33837" x="8515350" y="1555750"/>
          <p14:tracePt t="33845" x="8515350" y="1581150"/>
          <p14:tracePt t="33854" x="8515350" y="1631950"/>
          <p14:tracePt t="33862" x="8515350" y="1690688"/>
          <p14:tracePt t="33869" x="8515350" y="1751013"/>
          <p14:tracePt t="33878" x="8472488" y="1819275"/>
          <p14:tracePt t="33886" x="8455025" y="1895475"/>
          <p14:tracePt t="33893" x="8413750" y="2005013"/>
          <p14:tracePt t="33903" x="8404225" y="2124075"/>
          <p14:tracePt t="33909" x="8388350" y="2209800"/>
          <p14:tracePt t="33919" x="8370888" y="2336800"/>
          <p14:tracePt t="33925" x="8362950" y="2447925"/>
          <p14:tracePt t="33934" x="8345488" y="2549525"/>
          <p14:tracePt t="33941" x="8345488" y="2676525"/>
          <p14:tracePt t="33949" x="8345488" y="2830513"/>
          <p14:tracePt t="33957" x="8345488" y="3025775"/>
          <p14:tracePt t="33965" x="8345488" y="3178175"/>
          <p14:tracePt t="33973" x="8345488" y="3330575"/>
          <p14:tracePt t="33981" x="8345488" y="3475038"/>
          <p14:tracePt t="33989" x="8345488" y="3586163"/>
          <p14:tracePt t="33997" x="8345488" y="3713163"/>
          <p14:tracePt t="34005" x="8345488" y="3756025"/>
          <p14:tracePt t="34014" x="8345488" y="3773488"/>
          <p14:tracePt t="34021" x="8345488" y="3781425"/>
          <p14:tracePt t="34141" x="8345488" y="3806825"/>
          <p14:tracePt t="34150" x="8335963" y="3806825"/>
          <p14:tracePt t="34158" x="8328025" y="3806825"/>
          <p14:tracePt t="34165" x="8302625" y="3806825"/>
          <p14:tracePt t="34174" x="8269288" y="3806825"/>
          <p14:tracePt t="34181" x="8234363" y="3806825"/>
          <p14:tracePt t="34190" x="8175625" y="3824288"/>
          <p14:tracePt t="34198" x="8074025" y="3824288"/>
          <p14:tracePt t="34205" x="7945438" y="3832225"/>
          <p14:tracePt t="34214" x="7835900" y="3832225"/>
          <p14:tracePt t="34222" x="7750175" y="3832225"/>
          <p14:tracePt t="34230" x="7572375" y="3832225"/>
          <p14:tracePt t="34237" x="7418388" y="3832225"/>
          <p14:tracePt t="34245" x="7232650" y="3832225"/>
          <p14:tracePt t="34254" x="7027863" y="3832225"/>
          <p14:tracePt t="34262" x="6850063" y="3832225"/>
          <p14:tracePt t="34270" x="6619875" y="3832225"/>
          <p14:tracePt t="34277" x="6381750" y="3832225"/>
          <p14:tracePt t="34286" x="6211888" y="3832225"/>
          <p14:tracePt t="34293" x="6034088" y="3832225"/>
          <p14:tracePt t="34302" x="5880100" y="3832225"/>
          <p14:tracePt t="34310" x="5770563" y="3832225"/>
          <p14:tracePt t="34319" x="5634038" y="3857625"/>
          <p14:tracePt t="34325" x="5591175" y="3857625"/>
          <p14:tracePt t="34333" x="5557838" y="3875088"/>
          <p14:tracePt t="34342" x="5514975" y="3875088"/>
          <p14:tracePt t="34350" x="5489575" y="3883025"/>
          <p14:tracePt t="34358" x="5472113" y="3892550"/>
          <p14:tracePt t="34365" x="5438775" y="3908425"/>
          <p14:tracePt t="34374" x="5413375" y="3908425"/>
          <p14:tracePt t="34381" x="5380038" y="3917950"/>
          <p14:tracePt t="34390" x="5353050" y="3925888"/>
          <p14:tracePt t="34398" x="5327650" y="3943350"/>
          <p14:tracePt t="34405" x="5311775" y="3960813"/>
          <p14:tracePt t="34414" x="5294313" y="3968750"/>
          <p14:tracePt t="34421" x="5260975" y="3976688"/>
          <p14:tracePt t="34430" x="5251450" y="3986213"/>
          <p14:tracePt t="34501" x="5235575" y="3986213"/>
          <p14:tracePt t="34509" x="5218113" y="3976688"/>
          <p14:tracePt t="34518" x="5208588" y="3951288"/>
          <p14:tracePt t="34525" x="5200650" y="3917950"/>
          <p14:tracePt t="34534" x="5183188" y="3883025"/>
          <p14:tracePt t="34541" x="5167313" y="3832225"/>
          <p14:tracePt t="34549" x="5149850" y="3763963"/>
          <p14:tracePt t="34557" x="5116513" y="3687763"/>
          <p14:tracePt t="34565" x="5106988" y="3603625"/>
          <p14:tracePt t="34573" x="5081588" y="3484563"/>
          <p14:tracePt t="34581" x="5081588" y="3382963"/>
          <p14:tracePt t="34589" x="5056188" y="3279775"/>
          <p14:tracePt t="34597" x="5056188" y="3152775"/>
          <p14:tracePt t="34605" x="5056188" y="3059113"/>
          <p14:tracePt t="34614" x="5048250" y="2932113"/>
          <p14:tracePt t="34621" x="5048250" y="2813050"/>
          <p14:tracePt t="34630" x="5048250" y="2719388"/>
          <p14:tracePt t="34637" x="5048250" y="2592388"/>
          <p14:tracePt t="34645" x="5048250" y="2549525"/>
          <p14:tracePt t="34653" x="5048250" y="2506663"/>
          <p14:tracePt t="34661" x="5056188" y="2438400"/>
          <p14:tracePt t="34669" x="5073650" y="2405063"/>
          <p14:tracePt t="34677" x="5116513" y="2371725"/>
          <p14:tracePt t="34685" x="5124450" y="2354263"/>
          <p14:tracePt t="34694" x="5124450" y="2344738"/>
          <p14:tracePt t="34709" x="5132388" y="2328863"/>
          <p14:tracePt t="34719" x="5141913" y="2311400"/>
          <p14:tracePt t="34725" x="5149850" y="2278063"/>
          <p14:tracePt t="34734" x="5157788" y="2278063"/>
          <p14:tracePt t="34742" x="5157788" y="2260600"/>
          <p14:tracePt t="34749" x="5167313" y="2243138"/>
          <p14:tracePt t="34757" x="5183188" y="2235200"/>
          <p14:tracePt t="34765" x="5192713" y="2227263"/>
          <p14:tracePt t="34774" x="5200650" y="2209800"/>
          <p14:tracePt t="34781" x="5200650" y="2192338"/>
          <p14:tracePt t="34789" x="5200650" y="2174875"/>
          <p14:tracePt t="34797" x="5200650" y="2149475"/>
          <p14:tracePt t="34805" x="5226050" y="2133600"/>
          <p14:tracePt t="34813" x="5226050" y="2116138"/>
          <p14:tracePt t="34821" x="5226050" y="2082800"/>
          <p14:tracePt t="34829" x="5226050" y="2055813"/>
          <p14:tracePt t="34837" x="5226050" y="2030413"/>
          <p14:tracePt t="34845" x="5226050" y="1971675"/>
          <p14:tracePt t="34853" x="5226050" y="1928813"/>
          <p14:tracePt t="34861" x="5226050" y="1895475"/>
          <p14:tracePt t="34869" x="5226050" y="1852613"/>
          <p14:tracePt t="34877" x="5226050" y="1827213"/>
          <p14:tracePt t="34886" x="5226050" y="1766888"/>
          <p14:tracePt t="34894" x="5226050" y="1751013"/>
          <p14:tracePt t="34902" x="5226050" y="1733550"/>
          <p14:tracePt t="34909" x="5226050" y="1708150"/>
          <p14:tracePt t="34918" x="5226050" y="1690688"/>
          <p14:tracePt t="34925" x="5226050" y="1665288"/>
          <p14:tracePt t="34934" x="5226050" y="1657350"/>
          <p14:tracePt t="34941" x="5226050" y="1649413"/>
          <p14:tracePt t="34949" x="5235575" y="1622425"/>
          <p14:tracePt t="34957" x="5243513" y="1606550"/>
          <p14:tracePt t="34973" x="5243513" y="1581150"/>
          <p14:tracePt t="34981" x="5251450" y="1581150"/>
          <p14:tracePt t="34989" x="5251450" y="1571625"/>
          <p14:tracePt t="34997" x="5251450" y="1546225"/>
          <p14:tracePt t="35005" x="5260975" y="1538288"/>
          <p14:tracePt t="35014" x="5260975" y="1520825"/>
          <p14:tracePt t="35029" x="5268913" y="1495425"/>
          <p14:tracePt t="35037" x="5276850" y="1487488"/>
          <p14:tracePt t="35053" x="5286375" y="1470025"/>
          <p14:tracePt t="35061" x="5294313" y="1452563"/>
          <p14:tracePt t="35069" x="5302250" y="1436688"/>
          <p14:tracePt t="35085" x="5311775" y="1419225"/>
          <p14:tracePt t="35093" x="5319713" y="1401763"/>
          <p14:tracePt t="35102" x="5327650" y="1393825"/>
          <p14:tracePt t="35109" x="5345113" y="1385888"/>
          <p14:tracePt t="35125" x="5353050" y="1376363"/>
          <p14:tracePt t="35135" x="5362575" y="1368425"/>
          <p14:tracePt t="35141" x="5370513" y="1368425"/>
          <p14:tracePt t="35149" x="5370513" y="1360488"/>
          <p14:tracePt t="35157" x="5380038" y="1360488"/>
          <p14:tracePt t="35165" x="5395913" y="1350963"/>
          <p14:tracePt t="35173" x="5405438" y="1343025"/>
          <p14:tracePt t="35181" x="5413375" y="1343025"/>
          <p14:tracePt t="35189" x="5421313" y="1333500"/>
          <p14:tracePt t="35197" x="5438775" y="1308100"/>
          <p14:tracePt t="35213" x="5456238" y="1300163"/>
          <p14:tracePt t="35221" x="5481638" y="1282700"/>
          <p14:tracePt t="35229" x="5489575" y="1282700"/>
          <p14:tracePt t="35237" x="5507038" y="1274763"/>
          <p14:tracePt t="35245" x="5532438" y="1266825"/>
          <p14:tracePt t="35253" x="5557838" y="1257300"/>
          <p14:tracePt t="35261" x="5583238" y="1249363"/>
          <p14:tracePt t="35270" x="5616575" y="1241425"/>
          <p14:tracePt t="35278" x="5641975" y="1241425"/>
          <p14:tracePt t="35285" x="5676900" y="1231900"/>
          <p14:tracePt t="35293" x="5694363" y="1231900"/>
          <p14:tracePt t="35301" x="5753100" y="1231900"/>
          <p14:tracePt t="35310" x="5778500" y="1231900"/>
          <p14:tracePt t="35318" x="5829300" y="1223963"/>
          <p14:tracePt t="35325" x="5880100" y="1223963"/>
          <p14:tracePt t="35335" x="5940425" y="1223963"/>
          <p14:tracePt t="35343" x="6016625" y="1223963"/>
          <p14:tracePt t="35350" x="6110288" y="1223963"/>
          <p14:tracePt t="35357" x="6186488" y="1223963"/>
          <p14:tracePt t="35365" x="6254750" y="1223963"/>
          <p14:tracePt t="35374" x="6313488" y="1223963"/>
          <p14:tracePt t="35382" x="6356350" y="1223963"/>
          <p14:tracePt t="35389" x="6424613" y="1223963"/>
          <p14:tracePt t="35398" x="6483350" y="1223963"/>
          <p14:tracePt t="35406" x="6526213" y="1223963"/>
          <p14:tracePt t="35413" x="6602413" y="1223963"/>
          <p14:tracePt t="35421" x="6662738" y="1223963"/>
          <p14:tracePt t="35429" x="6746875" y="1223963"/>
          <p14:tracePt t="35437" x="6807200" y="1223963"/>
          <p14:tracePt t="35445" x="6875463" y="1231900"/>
          <p14:tracePt t="35453" x="6959600" y="1231900"/>
          <p14:tracePt t="35461" x="7035800" y="1249363"/>
          <p14:tracePt t="35470" x="7121525" y="1257300"/>
          <p14:tracePt t="35477" x="7205663" y="1266825"/>
          <p14:tracePt t="35486" x="7291388" y="1274763"/>
          <p14:tracePt t="35494" x="7367588" y="1292225"/>
          <p14:tracePt t="35502" x="7469188" y="1292225"/>
          <p14:tracePt t="35509" x="7512050" y="1292225"/>
          <p14:tracePt t="35518" x="7554913" y="1292225"/>
          <p14:tracePt t="35525" x="7613650" y="1292225"/>
          <p14:tracePt t="35535" x="7639050" y="1292225"/>
          <p14:tracePt t="35541" x="7681913" y="1292225"/>
          <p14:tracePt t="35550" x="7707313" y="1292225"/>
          <p14:tracePt t="35557" x="7750175" y="1292225"/>
          <p14:tracePt t="35565" x="7783513" y="1292225"/>
          <p14:tracePt t="35574" x="7826375" y="1292225"/>
          <p14:tracePt t="35582" x="7861300" y="1292225"/>
          <p14:tracePt t="35589" x="7886700" y="1292225"/>
          <p14:tracePt t="35598" x="7912100" y="1292225"/>
          <p14:tracePt t="35605" x="7927975" y="1292225"/>
          <p14:tracePt t="35615" x="7937500" y="1292225"/>
          <p14:tracePt t="35622" x="7954963" y="1292225"/>
          <p14:tracePt t="35686" x="7962900" y="1292225"/>
          <p14:tracePt t="35695" x="7970838" y="1292225"/>
          <p14:tracePt t="35702" x="7980363" y="1292225"/>
          <p14:tracePt t="35711" x="7980363" y="1300163"/>
          <p14:tracePt t="35718" x="7996238" y="1317625"/>
          <p14:tracePt t="35726" x="8013700" y="1325563"/>
          <p14:tracePt t="35735" x="8013700" y="1333500"/>
          <p14:tracePt t="35742" x="8031163" y="1350963"/>
          <p14:tracePt t="35751" x="8047038" y="1368425"/>
          <p14:tracePt t="35759" x="8064500" y="1385888"/>
          <p14:tracePt t="35767" x="8074025" y="1401763"/>
          <p14:tracePt t="35775" x="8089900" y="1427163"/>
          <p14:tracePt t="35782" x="8099425" y="1452563"/>
          <p14:tracePt t="35791" x="8107363" y="1452563"/>
          <p14:tracePt t="35799" x="8107363" y="1470025"/>
          <p14:tracePt t="35806" x="8124825" y="1495425"/>
          <p14:tracePt t="35822" x="8132763" y="1512888"/>
          <p14:tracePt t="35830" x="8140700" y="1520825"/>
          <p14:tracePt t="35838" x="8140700" y="1538288"/>
          <p14:tracePt t="35846" x="8140700" y="1571625"/>
          <p14:tracePt t="35854" x="8150225" y="1606550"/>
          <p14:tracePt t="35862" x="8175625" y="1639888"/>
          <p14:tracePt t="35870" x="8191500" y="1674813"/>
          <p14:tracePt t="35878" x="8191500" y="1725613"/>
          <p14:tracePt t="35886" x="8208963" y="1758950"/>
          <p14:tracePt t="35895" x="8218488" y="1793875"/>
          <p14:tracePt t="35902" x="8218488" y="1819275"/>
          <p14:tracePt t="35911" x="8218488" y="1860550"/>
          <p14:tracePt t="35918" x="8218488" y="1885950"/>
          <p14:tracePt t="35926" x="8226425" y="1911350"/>
          <p14:tracePt t="35934" x="8226425" y="1938338"/>
          <p14:tracePt t="35942" x="8226425" y="1963738"/>
          <p14:tracePt t="35950" x="8226425" y="2005013"/>
          <p14:tracePt t="35958" x="8226425" y="2039938"/>
          <p14:tracePt t="35967" x="8226425" y="2073275"/>
          <p14:tracePt t="35974" x="8226425" y="2098675"/>
          <p14:tracePt t="35982" x="8226425" y="2133600"/>
          <p14:tracePt t="35991" x="8226425" y="2166938"/>
          <p14:tracePt t="35999" x="8226425" y="2209800"/>
          <p14:tracePt t="36006" x="8234363" y="2243138"/>
          <p14:tracePt t="36015" x="8234363" y="2303463"/>
          <p14:tracePt t="36023" x="8251825" y="2362200"/>
          <p14:tracePt t="36031" x="8251825" y="2413000"/>
          <p14:tracePt t="36038" x="8269288" y="2481263"/>
          <p14:tracePt t="36046" x="8269288" y="2532063"/>
          <p14:tracePt t="36054" x="8269288" y="2574925"/>
          <p14:tracePt t="36063" x="8277225" y="2651125"/>
          <p14:tracePt t="36070" x="8277225" y="2719388"/>
          <p14:tracePt t="36078" x="8285163" y="2770188"/>
          <p14:tracePt t="36086" x="8285163" y="2805113"/>
          <p14:tracePt t="36095" x="8294688" y="2846388"/>
          <p14:tracePt t="36104" x="8294688" y="2881313"/>
          <p14:tracePt t="36110" x="8302625" y="2906713"/>
          <p14:tracePt t="36118" x="8302625" y="2940050"/>
          <p14:tracePt t="36126" x="8310563" y="2957513"/>
          <p14:tracePt t="36135" x="8320088" y="3000375"/>
          <p14:tracePt t="36143" x="8320088" y="3059113"/>
          <p14:tracePt t="36151" x="8328025" y="3076575"/>
          <p14:tracePt t="36159" x="8328025" y="3101975"/>
          <p14:tracePt t="36166" x="8328025" y="3127375"/>
          <p14:tracePt t="36175" x="8328025" y="3135313"/>
          <p14:tracePt t="36183" x="8335963" y="3170238"/>
          <p14:tracePt t="36191" x="8335963" y="3195638"/>
          <p14:tracePt t="36199" x="8335963" y="3203575"/>
          <p14:tracePt t="36206" x="8335963" y="3228975"/>
          <p14:tracePt t="36215" x="8335963" y="3246438"/>
          <p14:tracePt t="36223" x="8335963" y="3254375"/>
          <p14:tracePt t="36231" x="8345488" y="3271838"/>
          <p14:tracePt t="36238" x="8345488" y="3289300"/>
          <p14:tracePt t="36246" x="8345488" y="3305175"/>
          <p14:tracePt t="36254" x="8345488" y="3330575"/>
          <p14:tracePt t="36262" x="8345488" y="3348038"/>
          <p14:tracePt t="36270" x="8353425" y="3365500"/>
          <p14:tracePt t="36279" x="8353425" y="3382963"/>
          <p14:tracePt t="36286" x="8353425" y="3390900"/>
          <p14:tracePt t="36311" x="8353425" y="3398838"/>
          <p14:tracePt t="36326" x="8353425" y="3416300"/>
          <p14:tracePt t="36336" x="8353425" y="3424238"/>
          <p14:tracePt t="36342" x="8353425" y="3433763"/>
          <p14:tracePt t="36351" x="8353425" y="3441700"/>
          <p14:tracePt t="36359" x="8353425" y="3449638"/>
          <p14:tracePt t="36366" x="8353425" y="3459163"/>
          <p14:tracePt t="36375" x="8353425" y="3467100"/>
          <p14:tracePt t="36390" x="8353425" y="3484563"/>
          <p14:tracePt t="36399" x="8345488" y="3492500"/>
          <p14:tracePt t="36406" x="8335963" y="3502025"/>
          <p14:tracePt t="36415" x="8320088" y="3527425"/>
          <p14:tracePt t="36431" x="8310563" y="3543300"/>
          <p14:tracePt t="36438" x="8285163" y="3560763"/>
          <p14:tracePt t="36446" x="8277225" y="3568700"/>
          <p14:tracePt t="36454" x="8269288" y="3578225"/>
          <p14:tracePt t="36462" x="8243888" y="3594100"/>
          <p14:tracePt t="36470" x="8208963" y="3611563"/>
          <p14:tracePt t="36479" x="8158163" y="3629025"/>
          <p14:tracePt t="36488" x="8089900" y="3636963"/>
          <p14:tracePt t="36494" x="8056563" y="3646488"/>
          <p14:tracePt t="36504" x="7996238" y="3671888"/>
          <p14:tracePt t="36510" x="7945438" y="3687763"/>
          <p14:tracePt t="36518" x="7886700" y="3687763"/>
          <p14:tracePt t="36526" x="7835900" y="3705225"/>
          <p14:tracePt t="36535" x="7810500" y="3705225"/>
          <p14:tracePt t="36543" x="7775575" y="3705225"/>
          <p14:tracePt t="36551" x="7716838" y="3730625"/>
          <p14:tracePt t="36559" x="7691438" y="3730625"/>
          <p14:tracePt t="36567" x="7613650" y="3738563"/>
          <p14:tracePt t="36575" x="7537450" y="3748088"/>
          <p14:tracePt t="36583" x="7453313" y="3756025"/>
          <p14:tracePt t="36591" x="7359650" y="3763963"/>
          <p14:tracePt t="36599" x="7248525" y="3781425"/>
          <p14:tracePt t="36606" x="7164388" y="3781425"/>
          <p14:tracePt t="36615" x="7035800" y="3781425"/>
          <p14:tracePt t="36622" x="6951663" y="3781425"/>
          <p14:tracePt t="36631" x="6865938" y="3781425"/>
          <p14:tracePt t="36638" x="6764338" y="3790950"/>
          <p14:tracePt t="36646" x="6680200" y="3798888"/>
          <p14:tracePt t="36654" x="6619875" y="3798888"/>
          <p14:tracePt t="36662" x="6577013" y="3798888"/>
          <p14:tracePt t="36670" x="6518275" y="3816350"/>
          <p14:tracePt t="36679" x="6475413" y="3816350"/>
          <p14:tracePt t="36686" x="6416675" y="3824288"/>
          <p14:tracePt t="36695" x="6373813" y="3824288"/>
          <p14:tracePt t="36703" x="6323013" y="3832225"/>
          <p14:tracePt t="36711" x="6237288" y="3841750"/>
          <p14:tracePt t="36718" x="6178550" y="3857625"/>
          <p14:tracePt t="36726" x="6118225" y="3875088"/>
          <p14:tracePt t="36735" x="6059488" y="3883025"/>
          <p14:tracePt t="36742" x="6024563" y="3883025"/>
          <p14:tracePt t="36751" x="5973763" y="3883025"/>
          <p14:tracePt t="36759" x="5932488" y="3883025"/>
          <p14:tracePt t="36767" x="5915025" y="3883025"/>
          <p14:tracePt t="36775" x="5889625" y="3883025"/>
          <p14:tracePt t="36783" x="5880100" y="3892550"/>
          <p14:tracePt t="36791" x="5872163" y="3892550"/>
          <p14:tracePt t="36799" x="5854700" y="3892550"/>
          <p14:tracePt t="36806" x="5838825" y="3900488"/>
          <p14:tracePt t="36815" x="5821363" y="3900488"/>
          <p14:tracePt t="36823" x="5788025" y="3908425"/>
          <p14:tracePt t="36830" x="5778500" y="3917950"/>
          <p14:tracePt t="36838" x="5753100" y="3925888"/>
          <p14:tracePt t="36846" x="5727700" y="3925888"/>
          <p14:tracePt t="36854" x="5710238" y="3935413"/>
          <p14:tracePt t="36863" x="5702300" y="3935413"/>
          <p14:tracePt t="36885" x="5641975" y="3943350"/>
          <p14:tracePt t="36887" x="5634038" y="3943350"/>
          <p14:tracePt t="36895" x="5616575" y="3951288"/>
          <p14:tracePt t="36902" x="5608638" y="3951288"/>
          <p14:tracePt t="36911" x="5575300" y="3960813"/>
          <p14:tracePt t="36918" x="5549900" y="3960813"/>
          <p14:tracePt t="36926" x="5532438" y="3968750"/>
          <p14:tracePt t="36934" x="5514975" y="3968750"/>
          <p14:tracePt t="36942" x="5489575" y="3968750"/>
          <p14:tracePt t="36951" x="5472113" y="3968750"/>
          <p14:tracePt t="36958" x="5456238" y="3976688"/>
          <p14:tracePt t="36967" x="5421313" y="3976688"/>
          <p14:tracePt t="36974" x="5395913" y="3994150"/>
          <p14:tracePt t="36982" x="5380038" y="3994150"/>
          <p14:tracePt t="36990" x="5362575" y="3994150"/>
          <p14:tracePt t="36998" x="5337175" y="4002088"/>
          <p14:tracePt t="37006" x="5327650" y="4011613"/>
          <p14:tracePt t="37014" x="5311775" y="4011613"/>
          <p14:tracePt t="37022" x="5276850" y="4019550"/>
          <p14:tracePt t="37038" x="5251450" y="4027488"/>
          <p14:tracePt t="37046" x="5235575" y="4027488"/>
          <p14:tracePt t="37054" x="5226050" y="4037013"/>
          <p14:tracePt t="37063" x="5208588" y="4037013"/>
          <p14:tracePt t="37070" x="5200650" y="4037013"/>
          <p14:tracePt t="37079" x="5167313" y="4044950"/>
          <p14:tracePt t="37086" x="5141913" y="4044950"/>
          <p14:tracePt t="37094" x="5116513" y="4044950"/>
          <p14:tracePt t="37110" x="5099050" y="4044950"/>
          <p14:tracePt t="37118" x="5073650" y="4044950"/>
          <p14:tracePt t="37126" x="5064125" y="4044950"/>
          <p14:tracePt t="37134" x="5022850" y="4044950"/>
          <p14:tracePt t="37142" x="5005388" y="4044950"/>
          <p14:tracePt t="37152" x="4987925" y="4044950"/>
          <p14:tracePt t="37158" x="4972050" y="4044950"/>
          <p14:tracePt t="37166" x="4954588" y="4044950"/>
          <p14:tracePt t="37174" x="4946650" y="4044950"/>
          <p14:tracePt t="37198" x="4919663" y="4044950"/>
          <p14:tracePt t="37214" x="4911725" y="4044950"/>
          <p14:tracePt t="38232" x="4894263" y="4019550"/>
          <p14:tracePt t="38240" x="4886325" y="3994150"/>
          <p14:tracePt t="38247" x="4886325" y="3986213"/>
          <p14:tracePt t="38255" x="4878388" y="3976688"/>
          <p14:tracePt t="38279" x="4878388" y="3968750"/>
          <p14:tracePt t="38304" x="4868863" y="3960813"/>
          <p14:tracePt t="38311" x="4860925" y="3935413"/>
          <p14:tracePt t="38320" x="4860925" y="3917950"/>
          <p14:tracePt t="38328" x="4852988" y="3900488"/>
          <p14:tracePt t="38336" x="4843463" y="3857625"/>
          <p14:tracePt t="38344" x="4827588" y="3816350"/>
          <p14:tracePt t="38351" x="4818063" y="3798888"/>
          <p14:tracePt t="38359" x="4810125" y="3763963"/>
          <p14:tracePt t="38367" x="4792663" y="3730625"/>
          <p14:tracePt t="38376" x="4784725" y="3705225"/>
          <p14:tracePt t="38385" x="4775200" y="3679825"/>
          <p14:tracePt t="38392" x="4775200" y="3671888"/>
          <p14:tracePt t="38401" x="4775200" y="3662363"/>
          <p14:tracePt t="38408" x="4767263" y="3636963"/>
          <p14:tracePt t="38416" x="4759325" y="3629025"/>
          <p14:tracePt t="38424" x="4759325" y="3594100"/>
          <p14:tracePt t="38432" x="4749800" y="3560763"/>
          <p14:tracePt t="38440" x="4741863" y="3543300"/>
          <p14:tracePt t="38448" x="4733925" y="3509963"/>
          <p14:tracePt t="38456" x="4733925" y="3502025"/>
          <p14:tracePt t="38464" x="4724400" y="3475038"/>
          <p14:tracePt t="38472" x="4724400" y="3467100"/>
          <p14:tracePt t="38488" x="4716463" y="3459163"/>
          <p14:tracePt t="38496" x="4716463" y="3449638"/>
          <p14:tracePt t="38503" x="4716463" y="3441700"/>
          <p14:tracePt t="38512" x="4708525" y="3424238"/>
          <p14:tracePt t="38560" x="4708525" y="3408363"/>
          <p14:tracePt t="38567" x="4708525" y="3382963"/>
          <p14:tracePt t="38575" x="4708525" y="3322638"/>
          <p14:tracePt t="38584" x="4708525" y="3279775"/>
          <p14:tracePt t="38591" x="4691063" y="3246438"/>
          <p14:tracePt t="38601" x="4665663" y="3170238"/>
          <p14:tracePt t="38608" x="4648200" y="3152775"/>
          <p14:tracePt t="38616" x="4640263" y="3144838"/>
          <p14:tracePt t="38624" x="4622800" y="3127375"/>
          <p14:tracePt t="38631" x="4614863" y="3119438"/>
          <p14:tracePt t="38640" x="4605338" y="3109913"/>
          <p14:tracePt t="38648" x="4597400" y="3109913"/>
          <p14:tracePt t="38704" x="4579938" y="3094038"/>
          <p14:tracePt t="38712" x="4579938" y="3076575"/>
          <p14:tracePt t="38719" x="4579938" y="3033713"/>
          <p14:tracePt t="38728" x="4589463" y="2974975"/>
          <p14:tracePt t="38736" x="4657725" y="2881313"/>
          <p14:tracePt t="38744" x="4749800" y="2805113"/>
          <p14:tracePt t="38752" x="4843463" y="2762250"/>
          <p14:tracePt t="38759" x="4946650" y="2736850"/>
          <p14:tracePt t="38768" x="5081588" y="2719388"/>
          <p14:tracePt t="38776" x="5251450" y="2719388"/>
          <p14:tracePt t="38785" x="5438775" y="2727325"/>
          <p14:tracePt t="38792" x="5524500" y="2752725"/>
          <p14:tracePt t="38816" x="5540375" y="2752725"/>
          <p14:tracePt t="38824" x="5549900" y="2752725"/>
          <p14:tracePt t="39248" x="5549900" y="2744788"/>
          <p14:tracePt t="39256" x="5532438" y="2736850"/>
          <p14:tracePt t="39263" x="5464175" y="2719388"/>
          <p14:tracePt t="39271" x="5421313" y="2719388"/>
          <p14:tracePt t="39279" x="5362575" y="2719388"/>
          <p14:tracePt t="39287" x="5251450" y="2719388"/>
          <p14:tracePt t="39295" x="5167313" y="2719388"/>
          <p14:tracePt t="39303" x="5124450" y="2719388"/>
          <p14:tracePt t="39311" x="5081588" y="2719388"/>
          <p14:tracePt t="39319" x="5048250" y="2719388"/>
          <p14:tracePt t="39327" x="5022850" y="2719388"/>
          <p14:tracePt t="39335" x="4987925" y="2719388"/>
          <p14:tracePt t="39343" x="4954588" y="2701925"/>
          <p14:tracePt t="39351" x="4868863" y="2668588"/>
          <p14:tracePt t="39359" x="4724400" y="2643188"/>
          <p14:tracePt t="39367" x="4605338" y="2625725"/>
          <p14:tracePt t="39376" x="4452938" y="2600325"/>
          <p14:tracePt t="39383" x="4206875" y="2566988"/>
          <p14:tracePt t="39391" x="3951288" y="2524125"/>
          <p14:tracePt t="39400" x="3697288" y="2473325"/>
          <p14:tracePt t="39407" x="3475038" y="2430463"/>
          <p14:tracePt t="39415" x="3271838" y="2371725"/>
          <p14:tracePt t="39424" x="3067050" y="2311400"/>
          <p14:tracePt t="39432" x="2922588" y="2260600"/>
          <p14:tracePt t="39440" x="2787650" y="2200275"/>
          <p14:tracePt t="39447" x="2668588" y="2141538"/>
          <p14:tracePt t="39455" x="2541588" y="2098675"/>
          <p14:tracePt t="39463" x="2405063" y="2039938"/>
          <p14:tracePt t="39471" x="2278063" y="1963738"/>
          <p14:tracePt t="39479" x="2141538" y="1903413"/>
          <p14:tracePt t="39487" x="1989138" y="1844675"/>
          <p14:tracePt t="39495" x="1835150" y="1776413"/>
          <p14:tracePt t="39504" x="1700213" y="1725613"/>
          <p14:tracePt t="39512" x="1555750" y="1665288"/>
          <p14:tracePt t="39519" x="1436688" y="1606550"/>
          <p14:tracePt t="39528" x="1333500" y="1563688"/>
          <p14:tracePt t="39535" x="1241425" y="1512888"/>
          <p14:tracePt t="39543" x="1147763" y="1462088"/>
          <p14:tracePt t="39552" x="1069975" y="1401763"/>
          <p14:tracePt t="39560" x="1011238" y="1360488"/>
          <p14:tracePt t="39568" x="942975" y="1308100"/>
          <p14:tracePt t="39575" x="866775" y="1241425"/>
          <p14:tracePt t="39583" x="815975" y="1198563"/>
          <p14:tracePt t="39593" x="765175" y="1155700"/>
          <p14:tracePt t="39600" x="696913" y="1104900"/>
          <p14:tracePt t="39608" x="646113" y="1054100"/>
          <p14:tracePt t="39619" x="603250" y="1011238"/>
          <p14:tracePt t="39625" x="552450" y="960438"/>
          <p14:tracePt t="39634" x="501650" y="892175"/>
          <p14:tracePt t="39642" x="450850" y="841375"/>
          <p14:tracePt t="39650" x="390525" y="790575"/>
          <p14:tracePt t="39659" x="331788" y="739775"/>
          <p14:tracePt t="39665" x="271463" y="671513"/>
          <p14:tracePt t="39673" x="220663" y="628650"/>
          <p14:tracePt t="39682" x="161925" y="585788"/>
          <p14:tracePt t="39689" x="136525" y="560388"/>
          <p14:tracePt t="39698" x="127000" y="544513"/>
          <p14:tracePt t="39705" x="101600" y="509588"/>
          <p14:tracePt t="39714" x="76200" y="484188"/>
          <p14:tracePt t="39722" x="68263" y="484188"/>
          <p14:tracePt t="39730" x="58738" y="466725"/>
          <p14:tracePt t="39739" x="50800" y="458788"/>
          <p14:tracePt t="39817" x="33338" y="458788"/>
          <p14:tracePt t="39826" x="25400" y="458788"/>
          <p14:tracePt t="39835" x="7938" y="484188"/>
          <p14:tracePt t="39841" x="0" y="509588"/>
          <p14:tracePt t="41866" x="25400" y="4224338"/>
          <p14:tracePt t="41882" x="42863" y="4214813"/>
          <p14:tracePt t="41889" x="68263" y="4214813"/>
          <p14:tracePt t="41897" x="85725" y="4214813"/>
          <p14:tracePt t="41905" x="152400" y="4214813"/>
          <p14:tracePt t="41913" x="195263" y="4224338"/>
          <p14:tracePt t="41921" x="280988" y="4249738"/>
          <p14:tracePt t="41929" x="357188" y="4257675"/>
          <p14:tracePt t="41937" x="433388" y="4300538"/>
          <p14:tracePt t="41945" x="519113" y="4325938"/>
          <p14:tracePt t="41953" x="595313" y="4351338"/>
          <p14:tracePt t="41961" x="696913" y="4376738"/>
          <p14:tracePt t="41969" x="833438" y="4427538"/>
          <p14:tracePt t="41978" x="985838" y="4503738"/>
          <p14:tracePt t="41985" x="1206500" y="4630738"/>
          <p14:tracePt t="41994" x="1411288" y="4749800"/>
          <p14:tracePt t="42001" x="1530350" y="4852988"/>
          <p14:tracePt t="42008" x="1649413" y="4937125"/>
          <p14:tracePt t="42029" x="1758950" y="5013325"/>
          <p14:tracePt t="42033" x="1766888" y="5038725"/>
          <p14:tracePt t="42042" x="1776413" y="5064125"/>
          <p14:tracePt t="42049" x="1776413" y="5081588"/>
          <p14:tracePt t="42058" x="1784350" y="5099050"/>
          <p14:tracePt t="42065" x="1784350" y="5132388"/>
          <p14:tracePt t="42073" x="1784350" y="5157788"/>
          <p14:tracePt t="42081" x="1784350" y="5175250"/>
          <p14:tracePt t="42089" x="1784350" y="5218113"/>
          <p14:tracePt t="42097" x="1801813" y="5243513"/>
          <p14:tracePt t="42105" x="1819275" y="5268913"/>
          <p14:tracePt t="42113" x="1835150" y="5286375"/>
          <p14:tracePt t="42121" x="1844675" y="5302250"/>
          <p14:tracePt t="42137" x="1844675" y="5311775"/>
          <p14:tracePt t="42145" x="1844675" y="5327650"/>
          <p14:tracePt t="42153" x="1819275" y="5345113"/>
          <p14:tracePt t="42161" x="1784350" y="5353050"/>
          <p14:tracePt t="42169" x="1725613" y="5395913"/>
          <p14:tracePt t="42178" x="1708150" y="5405438"/>
          <p14:tracePt t="42185" x="1649413" y="5421313"/>
          <p14:tracePt t="42192" x="1631950" y="5421313"/>
          <p14:tracePt t="42209" x="1606550" y="5430838"/>
          <p14:tracePt t="42458" x="1606550" y="5438775"/>
          <p14:tracePt t="42466" x="1597025" y="5456238"/>
          <p14:tracePt t="42476" x="1589088" y="5472113"/>
          <p14:tracePt t="42483" x="1571625" y="5481638"/>
          <p14:tracePt t="42490" x="1563688" y="5481638"/>
          <p14:tracePt t="42498" x="1555750" y="5481638"/>
          <p14:tracePt t="42506" x="1546225" y="5489575"/>
          <p14:tracePt t="42522" x="1546225" y="5507038"/>
          <p14:tracePt t="42539" x="1555750" y="5524500"/>
          <p14:tracePt t="42545" x="1555750" y="5532438"/>
          <p14:tracePt t="42554" x="1555750" y="5540375"/>
          <p14:tracePt t="42570" x="1555750" y="5557838"/>
          <p14:tracePt t="42578" x="1555750" y="5565775"/>
          <p14:tracePt t="42586" x="1546225" y="5583238"/>
          <p14:tracePt t="42594" x="1530350" y="5583238"/>
          <p14:tracePt t="42604" x="1512888" y="5591175"/>
          <p14:tracePt t="42618" x="1504950" y="5600700"/>
          <p14:tracePt t="42627" x="1495425" y="5600700"/>
          <p14:tracePt t="42634" x="1477963" y="5600700"/>
          <p14:tracePt t="42640" x="1462088" y="5600700"/>
          <p14:tracePt t="42648" x="1436688" y="5608638"/>
          <p14:tracePt t="42657" x="1419225" y="5608638"/>
          <p14:tracePt t="42666" x="1385888" y="5608638"/>
          <p14:tracePt t="42672" x="1343025" y="5608638"/>
          <p14:tracePt t="42680" x="1308100" y="5608638"/>
          <p14:tracePt t="42688" x="1282700" y="5608638"/>
          <p14:tracePt t="42696" x="1249363" y="5608638"/>
          <p14:tracePt t="42705" x="1216025" y="5608638"/>
          <p14:tracePt t="42713" x="1189038" y="5608638"/>
          <p14:tracePt t="42722" x="1181100" y="5608638"/>
          <p14:tracePt t="42729" x="1173163" y="5608638"/>
          <p14:tracePt t="42737" x="1163638" y="5608638"/>
          <p14:tracePt t="42770" x="1155700" y="5608638"/>
          <p14:tracePt t="42778" x="1147763" y="5608638"/>
          <p14:tracePt t="42793" x="1130300" y="5608638"/>
          <p14:tracePt t="42802" x="1122363" y="5608638"/>
          <p14:tracePt t="42859" x="1104900" y="5616575"/>
          <p14:tracePt t="42867" x="1096963" y="5626100"/>
          <p14:tracePt t="42883" x="1087438" y="5634038"/>
          <p14:tracePt t="42891" x="1069975" y="5634038"/>
          <p14:tracePt t="42899" x="1069975" y="5641975"/>
          <p14:tracePt t="42914" x="1054100" y="5651500"/>
          <p14:tracePt t="42947" x="1044575" y="5659438"/>
          <p14:tracePt t="42979" x="1036638" y="5659438"/>
          <p14:tracePt t="43019" x="1028700" y="5659438"/>
          <p14:tracePt t="43122" x="1036638" y="5659438"/>
          <p14:tracePt t="43138" x="1054100" y="5659438"/>
          <p14:tracePt t="43146" x="1069975" y="5659438"/>
          <p14:tracePt t="43154" x="1079500" y="5659438"/>
          <p14:tracePt t="43162" x="1104900" y="5659438"/>
          <p14:tracePt t="43170" x="1112838" y="5659438"/>
          <p14:tracePt t="43194" x="1130300" y="5659438"/>
          <p14:tracePt t="43202" x="1130300" y="5668963"/>
          <p14:tracePt t="43210" x="1138238" y="5676900"/>
          <p14:tracePt t="43234" x="1138238" y="5694363"/>
          <p14:tracePt t="43258" x="1138238" y="5702300"/>
          <p14:tracePt t="43266" x="1130300" y="5702300"/>
          <p14:tracePt t="43276" x="1122363" y="5710238"/>
          <p14:tracePt t="43298" x="1112838" y="5710238"/>
          <p14:tracePt t="43354" x="1104900" y="5710238"/>
          <p14:tracePt t="43410" x="1096963" y="5710238"/>
          <p14:tracePt t="43418" x="1087438" y="5694363"/>
          <p14:tracePt t="43450" x="1079500" y="5684838"/>
          <p14:tracePt t="43538" x="1079500" y="5676900"/>
          <p14:tracePt t="43570" x="1069975" y="5668963"/>
          <p14:tracePt t="43594" x="1069975" y="5651500"/>
          <p14:tracePt t="43602" x="1069975" y="5641975"/>
          <p14:tracePt t="43610" x="1087438" y="5616575"/>
          <p14:tracePt t="43618" x="1087438" y="5608638"/>
          <p14:tracePt t="43626" x="1104900" y="5591175"/>
          <p14:tracePt t="43650" x="1104900" y="5583238"/>
          <p14:tracePt t="43665" x="1104900" y="5575300"/>
          <p14:tracePt t="43698" x="1087438" y="5575300"/>
          <p14:tracePt t="43754" x="1079500" y="5565775"/>
          <p14:tracePt t="43810" x="1079500" y="5557838"/>
          <p14:tracePt t="43818" x="1087438" y="5557838"/>
          <p14:tracePt t="43826" x="1087438" y="5549900"/>
          <p14:tracePt t="43842" x="1104900" y="5549900"/>
          <p14:tracePt t="43850" x="1122363" y="5549900"/>
          <p14:tracePt t="43859" x="1122363" y="5540375"/>
          <p14:tracePt t="43866" x="1130300" y="5540375"/>
          <p14:tracePt t="43876" x="1147763" y="5532438"/>
          <p14:tracePt t="43890" x="1163638" y="5524500"/>
          <p14:tracePt t="43898" x="1181100" y="5514975"/>
          <p14:tracePt t="43906" x="1189038" y="5514975"/>
          <p14:tracePt t="43914" x="1223963" y="5507038"/>
          <p14:tracePt t="43922" x="1249363" y="5507038"/>
          <p14:tracePt t="43930" x="1274763" y="5507038"/>
          <p14:tracePt t="43938" x="1300163" y="5507038"/>
          <p14:tracePt t="43946" x="1333500" y="5507038"/>
          <p14:tracePt t="43953" x="1376363" y="5507038"/>
          <p14:tracePt t="43961" x="1411288" y="5507038"/>
          <p14:tracePt t="43969" x="1427163" y="5507038"/>
          <p14:tracePt t="43977" x="1470025" y="5507038"/>
          <p14:tracePt t="43985" x="1520825" y="5507038"/>
          <p14:tracePt t="43993" x="1546225" y="5514975"/>
          <p14:tracePt t="44002" x="1581150" y="5514975"/>
          <p14:tracePt t="44009" x="1614488" y="5524500"/>
          <p14:tracePt t="44017" x="1674813" y="5540375"/>
          <p14:tracePt t="44027" x="1690688" y="5540375"/>
          <p14:tracePt t="44034" x="1716088" y="5540375"/>
          <p14:tracePt t="44042" x="1741488" y="5540375"/>
          <p14:tracePt t="44050" x="1766888" y="5540375"/>
          <p14:tracePt t="44059" x="1784350" y="5540375"/>
          <p14:tracePt t="44066" x="1793875" y="5540375"/>
          <p14:tracePt t="44075" x="1809750" y="5540375"/>
          <p14:tracePt t="44081" x="1819275" y="5540375"/>
          <p14:tracePt t="44089" x="1844675" y="5540375"/>
          <p14:tracePt t="44097" x="1870075" y="5540375"/>
          <p14:tracePt t="44105" x="1885950" y="5540375"/>
          <p14:tracePt t="44113" x="1920875" y="5532438"/>
          <p14:tracePt t="44121" x="1938338" y="5532438"/>
          <p14:tracePt t="44129" x="1971675" y="5524500"/>
          <p14:tracePt t="44137" x="1979613" y="5507038"/>
          <p14:tracePt t="44145" x="1989138" y="5507038"/>
          <p14:tracePt t="44153" x="2005013" y="5497513"/>
          <p14:tracePt t="44161" x="2014538" y="5489575"/>
          <p14:tracePt t="44169" x="2030413" y="5489575"/>
          <p14:tracePt t="44177" x="2039938" y="5481638"/>
          <p14:tracePt t="44194" x="2047875" y="5481638"/>
          <p14:tracePt t="44218" x="2055813" y="5472113"/>
          <p14:tracePt t="44314" x="2065338" y="5472113"/>
          <p14:tracePt t="44330" x="2073275" y="5472113"/>
          <p14:tracePt t="44346" x="2090738" y="5472113"/>
          <p14:tracePt t="44362" x="2108200" y="5464175"/>
          <p14:tracePt t="44370" x="2116138" y="5464175"/>
          <p14:tracePt t="44377" x="2124075" y="5464175"/>
          <p14:tracePt t="44386" x="2149475" y="5464175"/>
          <p14:tracePt t="44394" x="2159000" y="5456238"/>
          <p14:tracePt t="44402" x="2184400" y="5446713"/>
          <p14:tracePt t="44410" x="2200275" y="5446713"/>
          <p14:tracePt t="44417" x="2235200" y="5430838"/>
          <p14:tracePt t="44434" x="2268538" y="5430838"/>
          <p14:tracePt t="44442" x="2286000" y="5430838"/>
          <p14:tracePt t="44450" x="2303463" y="5421313"/>
          <p14:tracePt t="44458" x="2319338" y="5413375"/>
          <p14:tracePt t="44466" x="2354263" y="5413375"/>
          <p14:tracePt t="44475" x="2362200" y="5405438"/>
          <p14:tracePt t="44482" x="2379663" y="5405438"/>
          <p14:tracePt t="44491" x="2413000" y="5405438"/>
          <p14:tracePt t="44497" x="2422525" y="5405438"/>
          <p14:tracePt t="44506" x="2438400" y="5395913"/>
          <p14:tracePt t="44514" x="2455863" y="5395913"/>
          <p14:tracePt t="44523" x="2463800" y="5395913"/>
          <p14:tracePt t="44530" x="2498725" y="5395913"/>
          <p14:tracePt t="44538" x="2524125" y="5395913"/>
          <p14:tracePt t="44546" x="2532063" y="5395913"/>
          <p14:tracePt t="44554" x="2549525" y="5395913"/>
          <p14:tracePt t="44562" x="2582863" y="5395913"/>
          <p14:tracePt t="44570" x="2592388" y="5405438"/>
          <p14:tracePt t="44578" x="2625725" y="5421313"/>
          <p14:tracePt t="44587" x="2660650" y="5421313"/>
          <p14:tracePt t="44594" x="2686050" y="5430838"/>
          <p14:tracePt t="44602" x="2701925" y="5430838"/>
          <p14:tracePt t="44610" x="2727325" y="5430838"/>
          <p14:tracePt t="44618" x="2762250" y="5430838"/>
          <p14:tracePt t="44626" x="2787650" y="5438775"/>
          <p14:tracePt t="44634" x="2813050" y="5438775"/>
          <p14:tracePt t="44642" x="2838450" y="5438775"/>
          <p14:tracePt t="44651" x="2863850" y="5438775"/>
          <p14:tracePt t="44658" x="2881313" y="5438775"/>
          <p14:tracePt t="44666" x="2897188" y="5438775"/>
          <p14:tracePt t="44675" x="2940050" y="5438775"/>
          <p14:tracePt t="44682" x="2965450" y="5438775"/>
          <p14:tracePt t="44691" x="2982913" y="5438775"/>
          <p14:tracePt t="44699" x="3008313" y="5438775"/>
          <p14:tracePt t="44708" x="3059113" y="5446713"/>
          <p14:tracePt t="44715" x="3084513" y="5446713"/>
          <p14:tracePt t="44723" x="3135313" y="5446713"/>
          <p14:tracePt t="44731" x="3160713" y="5481638"/>
          <p14:tracePt t="44739" x="3221038" y="5489575"/>
          <p14:tracePt t="44747" x="3246438" y="5489575"/>
          <p14:tracePt t="44755" x="3271838" y="5489575"/>
          <p14:tracePt t="44763" x="3305175" y="5489575"/>
          <p14:tracePt t="44771" x="3322638" y="5489575"/>
          <p14:tracePt t="44779" x="3348038" y="5489575"/>
          <p14:tracePt t="44787" x="3365500" y="5497513"/>
          <p14:tracePt t="44803" x="3382963" y="5497513"/>
          <p14:tracePt t="44811" x="3398838" y="5497513"/>
          <p14:tracePt t="44819" x="3408363" y="5497513"/>
          <p14:tracePt t="44827" x="3424238" y="5497513"/>
          <p14:tracePt t="44835" x="3433763" y="5497513"/>
          <p14:tracePt t="44843" x="3459163" y="5497513"/>
          <p14:tracePt t="44851" x="3475038" y="5497513"/>
          <p14:tracePt t="44858" x="3492500" y="5497513"/>
          <p14:tracePt t="44866" x="3509963" y="5497513"/>
          <p14:tracePt t="44875" x="3517900" y="5497513"/>
          <p14:tracePt t="44883" x="3543300" y="5497513"/>
          <p14:tracePt t="44891" x="3568700" y="5497513"/>
          <p14:tracePt t="44899" x="3603625" y="5497513"/>
          <p14:tracePt t="44907" x="3619500" y="5497513"/>
          <p14:tracePt t="44914" x="3636963" y="5497513"/>
          <p14:tracePt t="44922" x="3654425" y="5497513"/>
          <p14:tracePt t="44931" x="3679825" y="5497513"/>
          <p14:tracePt t="44938" x="3697288" y="5497513"/>
          <p14:tracePt t="44947" x="3722688" y="5497513"/>
          <p14:tracePt t="44954" x="3756025" y="5497513"/>
          <p14:tracePt t="44963" x="3790950" y="5497513"/>
          <p14:tracePt t="44971" x="3806825" y="5497513"/>
          <p14:tracePt t="44979" x="3816350" y="5497513"/>
          <p14:tracePt t="44987" x="3841750" y="5497513"/>
          <p14:tracePt t="44995" x="3849688" y="5497513"/>
          <p14:tracePt t="45051" x="3857625" y="5497513"/>
          <p14:tracePt t="45067" x="3867150" y="5497513"/>
          <p14:tracePt t="45083" x="3875088" y="5497513"/>
          <p14:tracePt t="45099" x="3883025" y="5497513"/>
          <p14:tracePt t="45123" x="3892550" y="5497513"/>
          <p14:tracePt t="45147" x="3900488" y="5497513"/>
          <p14:tracePt t="45154" x="3908425" y="5497513"/>
          <p14:tracePt t="45163" x="3917950" y="5489575"/>
          <p14:tracePt t="45171" x="3925888" y="5489575"/>
          <p14:tracePt t="45179" x="3935413" y="5489575"/>
          <p14:tracePt t="45194" x="3951288" y="5481638"/>
          <p14:tracePt t="45211" x="3960813" y="5481638"/>
          <p14:tracePt t="45219" x="3968750" y="5481638"/>
          <p14:tracePt t="45251" x="3976688" y="5481638"/>
          <p14:tracePt t="45266" x="3986213" y="5481638"/>
          <p14:tracePt t="45290" x="3994150" y="5481638"/>
          <p14:tracePt t="45299" x="4002088" y="5481638"/>
          <p14:tracePt t="45307" x="4011613" y="5481638"/>
          <p14:tracePt t="45315" x="4011613" y="5472113"/>
          <p14:tracePt t="45323" x="4019550" y="5472113"/>
          <p14:tracePt t="45331" x="4027488" y="5464175"/>
          <p14:tracePt t="45347" x="4037013" y="5464175"/>
          <p14:tracePt t="45354" x="4052888" y="5464175"/>
          <p14:tracePt t="45363" x="4062413" y="5456238"/>
          <p14:tracePt t="45371" x="4070350" y="5456238"/>
          <p14:tracePt t="45379" x="4087813" y="5456238"/>
          <p14:tracePt t="45387" x="4087813" y="5446713"/>
          <p14:tracePt t="45395" x="4095750" y="5438775"/>
          <p14:tracePt t="45411" x="4113213" y="5438775"/>
          <p14:tracePt t="45427" x="4130675" y="5438775"/>
          <p14:tracePt t="45435" x="4146550" y="5430838"/>
          <p14:tracePt t="45443" x="4164013" y="5430838"/>
          <p14:tracePt t="45451" x="4181475" y="5430838"/>
          <p14:tracePt t="45459" x="4197350" y="5421313"/>
          <p14:tracePt t="45467" x="4206875" y="5421313"/>
          <p14:tracePt t="45475" x="4224338" y="5421313"/>
          <p14:tracePt t="45483" x="4240213" y="5413375"/>
          <p14:tracePt t="45499" x="4257675" y="5413375"/>
          <p14:tracePt t="45508" x="4265613" y="5413375"/>
          <p14:tracePt t="45515" x="4283075" y="5413375"/>
          <p14:tracePt t="45524" x="4300538" y="5413375"/>
          <p14:tracePt t="45531" x="4308475" y="5413375"/>
          <p14:tracePt t="45539" x="4325938" y="5413375"/>
          <p14:tracePt t="45547" x="4333875" y="5413375"/>
          <p14:tracePt t="45555" x="4359275" y="5413375"/>
          <p14:tracePt t="45563" x="4384675" y="5413375"/>
          <p14:tracePt t="45571" x="4419600" y="5413375"/>
          <p14:tracePt t="45579" x="4435475" y="5413375"/>
          <p14:tracePt t="45587" x="4460875" y="5413375"/>
          <p14:tracePt t="45595" x="4486275" y="5413375"/>
          <p14:tracePt t="45603" x="4503738" y="5413375"/>
          <p14:tracePt t="45611" x="4521200" y="5421313"/>
          <p14:tracePt t="45619" x="4546600" y="5430838"/>
          <p14:tracePt t="45627" x="4564063" y="5430838"/>
          <p14:tracePt t="45635" x="4579938" y="5430838"/>
          <p14:tracePt t="45643" x="4597400" y="5430838"/>
          <p14:tracePt t="45651" x="4622800" y="5438775"/>
          <p14:tracePt t="45658" x="4630738" y="5438775"/>
          <p14:tracePt t="45667" x="4665663" y="5446713"/>
          <p14:tracePt t="45675" x="4691063" y="5456238"/>
          <p14:tracePt t="45683" x="4716463" y="5456238"/>
          <p14:tracePt t="45691" x="4749800" y="5464175"/>
          <p14:tracePt t="45699" x="4767263" y="5464175"/>
          <p14:tracePt t="45708" x="4802188" y="5472113"/>
          <p14:tracePt t="45715" x="4810125" y="5472113"/>
          <p14:tracePt t="45724" x="4827588" y="5472113"/>
          <p14:tracePt t="45731" x="4835525" y="5472113"/>
          <p14:tracePt t="45739" x="4852988" y="5472113"/>
          <p14:tracePt t="45747" x="4878388" y="5472113"/>
          <p14:tracePt t="45755" x="4886325" y="5472113"/>
          <p14:tracePt t="45763" x="4903788" y="5472113"/>
          <p14:tracePt t="45771" x="4919663" y="5472113"/>
          <p14:tracePt t="45779" x="4929188" y="5472113"/>
          <p14:tracePt t="45787" x="4946650" y="5472113"/>
          <p14:tracePt t="45803" x="4962525" y="5472113"/>
          <p14:tracePt t="45811" x="4979988" y="5472113"/>
          <p14:tracePt t="45819" x="4997450" y="5472113"/>
          <p14:tracePt t="45827" x="5013325" y="5472113"/>
          <p14:tracePt t="45835" x="5056188" y="5472113"/>
          <p14:tracePt t="45843" x="5081588" y="5472113"/>
          <p14:tracePt t="45851" x="5099050" y="5472113"/>
          <p14:tracePt t="45858" x="5132388" y="5472113"/>
          <p14:tracePt t="45867" x="5157788" y="5472113"/>
          <p14:tracePt t="45875" x="5183188" y="5472113"/>
          <p14:tracePt t="45883" x="5208588" y="5464175"/>
          <p14:tracePt t="45891" x="5226050" y="5464175"/>
          <p14:tracePt t="45899" x="5243513" y="5456238"/>
          <p14:tracePt t="45907" x="5260975" y="5456238"/>
          <p14:tracePt t="45914" x="5276850" y="5456238"/>
          <p14:tracePt t="45923" x="5311775" y="5446713"/>
          <p14:tracePt t="45931" x="5319713" y="5446713"/>
          <p14:tracePt t="45938" x="5327650" y="5446713"/>
          <p14:tracePt t="45947" x="5337175" y="5446713"/>
          <p14:tracePt t="46067" x="5345113" y="5446713"/>
          <p14:tracePt t="46099" x="5345113" y="5456238"/>
          <p14:tracePt t="46115" x="5345113" y="5464175"/>
          <p14:tracePt t="46212" x="5337175" y="5464175"/>
          <p14:tracePt t="46220" x="5327650" y="5464175"/>
          <p14:tracePt t="46228" x="5319713" y="5472113"/>
          <p14:tracePt t="46236" x="5311775" y="5489575"/>
          <p14:tracePt t="46243" x="5302250" y="5489575"/>
          <p14:tracePt t="46260" x="5294313" y="5497513"/>
          <p14:tracePt t="46268" x="5286375" y="5507038"/>
          <p14:tracePt t="46277" x="5268913" y="5514975"/>
          <p14:tracePt t="46293" x="5260975" y="5524500"/>
          <p14:tracePt t="46300" x="5251450" y="5532438"/>
          <p14:tracePt t="46310" x="5243513" y="5532438"/>
          <p14:tracePt t="46316" x="5243513" y="5540375"/>
          <p14:tracePt t="46326" x="5235575" y="5540375"/>
          <p14:tracePt t="46332" x="5208588" y="5565775"/>
          <p14:tracePt t="46341" x="5192713" y="5575300"/>
          <p14:tracePt t="46348" x="5183188" y="5583238"/>
          <p14:tracePt t="46357" x="5167313" y="5600700"/>
          <p14:tracePt t="46364" x="5149850" y="5616575"/>
          <p14:tracePt t="46372" x="5141913" y="5634038"/>
          <p14:tracePt t="46380" x="5124450" y="5641975"/>
          <p14:tracePt t="46388" x="5106988" y="5659438"/>
          <p14:tracePt t="46396" x="5091113" y="5676900"/>
          <p14:tracePt t="46404" x="5081588" y="5684838"/>
          <p14:tracePt t="46413" x="5064125" y="5702300"/>
          <p14:tracePt t="46420" x="5056188" y="5710238"/>
          <p14:tracePt t="46428" x="5048250" y="5727700"/>
          <p14:tracePt t="46436" x="5030788" y="5753100"/>
          <p14:tracePt t="46447" x="5013325" y="5770563"/>
          <p14:tracePt t="46452" x="5013325" y="5778500"/>
          <p14:tracePt t="46461" x="5005388" y="5788025"/>
          <p14:tracePt t="46468" x="5005388" y="5803900"/>
          <p14:tracePt t="46477" x="4987925" y="5821363"/>
          <p14:tracePt t="46484" x="4979988" y="5829300"/>
          <p14:tracePt t="46500" x="4962525" y="5854700"/>
          <p14:tracePt t="46516" x="4946650" y="5872163"/>
          <p14:tracePt t="46532" x="4937125" y="5880100"/>
          <p14:tracePt t="46548" x="4929188" y="5889625"/>
          <p14:tracePt t="46564" x="4929188" y="5897563"/>
          <p14:tracePt t="46580" x="4919663" y="5915025"/>
          <p14:tracePt t="46596" x="4911725" y="5922963"/>
          <p14:tracePt t="46613" x="4911725" y="5932488"/>
          <p14:tracePt t="46627" x="4911725" y="5940425"/>
          <p14:tracePt t="46637" x="4911725" y="5948363"/>
          <p14:tracePt t="46643" x="4911725" y="5965825"/>
          <p14:tracePt t="46661" x="4911725" y="5983288"/>
          <p14:tracePt t="46668" x="4911725" y="5991225"/>
          <p14:tracePt t="46709" x="4911725" y="5999163"/>
          <p14:tracePt t="46733" x="4911725" y="6008688"/>
          <p14:tracePt t="47252" x="4919663" y="6008688"/>
          <p14:tracePt t="47540" x="4937125" y="6008688"/>
          <p14:tracePt t="47556" x="4946650" y="6016625"/>
          <p14:tracePt t="47596" x="4946650" y="6024563"/>
          <p14:tracePt t="47620" x="4954588" y="6034088"/>
          <p14:tracePt t="47652" x="4954588" y="6042025"/>
          <p14:tracePt t="47661" x="4962525" y="6049963"/>
          <p14:tracePt t="47676" x="4972050" y="6076950"/>
          <p14:tracePt t="47684" x="4972050" y="6084888"/>
          <p14:tracePt t="47700" x="4972050" y="6102350"/>
          <p14:tracePt t="47708" x="4972050" y="6118225"/>
          <p14:tracePt t="47716" x="4972050" y="6127750"/>
          <p14:tracePt t="47725" x="4972050" y="6143625"/>
          <p14:tracePt t="47732" x="4979988" y="6153150"/>
          <p14:tracePt t="47741" x="4979988" y="6169025"/>
          <p14:tracePt t="47748" x="4979988" y="6194425"/>
          <p14:tracePt t="47758" x="4979988" y="6211888"/>
          <p14:tracePt t="47764" x="4979988" y="6229350"/>
          <p14:tracePt t="47772" x="4987925" y="6254750"/>
          <p14:tracePt t="47780" x="4987925" y="6262688"/>
          <p14:tracePt t="47788" x="4987925" y="6288088"/>
          <p14:tracePt t="47796" x="4987925" y="6313488"/>
          <p14:tracePt t="47804" x="4987925" y="6323013"/>
          <p14:tracePt t="47812" x="4997450" y="6348413"/>
          <p14:tracePt t="47820" x="4997450" y="6365875"/>
          <p14:tracePt t="47836" x="4997450" y="6373813"/>
          <p14:tracePt t="47844" x="4997450" y="6391275"/>
          <p14:tracePt t="47852" x="4997450" y="6399213"/>
          <p14:tracePt t="47876" x="4997450" y="6407150"/>
          <p14:tracePt t="47884" x="4997450" y="6416675"/>
          <p14:tracePt t="47900" x="4997450" y="6424613"/>
          <p14:tracePt t="47932" x="4997450" y="6432550"/>
          <p14:tracePt t="47956" x="4997450" y="6442075"/>
          <p14:tracePt t="47988" x="4997450" y="6450013"/>
          <p14:tracePt t="48004" x="4997450" y="6457950"/>
          <p14:tracePt t="48028" x="4997450" y="6467475"/>
          <p14:tracePt t="48052" x="4997450" y="6475413"/>
          <p14:tracePt t="48084" x="4997450" y="6483350"/>
          <p14:tracePt t="48316" x="4997450" y="6492875"/>
          <p14:tracePt t="48324" x="4987925" y="6500813"/>
          <p14:tracePt t="48348" x="4979988" y="6510338"/>
          <p14:tracePt t="48357" x="4972050" y="6510338"/>
          <p14:tracePt t="48364" x="4946650" y="6518275"/>
          <p14:tracePt t="48380" x="4929188" y="6518275"/>
          <p14:tracePt t="48388" x="4919663" y="6518275"/>
          <p14:tracePt t="48404" x="4911725" y="6518275"/>
          <p14:tracePt t="48412" x="4894263" y="6535738"/>
          <p14:tracePt t="48420" x="4886325" y="6535738"/>
          <p14:tracePt t="48429" x="4878388" y="6535738"/>
          <p14:tracePt t="48436" x="4860925" y="6535738"/>
          <p14:tracePt t="48444" x="4843463" y="6543675"/>
          <p14:tracePt t="48452" x="4810125" y="6543675"/>
          <p14:tracePt t="48460" x="4792663" y="6543675"/>
          <p14:tracePt t="48468" x="4767263" y="6551613"/>
          <p14:tracePt t="48476" x="4749800" y="6551613"/>
          <p14:tracePt t="48484" x="4741863" y="6551613"/>
          <p14:tracePt t="48493" x="4716463" y="6551613"/>
          <p14:tracePt t="48500" x="4683125" y="6551613"/>
          <p14:tracePt t="48508" x="4665663" y="6551613"/>
          <p14:tracePt t="48516" x="4648200" y="6551613"/>
          <p14:tracePt t="48525" x="4605338" y="6551613"/>
          <p14:tracePt t="48532" x="4579938" y="6551613"/>
          <p14:tracePt t="48542" x="4546600" y="6551613"/>
          <p14:tracePt t="48548" x="4495800" y="6551613"/>
          <p14:tracePt t="48558" x="4478338" y="6551613"/>
          <p14:tracePt t="48564" x="4419600" y="6551613"/>
          <p14:tracePt t="48572" x="4402138" y="6551613"/>
          <p14:tracePt t="48580" x="4368800" y="6551613"/>
          <p14:tracePt t="48588" x="4333875" y="6551613"/>
          <p14:tracePt t="48596" x="4300538" y="6561138"/>
          <p14:tracePt t="48604" x="4249738" y="6561138"/>
          <p14:tracePt t="48612" x="4214813" y="6561138"/>
          <p14:tracePt t="48621" x="4171950" y="6561138"/>
          <p14:tracePt t="48628" x="4130675" y="6561138"/>
          <p14:tracePt t="48636" x="4087813" y="6561138"/>
          <p14:tracePt t="48644" x="4011613" y="6561138"/>
          <p14:tracePt t="48652" x="3951288" y="6561138"/>
          <p14:tracePt t="48660" x="3908425" y="6561138"/>
          <p14:tracePt t="48668" x="3849688" y="6561138"/>
          <p14:tracePt t="48677" x="3798888" y="6561138"/>
          <p14:tracePt t="48685" x="3763963" y="6561138"/>
          <p14:tracePt t="48693" x="3730625" y="6561138"/>
          <p14:tracePt t="48701" x="3722688" y="6561138"/>
          <p14:tracePt t="48709" x="3697288" y="6561138"/>
          <p14:tracePt t="48717" x="3646488" y="6561138"/>
          <p14:tracePt t="48725" x="3629025" y="6561138"/>
          <p14:tracePt t="48733" x="3611563" y="6561138"/>
          <p14:tracePt t="48742" x="3594100" y="6561138"/>
          <p14:tracePt t="48749" x="3535363" y="6561138"/>
          <p14:tracePt t="48759" x="3517900" y="6561138"/>
          <p14:tracePt t="48765" x="3475038" y="6561138"/>
          <p14:tracePt t="48775" x="3433763" y="6561138"/>
          <p14:tracePt t="48781" x="3373438" y="6561138"/>
          <p14:tracePt t="48789" x="3297238" y="6561138"/>
          <p14:tracePt t="48797" x="3246438" y="6561138"/>
          <p14:tracePt t="48805" x="3186113" y="6561138"/>
          <p14:tracePt t="48813" x="3144838" y="6561138"/>
          <p14:tracePt t="48821" x="3119438" y="6561138"/>
          <p14:tracePt t="48829" x="3067050" y="6561138"/>
          <p14:tracePt t="48837" x="3033713" y="6561138"/>
          <p14:tracePt t="48845" x="2990850" y="6561138"/>
          <p14:tracePt t="48853" x="2949575" y="6561138"/>
          <p14:tracePt t="48861" x="2871788" y="6561138"/>
          <p14:tracePt t="48869" x="2846388" y="6561138"/>
          <p14:tracePt t="48877" x="2770188" y="6561138"/>
          <p14:tracePt t="48885" x="2711450" y="6561138"/>
          <p14:tracePt t="48893" x="2668588" y="6561138"/>
          <p14:tracePt t="48901" x="2608263" y="6561138"/>
          <p14:tracePt t="48909" x="2566988" y="6561138"/>
          <p14:tracePt t="48916" x="2506663" y="6561138"/>
          <p14:tracePt t="48924" x="2481263" y="6561138"/>
          <p14:tracePt t="48933" x="2430463" y="6561138"/>
          <p14:tracePt t="48940" x="2397125" y="6561138"/>
          <p14:tracePt t="48949" x="2379663" y="6561138"/>
          <p14:tracePt t="48958" x="2344738" y="6561138"/>
          <p14:tracePt t="48965" x="2286000" y="6561138"/>
          <p14:tracePt t="48975" x="2243138" y="6561138"/>
          <p14:tracePt t="48981" x="2200275" y="6561138"/>
          <p14:tracePt t="48989" x="2141538" y="6561138"/>
          <p14:tracePt t="48997" x="2116138" y="6561138"/>
          <p14:tracePt t="49005" x="2082800" y="6561138"/>
          <p14:tracePt t="49013" x="2047875" y="6561138"/>
          <p14:tracePt t="49026" x="2005013" y="6561138"/>
          <p14:tracePt t="49029" x="1963738" y="6561138"/>
          <p14:tracePt t="49037" x="1928813" y="6561138"/>
          <p14:tracePt t="49045" x="1895475" y="6561138"/>
          <p14:tracePt t="49053" x="1852613" y="6561138"/>
          <p14:tracePt t="49061" x="1827213" y="6561138"/>
          <p14:tracePt t="49069" x="1793875" y="6561138"/>
          <p14:tracePt t="49078" x="1758950" y="6561138"/>
          <p14:tracePt t="49085" x="1708150" y="6561138"/>
          <p14:tracePt t="49093" x="1682750" y="6561138"/>
          <p14:tracePt t="49101" x="1631950" y="6561138"/>
          <p14:tracePt t="49109" x="1597025" y="6561138"/>
          <p14:tracePt t="49117" x="1571625" y="6561138"/>
          <p14:tracePt t="49125" x="1530350" y="6561138"/>
          <p14:tracePt t="49133" x="1504950" y="6561138"/>
          <p14:tracePt t="49142" x="1477963" y="6561138"/>
          <p14:tracePt t="49149" x="1436688" y="6561138"/>
          <p14:tracePt t="49158" x="1401763" y="6561138"/>
          <p14:tracePt t="49165" x="1376363" y="6561138"/>
          <p14:tracePt t="49175" x="1343025" y="6561138"/>
          <p14:tracePt t="49181" x="1292225" y="6561138"/>
          <p14:tracePt t="49189" x="1266825" y="6561138"/>
          <p14:tracePt t="49197" x="1231900" y="6561138"/>
          <p14:tracePt t="49205" x="1181100" y="6561138"/>
          <p14:tracePt t="49213" x="1155700" y="6561138"/>
          <p14:tracePt t="49221" x="1147763" y="6561138"/>
          <p14:tracePt t="49229" x="1130300" y="6561138"/>
          <p14:tracePt t="49237" x="1112838" y="6543675"/>
          <p14:tracePt t="49245" x="1104900" y="6543675"/>
          <p14:tracePt t="49261" x="1096963" y="6543675"/>
          <p14:tracePt t="49269" x="1079500" y="6535738"/>
          <p14:tracePt t="49285" x="1044575" y="6535738"/>
          <p14:tracePt t="49293" x="1036638" y="6535738"/>
          <p14:tracePt t="49301" x="1011238" y="6535738"/>
          <p14:tracePt t="49309" x="993775" y="6535738"/>
          <p14:tracePt t="49317" x="968375" y="6535738"/>
          <p14:tracePt t="49325" x="935038" y="6535738"/>
          <p14:tracePt t="49333" x="917575" y="6535738"/>
          <p14:tracePt t="49341" x="909638" y="6535738"/>
          <p14:tracePt t="49349" x="892175" y="6535738"/>
          <p14:tracePt t="49358" x="884238" y="6535738"/>
          <p14:tracePt t="49365" x="866775" y="6535738"/>
          <p14:tracePt t="49375" x="849313" y="6535738"/>
          <p14:tracePt t="49381" x="841375" y="6535738"/>
          <p14:tracePt t="49390" x="808038" y="6535738"/>
          <p14:tracePt t="49397" x="798513" y="6535738"/>
          <p14:tracePt t="49405" x="773113" y="6535738"/>
          <p14:tracePt t="49413" x="755650" y="6535738"/>
          <p14:tracePt t="49421" x="739775" y="6535738"/>
          <p14:tracePt t="49429" x="704850" y="6535738"/>
          <p14:tracePt t="49438" x="671513" y="6535738"/>
          <p14:tracePt t="49445" x="663575" y="6535738"/>
          <p14:tracePt t="49453" x="628650" y="6526213"/>
          <p14:tracePt t="49461" x="620713" y="6526213"/>
          <p14:tracePt t="49469" x="611188" y="6526213"/>
          <p14:tracePt t="49477" x="603250" y="6526213"/>
          <p14:tracePt t="49485" x="595313" y="6526213"/>
          <p14:tracePt t="49493" x="585788" y="6526213"/>
          <p14:tracePt t="49517" x="560388" y="6526213"/>
          <p14:tracePt t="49629" x="552450" y="6518275"/>
          <p14:tracePt t="49645" x="552450" y="6500813"/>
          <p14:tracePt t="49669" x="560388" y="6483350"/>
          <p14:tracePt t="49677" x="577850" y="6475413"/>
          <p14:tracePt t="49685" x="595313" y="6467475"/>
          <p14:tracePt t="49693" x="603250" y="6457950"/>
          <p14:tracePt t="49701" x="611188" y="6457950"/>
          <p14:tracePt t="49709" x="628650" y="6457950"/>
          <p14:tracePt t="49717" x="636588" y="6457950"/>
          <p14:tracePt t="49724" x="654050" y="6450013"/>
          <p14:tracePt t="49734" x="688975" y="6450013"/>
          <p14:tracePt t="49742" x="696913" y="6442075"/>
          <p14:tracePt t="49749" x="722313" y="6442075"/>
          <p14:tracePt t="49758" x="739775" y="6442075"/>
          <p14:tracePt t="49766" x="765175" y="6442075"/>
          <p14:tracePt t="49774" x="781050" y="6442075"/>
          <p14:tracePt t="49781" x="815975" y="6442075"/>
          <p14:tracePt t="49789" x="849313" y="6442075"/>
          <p14:tracePt t="49797" x="866775" y="6442075"/>
          <p14:tracePt t="49805" x="892175" y="6442075"/>
          <p14:tracePt t="49813" x="900113" y="6442075"/>
          <p14:tracePt t="49821" x="917575" y="6442075"/>
          <p14:tracePt t="49829" x="925513" y="6442075"/>
          <p14:tracePt t="49837" x="952500" y="6442075"/>
          <p14:tracePt t="49845" x="960438" y="6442075"/>
          <p14:tracePt t="49853" x="968375" y="6442075"/>
          <p14:tracePt t="49861" x="985838" y="6442075"/>
          <p14:tracePt t="49877" x="1003300" y="6424613"/>
          <p14:tracePt t="49901" x="1011238" y="6424613"/>
          <p14:tracePt t="49917" x="1028700" y="6416675"/>
          <p14:tracePt t="49941" x="1036638" y="6416675"/>
          <p14:tracePt t="49949" x="1054100" y="6416675"/>
          <p14:tracePt t="49965" x="1062038" y="6416675"/>
          <p14:tracePt t="49974" x="1069975" y="6416675"/>
          <p14:tracePt t="49981" x="1079500" y="6416675"/>
          <p14:tracePt t="49989" x="1087438" y="6416675"/>
          <p14:tracePt t="49997" x="1096963" y="6416675"/>
          <p14:tracePt t="50013" x="1112838" y="6407150"/>
          <p14:tracePt t="50025" x="1130300" y="6407150"/>
          <p14:tracePt t="50037" x="1147763" y="6407150"/>
          <p14:tracePt t="50045" x="1163638" y="6407150"/>
          <p14:tracePt t="50053" x="1181100" y="6399213"/>
          <p14:tracePt t="50069" x="1198563" y="6391275"/>
          <p14:tracePt t="50077" x="1206500" y="6391275"/>
          <p14:tracePt t="50085" x="1223963" y="6391275"/>
          <p14:tracePt t="50093" x="1241425" y="6381750"/>
          <p14:tracePt t="50109" x="1257300" y="6381750"/>
          <p14:tracePt t="50117" x="1282700" y="6373813"/>
          <p14:tracePt t="50133" x="1292225" y="6373813"/>
          <p14:tracePt t="50140" x="1308100" y="6365875"/>
          <p14:tracePt t="50148" x="1325563" y="6365875"/>
          <p14:tracePt t="50156" x="1333500" y="6356350"/>
          <p14:tracePt t="50164" x="1350963" y="6356350"/>
          <p14:tracePt t="50173" x="1376363" y="6348413"/>
          <p14:tracePt t="50180" x="1427163" y="6338888"/>
          <p14:tracePt t="50188" x="1452563" y="6338888"/>
          <p14:tracePt t="50196" x="1504950" y="6338888"/>
          <p14:tracePt t="50205" x="1530350" y="6338888"/>
          <p14:tracePt t="50213" x="1606550" y="6338888"/>
          <p14:tracePt t="50221" x="1665288" y="6330950"/>
          <p14:tracePt t="50229" x="1733550" y="6323013"/>
          <p14:tracePt t="50237" x="1801813" y="6288088"/>
          <p14:tracePt t="50245" x="1870075" y="6272213"/>
          <p14:tracePt t="50253" x="1946275" y="6246813"/>
          <p14:tracePt t="50261" x="2047875" y="6211888"/>
          <p14:tracePt t="50269" x="2141538" y="6186488"/>
          <p14:tracePt t="50277" x="2252663" y="6169025"/>
          <p14:tracePt t="50285" x="2447925" y="6102350"/>
          <p14:tracePt t="50293" x="2592388" y="6049963"/>
          <p14:tracePt t="50301" x="2805113" y="5957888"/>
          <p14:tracePt t="50309" x="3000375" y="5854700"/>
          <p14:tracePt t="50317" x="3119438" y="5778500"/>
          <p14:tracePt t="50326" x="3271838" y="5702300"/>
          <p14:tracePt t="50333" x="3398838" y="5616575"/>
          <p14:tracePt t="50341" x="3517900" y="5524500"/>
          <p14:tracePt t="50349" x="3636963" y="5438775"/>
          <p14:tracePt t="50357" x="3781425" y="5337175"/>
          <p14:tracePt t="50365" x="3925888" y="5226050"/>
          <p14:tracePt t="50374" x="4062413" y="5106988"/>
          <p14:tracePt t="50381" x="4214813" y="4979988"/>
          <p14:tracePt t="50390" x="4316413" y="4886325"/>
          <p14:tracePt t="50397" x="4435475" y="4759325"/>
          <p14:tracePt t="50405" x="4538663" y="4665663"/>
          <p14:tracePt t="50414" x="4630738" y="4572000"/>
          <p14:tracePt t="50421" x="4741863" y="4478338"/>
          <p14:tracePt t="50429" x="4818063" y="4384675"/>
          <p14:tracePt t="50437" x="4903788" y="4291013"/>
          <p14:tracePt t="50445" x="4972050" y="4197350"/>
          <p14:tracePt t="50453" x="5064125" y="4105275"/>
          <p14:tracePt t="50461" x="5106988" y="4044950"/>
          <p14:tracePt t="50469" x="5149850" y="3951288"/>
          <p14:tracePt t="50478" x="5200650" y="3892550"/>
          <p14:tracePt t="50485" x="5226050" y="3824288"/>
          <p14:tracePt t="50493" x="5276850" y="3781425"/>
          <p14:tracePt t="50501" x="5294313" y="3748088"/>
          <p14:tracePt t="50509" x="5319713" y="3722688"/>
          <p14:tracePt t="50517" x="5327650" y="3705225"/>
          <p14:tracePt t="50526" x="5345113" y="3654425"/>
          <p14:tracePt t="50533" x="5362575" y="3636963"/>
          <p14:tracePt t="50542" x="5380038" y="3611563"/>
          <p14:tracePt t="50549" x="5405438" y="3594100"/>
          <p14:tracePt t="50557" x="5421313" y="3568700"/>
          <p14:tracePt t="50565" x="5421313" y="3560763"/>
          <p14:tracePt t="50574" x="5438775" y="3552825"/>
          <p14:tracePt t="50581" x="5456238" y="3535363"/>
          <p14:tracePt t="50590" x="5464175" y="3517900"/>
          <p14:tracePt t="50597" x="5489575" y="3509963"/>
          <p14:tracePt t="50606" x="5532438" y="3492500"/>
          <p14:tracePt t="50613" x="5565775" y="3484563"/>
          <p14:tracePt t="50621" x="5626100" y="3475038"/>
          <p14:tracePt t="50629" x="5651500" y="3475038"/>
          <p14:tracePt t="50637" x="5702300" y="3475038"/>
          <p14:tracePt t="50645" x="5735638" y="3475038"/>
          <p14:tracePt t="50653" x="5761038" y="3475038"/>
          <p14:tracePt t="50662" x="5778500" y="3475038"/>
          <p14:tracePt t="50670" x="5803900" y="3475038"/>
          <p14:tracePt t="50678" x="5829300" y="3475038"/>
          <p14:tracePt t="50686" x="5838825" y="3475038"/>
          <p14:tracePt t="50694" x="5846763" y="3484563"/>
          <p14:tracePt t="50710" x="5854700" y="3484563"/>
          <p14:tracePt t="50726" x="5864225" y="3492500"/>
          <p14:tracePt t="50742" x="5864225" y="3502025"/>
          <p14:tracePt t="50757" x="5864225" y="3509963"/>
          <p14:tracePt t="50766" x="5864225" y="3535363"/>
          <p14:tracePt t="50774" x="5864225" y="3543300"/>
          <p14:tracePt t="50782" x="5864225" y="3560763"/>
          <p14:tracePt t="50791" x="5864225" y="3578225"/>
          <p14:tracePt t="50798" x="5864225" y="3594100"/>
          <p14:tracePt t="50807" x="5864225" y="3629025"/>
          <p14:tracePt t="50814" x="5864225" y="3654425"/>
          <p14:tracePt t="50822" x="5854700" y="3671888"/>
          <p14:tracePt t="50830" x="5838825" y="3687763"/>
          <p14:tracePt t="50838" x="5821363" y="3705225"/>
          <p14:tracePt t="50846" x="5803900" y="3730625"/>
          <p14:tracePt t="50854" x="5795963" y="3738563"/>
          <p14:tracePt t="50862" x="5788025" y="3763963"/>
          <p14:tracePt t="50870" x="5770563" y="3781425"/>
          <p14:tracePt t="50878" x="5745163" y="3798888"/>
          <p14:tracePt t="50886" x="5727700" y="3806825"/>
          <p14:tracePt t="50894" x="5710238" y="3824288"/>
          <p14:tracePt t="50902" x="5676900" y="3841750"/>
          <p14:tracePt t="50910" x="5634038" y="3857625"/>
          <p14:tracePt t="50918" x="5616575" y="3867150"/>
          <p14:tracePt t="50926" x="5591175" y="3875088"/>
          <p14:tracePt t="50934" x="5565775" y="3892550"/>
          <p14:tracePt t="50942" x="5524500" y="3917950"/>
          <p14:tracePt t="50950" x="5507038" y="3925888"/>
          <p14:tracePt t="50959" x="5489575" y="3935413"/>
          <p14:tracePt t="50966" x="5464175" y="3943350"/>
          <p14:tracePt t="50973" x="5446713" y="3960813"/>
          <p14:tracePt t="50982" x="5395913" y="3976688"/>
          <p14:tracePt t="50991" x="5380038" y="3976688"/>
          <p14:tracePt t="50998" x="5353050" y="3994150"/>
          <p14:tracePt t="51007" x="5319713" y="4011613"/>
          <p14:tracePt t="51014" x="5286375" y="4019550"/>
          <p14:tracePt t="51024" x="5235575" y="4037013"/>
          <p14:tracePt t="51030" x="5192713" y="4070350"/>
          <p14:tracePt t="51038" x="5167313" y="4087813"/>
          <p14:tracePt t="51046" x="5099050" y="4105275"/>
          <p14:tracePt t="51054" x="5073650" y="4113213"/>
          <p14:tracePt t="51062" x="5013325" y="4138613"/>
          <p14:tracePt t="51070" x="4979988" y="4156075"/>
          <p14:tracePt t="51078" x="4919663" y="4164013"/>
          <p14:tracePt t="51086" x="4868863" y="4197350"/>
          <p14:tracePt t="51094" x="4835525" y="4224338"/>
          <p14:tracePt t="51102" x="4775200" y="4257675"/>
          <p14:tracePt t="51110" x="4724400" y="4275138"/>
          <p14:tracePt t="51118" x="4665663" y="4308475"/>
          <p14:tracePt t="51126" x="4614863" y="4325938"/>
          <p14:tracePt t="51134" x="4564063" y="4341813"/>
          <p14:tracePt t="51142" x="4521200" y="4359275"/>
          <p14:tracePt t="51150" x="4470400" y="4394200"/>
          <p14:tracePt t="51157" x="4394200" y="4427538"/>
          <p14:tracePt t="51166" x="4359275" y="4445000"/>
          <p14:tracePt t="51174" x="4300538" y="4478338"/>
          <p14:tracePt t="51182" x="4249738" y="4495800"/>
          <p14:tracePt t="51190" x="4181475" y="4529138"/>
          <p14:tracePt t="51198" x="4146550" y="4546600"/>
          <p14:tracePt t="51207" x="4105275" y="4572000"/>
          <p14:tracePt t="51214" x="4052888" y="4614863"/>
          <p14:tracePt t="51222" x="4002088" y="4630738"/>
          <p14:tracePt t="51230" x="3943350" y="4665663"/>
          <p14:tracePt t="51238" x="3900488" y="4683125"/>
          <p14:tracePt t="51246" x="3841750" y="4699000"/>
          <p14:tracePt t="51254" x="3806825" y="4741863"/>
          <p14:tracePt t="51262" x="3756025" y="4767263"/>
          <p14:tracePt t="51270" x="3705225" y="4792663"/>
          <p14:tracePt t="51278" x="3654425" y="4827588"/>
          <p14:tracePt t="51286" x="3594100" y="4843463"/>
          <p14:tracePt t="51294" x="3560763" y="4868863"/>
          <p14:tracePt t="51302" x="3509963" y="4894263"/>
          <p14:tracePt t="51310" x="3484563" y="4911725"/>
          <p14:tracePt t="51318" x="3424238" y="4954588"/>
          <p14:tracePt t="51326" x="3382963" y="4979988"/>
          <p14:tracePt t="51334" x="3330575" y="4997450"/>
          <p14:tracePt t="51342" x="3279775" y="5030788"/>
          <p14:tracePt t="51350" x="3228975" y="5081588"/>
          <p14:tracePt t="51358" x="3178175" y="5124450"/>
          <p14:tracePt t="51366" x="3152775" y="5141913"/>
          <p14:tracePt t="51373" x="3109913" y="5157788"/>
          <p14:tracePt t="51382" x="3067050" y="5183188"/>
          <p14:tracePt t="51390" x="3033713" y="5226050"/>
          <p14:tracePt t="51407" x="3000375" y="5243513"/>
          <p14:tracePt t="51414" x="2982913" y="5260975"/>
          <p14:tracePt t="51422" x="2965450" y="5260975"/>
          <p14:tracePt t="51430" x="2957513" y="5276850"/>
          <p14:tracePt t="51446" x="2940050" y="5294313"/>
          <p14:tracePt t="51454" x="2932113" y="5302250"/>
          <p14:tracePt t="51462" x="2914650" y="5311775"/>
          <p14:tracePt t="51470" x="2914650" y="5319713"/>
          <p14:tracePt t="51478" x="2897188" y="5337175"/>
          <p14:tracePt t="51486" x="2889250" y="5345113"/>
          <p14:tracePt t="51494" x="2871788" y="5370513"/>
          <p14:tracePt t="51502" x="2871788" y="5380038"/>
          <p14:tracePt t="51510" x="2863850" y="5380038"/>
          <p14:tracePt t="51518" x="2846388" y="5387975"/>
          <p14:tracePt t="51670" x="2846388" y="5395913"/>
          <p14:tracePt t="51702" x="2846388" y="5405438"/>
          <p14:tracePt t="51718" x="2846388" y="5413375"/>
          <p14:tracePt t="51726" x="2846388" y="5430838"/>
          <p14:tracePt t="51742" x="2846388" y="5446713"/>
          <p14:tracePt t="51750" x="2846388" y="5456238"/>
          <p14:tracePt t="51757" x="2846388" y="5464175"/>
          <p14:tracePt t="51766" x="2846388" y="5472113"/>
          <p14:tracePt t="51846" x="2846388" y="5481638"/>
          <p14:tracePt t="52111" x="2846388" y="5489575"/>
          <p14:tracePt t="52189" x="2846388" y="5497513"/>
          <p14:tracePt t="52287" x="2846388" y="5507038"/>
          <p14:tracePt t="52295" x="2846388" y="5514975"/>
          <p14:tracePt t="52311" x="2846388" y="5524500"/>
          <p14:tracePt t="52327" x="2846388" y="5532438"/>
          <p14:tracePt t="52335" x="2838450" y="5540375"/>
          <p14:tracePt t="52342" x="2838450" y="5549900"/>
          <p14:tracePt t="52351" x="2838450" y="5565775"/>
          <p14:tracePt t="52367" x="2830513" y="5591175"/>
          <p14:tracePt t="52383" x="2820988" y="5626100"/>
          <p14:tracePt t="52392" x="2820988" y="5634038"/>
          <p14:tracePt t="52400" x="2813050" y="5651500"/>
          <p14:tracePt t="52410" x="2813050" y="5694363"/>
          <p14:tracePt t="52415" x="2795588" y="5727700"/>
          <p14:tracePt t="52425" x="2787650" y="5778500"/>
          <p14:tracePt t="52431" x="2787650" y="5803900"/>
          <p14:tracePt t="52440" x="2778125" y="5846763"/>
          <p14:tracePt t="52447" x="2770188" y="5872163"/>
          <p14:tracePt t="52456" x="2770188" y="5897563"/>
          <p14:tracePt t="52464" x="2770188" y="5932488"/>
          <p14:tracePt t="52471" x="2770188" y="5948363"/>
          <p14:tracePt t="52479" x="2762250" y="5983288"/>
          <p14:tracePt t="52487" x="2762250" y="5999163"/>
          <p14:tracePt t="52503" x="2762250" y="6008688"/>
          <p14:tracePt t="52511" x="2762250" y="6024563"/>
          <p14:tracePt t="52519" x="2762250" y="6042025"/>
          <p14:tracePt t="52535" x="2762250" y="6059488"/>
          <p14:tracePt t="52542" x="2762250" y="6067425"/>
          <p14:tracePt t="52551" x="2762250" y="6076950"/>
          <p14:tracePt t="52559" x="2762250" y="6092825"/>
          <p14:tracePt t="52576" x="2762250" y="6102350"/>
          <p14:tracePt t="52904" x="2762250" y="6092825"/>
          <p14:tracePt t="53096" x="2762250" y="6084888"/>
          <p14:tracePt t="53120" x="2762250" y="6076950"/>
          <p14:tracePt t="54688" x="2770188" y="6076950"/>
          <p14:tracePt t="54697" x="2778125" y="6076950"/>
          <p14:tracePt t="54713" x="2787650" y="6076950"/>
          <p14:tracePt t="54737" x="2805113" y="6092825"/>
          <p14:tracePt t="54761" x="2813050" y="6092825"/>
          <p14:tracePt t="54776" x="2830513" y="6102350"/>
          <p14:tracePt t="54792" x="2838450" y="6110288"/>
          <p14:tracePt t="54817" x="2846388" y="6118225"/>
          <p14:tracePt t="54865" x="2855913" y="6118225"/>
          <p14:tracePt t="54873" x="2863850" y="6118225"/>
          <p14:tracePt t="54888" x="2871788" y="6118225"/>
          <p14:tracePt t="54920" x="2881313" y="6118225"/>
          <p14:tracePt t="54928" x="2889250" y="6118225"/>
          <p14:tracePt t="54937" x="2897188" y="6127750"/>
          <p14:tracePt t="54953" x="2914650" y="6135688"/>
          <p14:tracePt t="54961" x="2922588" y="6135688"/>
          <p14:tracePt t="54968" x="2932113" y="6143625"/>
          <p14:tracePt t="54977" x="2949575" y="6153150"/>
          <p14:tracePt t="54985" x="2965450" y="6153150"/>
          <p14:tracePt t="55000" x="2974975" y="6161088"/>
          <p14:tracePt t="55010" x="2990850" y="6169025"/>
          <p14:tracePt t="55026" x="3008313" y="6178550"/>
          <p14:tracePt t="55032" x="3025775" y="6186488"/>
          <p14:tracePt t="55041" x="3051175" y="6186488"/>
          <p14:tracePt t="55048" x="3067050" y="6186488"/>
          <p14:tracePt t="55057" x="3094038" y="6194425"/>
          <p14:tracePt t="55065" x="3101975" y="6194425"/>
          <p14:tracePt t="55074" x="3127375" y="6194425"/>
          <p14:tracePt t="55081" x="3160713" y="6194425"/>
          <p14:tracePt t="55089" x="3178175" y="6194425"/>
          <p14:tracePt t="55097" x="3203575" y="6194425"/>
          <p14:tracePt t="55104" x="3221038" y="6194425"/>
          <p14:tracePt t="55112" x="3254375" y="6211888"/>
          <p14:tracePt t="55121" x="3263900" y="6211888"/>
          <p14:tracePt t="55128" x="3279775" y="6211888"/>
          <p14:tracePt t="55137" x="3297238" y="6211888"/>
          <p14:tracePt t="55144" x="3322638" y="6211888"/>
          <p14:tracePt t="55152" x="3340100" y="6221413"/>
          <p14:tracePt t="55160" x="3348038" y="6221413"/>
          <p14:tracePt t="55168" x="3355975" y="6229350"/>
          <p14:tracePt t="55201" x="3373438" y="6237288"/>
          <p14:tracePt t="55217" x="3382963" y="6246813"/>
          <p14:tracePt t="55240" x="3390900" y="6254750"/>
          <p14:tracePt t="55248" x="3390900" y="6262688"/>
          <p14:tracePt t="55264" x="3398838" y="6262688"/>
          <p14:tracePt t="55273" x="3398838" y="6272213"/>
          <p14:tracePt t="55280" x="3398838" y="6280150"/>
          <p14:tracePt t="55304" x="3398838" y="6288088"/>
          <p14:tracePt t="55313" x="3408363" y="6288088"/>
          <p14:tracePt t="55655" x="3424238" y="6288088"/>
          <p14:tracePt t="55671" x="3449638" y="6288088"/>
          <p14:tracePt t="55680" x="3459163" y="6288088"/>
          <p14:tracePt t="55687" x="3475038" y="6288088"/>
          <p14:tracePt t="55696" x="3484563" y="6288088"/>
          <p14:tracePt t="55704" x="3492500" y="6288088"/>
          <p14:tracePt t="55712" x="3502025" y="6288088"/>
          <p14:tracePt t="55720" x="3517900" y="6297613"/>
          <p14:tracePt t="55728" x="3543300" y="6305550"/>
          <p14:tracePt t="55736" x="3560763" y="6305550"/>
          <p14:tracePt t="55744" x="3578225" y="6323013"/>
          <p14:tracePt t="55751" x="3586163" y="6323013"/>
          <p14:tracePt t="55760" x="3611563" y="6348413"/>
          <p14:tracePt t="55767" x="3629025" y="6348413"/>
          <p14:tracePt t="55775" x="3636963" y="6348413"/>
          <p14:tracePt t="55784" x="3662363" y="6356350"/>
          <p14:tracePt t="55800" x="3679825" y="6365875"/>
          <p14:tracePt t="55808" x="3687763" y="6373813"/>
          <p14:tracePt t="55816" x="3697288" y="6381750"/>
          <p14:tracePt t="55825" x="3705225" y="6381750"/>
          <p14:tracePt t="55832" x="3713163" y="6391275"/>
          <p14:tracePt t="55839" x="3722688" y="6391275"/>
          <p14:tracePt t="55856" x="3730625" y="6391275"/>
          <p14:tracePt t="55863" x="3738563" y="6399213"/>
          <p14:tracePt t="55880" x="3748088" y="6407150"/>
          <p14:tracePt t="55888" x="3763963" y="6416675"/>
          <p14:tracePt t="55896" x="3773488" y="6416675"/>
          <p14:tracePt t="55904" x="3781425" y="6416675"/>
          <p14:tracePt t="55912" x="3798888" y="6416675"/>
          <p14:tracePt t="55920" x="3806825" y="6424613"/>
          <p14:tracePt t="55927" x="3816350" y="6424613"/>
          <p14:tracePt t="55936" x="3832225" y="6424613"/>
          <p14:tracePt t="55944" x="3832225" y="6442075"/>
          <p14:tracePt t="55951" x="3841750" y="6442075"/>
          <p14:tracePt t="55959" x="3857625" y="6442075"/>
          <p14:tracePt t="55967" x="3867150" y="6442075"/>
          <p14:tracePt t="55983" x="3875088" y="6442075"/>
          <p14:tracePt t="55991" x="3883025" y="6442075"/>
          <p14:tracePt t="56000" x="3900488" y="6442075"/>
          <p14:tracePt t="56007" x="3908425" y="6442075"/>
          <p14:tracePt t="56024" x="3925888" y="6442075"/>
          <p14:tracePt t="56040" x="3935413" y="6442075"/>
          <p14:tracePt t="56064" x="3943350" y="6442075"/>
          <p14:tracePt t="56080" x="3960813" y="6442075"/>
          <p14:tracePt t="56120" x="3968750" y="6442075"/>
          <p14:tracePt t="56128" x="3976688" y="6450013"/>
          <p14:tracePt t="56152" x="3994150" y="6457950"/>
          <p14:tracePt t="56160" x="4002088" y="6467475"/>
          <p14:tracePt t="56168" x="4002088" y="6475413"/>
          <p14:tracePt t="56175" x="4011613" y="6475413"/>
          <p14:tracePt t="56192" x="4027488" y="6475413"/>
          <p14:tracePt t="56377" x="4019550" y="6475413"/>
          <p14:tracePt t="56385" x="4011613" y="6475413"/>
          <p14:tracePt t="56393" x="3994150" y="6483350"/>
          <p14:tracePt t="56434" x="3976688" y="6483350"/>
          <p14:tracePt t="56447" x="3951288" y="6483350"/>
          <p14:tracePt t="56463" x="3943350" y="6483350"/>
          <p14:tracePt t="56497" x="3935413" y="6483350"/>
          <p14:tracePt t="56562" x="3917950" y="6483350"/>
          <p14:tracePt t="56577" x="3908425" y="6483350"/>
          <p14:tracePt t="56633" x="3900488" y="6483350"/>
          <p14:tracePt t="56641" x="3883025" y="6483350"/>
          <p14:tracePt t="56657" x="3875088" y="6483350"/>
          <p14:tracePt t="56665" x="3867150" y="6483350"/>
          <p14:tracePt t="56681" x="3857625" y="6483350"/>
          <p14:tracePt t="56697" x="3849688" y="6483350"/>
          <p14:tracePt t="56729" x="3841750" y="6483350"/>
          <p14:tracePt t="56737" x="3832225" y="6483350"/>
          <p14:tracePt t="56745" x="3824288" y="6483350"/>
          <p14:tracePt t="56753" x="3816350" y="6483350"/>
          <p14:tracePt t="56761" x="3798888" y="6483350"/>
          <p14:tracePt t="56769" x="3773488" y="6483350"/>
          <p14:tracePt t="56777" x="3773488" y="6475413"/>
          <p14:tracePt t="56785" x="3756025" y="6467475"/>
          <p14:tracePt t="56801" x="3738563" y="6457950"/>
          <p14:tracePt t="56817" x="3730625" y="6450013"/>
          <p14:tracePt t="56825" x="3722688" y="6442075"/>
          <p14:tracePt t="56833" x="3713163" y="6432550"/>
          <p14:tracePt t="56849" x="3705225" y="6432550"/>
          <p14:tracePt t="56889" x="3697288" y="6432550"/>
          <p14:tracePt t="56897" x="3687763" y="6432550"/>
          <p14:tracePt t="57129" x="3687763" y="6424613"/>
          <p14:tracePt t="57201" x="3697288" y="6424613"/>
          <p14:tracePt t="57361" x="3705225" y="6424613"/>
          <p14:tracePt t="57377" x="3713163" y="6424613"/>
          <p14:tracePt t="57393" x="3722688" y="6442075"/>
          <p14:tracePt t="57417" x="3722688" y="6450013"/>
          <p14:tracePt t="57457" x="3730625" y="6457950"/>
          <p14:tracePt t="57513" x="3738563" y="6457950"/>
          <p14:tracePt t="57537" x="3763963" y="6457950"/>
          <p14:tracePt t="57561" x="3773488" y="6457950"/>
          <p14:tracePt t="57577" x="3781425" y="6457950"/>
          <p14:tracePt t="57586" x="3790950" y="6457950"/>
          <p14:tracePt t="57601" x="3798888" y="6467475"/>
          <p14:tracePt t="57649" x="3806825" y="6467475"/>
          <p14:tracePt t="57665" x="3816350" y="6467475"/>
          <p14:tracePt t="57681" x="3824288" y="6475413"/>
          <p14:tracePt t="57713" x="3824288" y="6483350"/>
          <p14:tracePt t="57729" x="3832225" y="6483350"/>
          <p14:tracePt t="57753" x="3841750" y="6492875"/>
          <p14:tracePt t="58049" x="3849688" y="6492875"/>
          <p14:tracePt t="58057" x="3857625" y="6500813"/>
          <p14:tracePt t="58073" x="3867150" y="6510338"/>
          <p14:tracePt t="58081" x="3875088" y="6510338"/>
          <p14:tracePt t="58089" x="3883025" y="6510338"/>
          <p14:tracePt t="58105" x="3892550" y="6518275"/>
          <p14:tracePt t="58122" x="3900488" y="6526213"/>
          <p14:tracePt t="58129" x="3908425" y="6526213"/>
          <p14:tracePt t="58137" x="3925888" y="6526213"/>
          <p14:tracePt t="58145" x="3943350" y="6551613"/>
          <p14:tracePt t="58153" x="3960813" y="6551613"/>
          <p14:tracePt t="58161" x="3986213" y="6561138"/>
          <p14:tracePt t="58169" x="4011613" y="6569075"/>
          <p14:tracePt t="58177" x="4027488" y="6569075"/>
          <p14:tracePt t="58185" x="4037013" y="6569075"/>
          <p14:tracePt t="58193" x="4052888" y="6569075"/>
          <p14:tracePt t="58201" x="4062413" y="6569075"/>
          <p14:tracePt t="58217" x="4070350" y="6569075"/>
          <p14:tracePt t="58225" x="4079875" y="6569075"/>
          <p14:tracePt t="58241" x="4105275" y="6569075"/>
          <p14:tracePt t="58249" x="4113213" y="6569075"/>
          <p14:tracePt t="58265" x="4121150" y="6569075"/>
          <p14:tracePt t="58273" x="4138613" y="6569075"/>
          <p14:tracePt t="58305" x="4146550" y="6569075"/>
          <p14:tracePt t="58322" x="4156075" y="6561138"/>
          <p14:tracePt t="59042" x="4164013" y="6551613"/>
          <p14:tracePt t="59074" x="4164013" y="6543675"/>
          <p14:tracePt t="59210" x="4156075" y="6535738"/>
          <p14:tracePt t="59226" x="4156075" y="6526213"/>
          <p14:tracePt t="59250" x="4146550" y="6526213"/>
          <p14:tracePt t="59282" x="4138613" y="6518275"/>
          <p14:tracePt t="59978" x="4130675" y="6510338"/>
          <p14:tracePt t="59986" x="4130675" y="6500813"/>
          <p14:tracePt t="60322" x="4113213" y="6500813"/>
          <p14:tracePt t="60346" x="4105275" y="6500813"/>
          <p14:tracePt t="60378" x="4095750" y="6492875"/>
          <p14:tracePt t="60394" x="4087813" y="6483350"/>
          <p14:tracePt t="60522" x="4079875" y="6483350"/>
          <p14:tracePt t="60531" x="4070350" y="6483350"/>
          <p14:tracePt t="60546" x="4062413" y="6475413"/>
          <p14:tracePt t="60570" x="4052888" y="6467475"/>
          <p14:tracePt t="61996" x="4044950" y="6450013"/>
          <p14:tracePt t="62004" x="4044950" y="6442075"/>
          <p14:tracePt t="62012" x="4044950" y="6407150"/>
          <p14:tracePt t="62023" x="4044950" y="6381750"/>
          <p14:tracePt t="62028" x="4062413" y="6348413"/>
          <p14:tracePt t="62036" x="4079875" y="6288088"/>
          <p14:tracePt t="62044" x="4105275" y="6237288"/>
          <p14:tracePt t="62051" x="4113213" y="6194425"/>
          <p14:tracePt t="62059" x="4156075" y="6118225"/>
          <p14:tracePt t="62067" x="4164013" y="6059488"/>
          <p14:tracePt t="62075" x="4164013" y="5999163"/>
          <p14:tracePt t="62083" x="4181475" y="5940425"/>
          <p14:tracePt t="62091" x="4197350" y="5880100"/>
          <p14:tracePt t="62099" x="4214813" y="5821363"/>
          <p14:tracePt t="62107" x="4240213" y="5745163"/>
          <p14:tracePt t="62115" x="4249738" y="5668963"/>
          <p14:tracePt t="62124" x="4265613" y="5600700"/>
          <p14:tracePt t="62131" x="4275138" y="5549900"/>
          <p14:tracePt t="62139" x="4300538" y="5497513"/>
          <p14:tracePt t="62147" x="4316413" y="5481638"/>
          <p14:tracePt t="62155" x="4325938" y="5438775"/>
          <p14:tracePt t="62163" x="4333875" y="5405438"/>
          <p14:tracePt t="62172" x="4333875" y="5387975"/>
          <p14:tracePt t="62179" x="4333875" y="5370513"/>
          <p14:tracePt t="62188" x="4341813" y="5362575"/>
          <p14:tracePt t="62195" x="4351338" y="5353050"/>
          <p14:tracePt t="62203" x="4351338" y="5345113"/>
          <p14:tracePt t="62211" x="4351338" y="5337175"/>
          <p14:tracePt t="62403" x="4341813" y="5337175"/>
          <p14:tracePt t="62411" x="4325938" y="5345113"/>
          <p14:tracePt t="62419" x="4316413" y="5353050"/>
          <p14:tracePt t="62435" x="4308475" y="5362575"/>
          <p14:tracePt t="62443" x="4300538" y="5370513"/>
          <p14:tracePt t="62452" x="4300538" y="5380038"/>
          <p14:tracePt t="62459" x="4291013" y="5380038"/>
          <p14:tracePt t="62467" x="4291013" y="5387975"/>
          <p14:tracePt t="62475" x="4283075" y="5395913"/>
          <p14:tracePt t="62507" x="4283075" y="5405438"/>
          <p14:tracePt t="62539" x="4275138" y="5413375"/>
          <p14:tracePt t="62724" x="4265613" y="5421313"/>
          <p14:tracePt t="62731" x="4257675" y="5430838"/>
          <p14:tracePt t="62739" x="4249738" y="5438775"/>
          <p14:tracePt t="62747" x="4240213" y="5446713"/>
          <p14:tracePt t="62755" x="4240213" y="5456238"/>
          <p14:tracePt t="62763" x="4214813" y="5464175"/>
          <p14:tracePt t="62781" x="4206875" y="5481638"/>
          <p14:tracePt t="63404" x="4197350" y="5481638"/>
          <p14:tracePt t="64364" x="4189413" y="5481638"/>
          <p14:tracePt t="64380" x="4181475" y="5481638"/>
          <p14:tracePt t="64396" x="4171950" y="5481638"/>
          <p14:tracePt t="64484" x="4164013" y="5464175"/>
          <p14:tracePt t="64492" x="4146550" y="5438775"/>
          <p14:tracePt t="64501" x="4138613" y="5430838"/>
          <p14:tracePt t="64508" x="4095750" y="5413375"/>
          <p14:tracePt t="64516" x="4079875" y="5395913"/>
          <p14:tracePt t="64524" x="4044950" y="5380038"/>
          <p14:tracePt t="64532" x="4011613" y="5337175"/>
          <p14:tracePt t="64540" x="3986213" y="5311775"/>
          <p14:tracePt t="64548" x="3943350" y="5251450"/>
          <p14:tracePt t="64557" x="3892550" y="5183188"/>
          <p14:tracePt t="64565" x="3849688" y="5157788"/>
          <p14:tracePt t="64571" x="3798888" y="5064125"/>
          <p14:tracePt t="64580" x="3730625" y="4997450"/>
          <p14:tracePt t="64591" x="3679825" y="4946650"/>
          <p14:tracePt t="64597" x="3611563" y="4886325"/>
          <p14:tracePt t="64604" x="3560763" y="4843463"/>
          <p14:tracePt t="64613" x="3467100" y="4759325"/>
          <p14:tracePt t="64621" x="3348038" y="4673600"/>
          <p14:tracePt t="64629" x="3271838" y="4605338"/>
          <p14:tracePt t="64638" x="3186113" y="4529138"/>
          <p14:tracePt t="64645" x="3094038" y="4419600"/>
          <p14:tracePt t="64655" x="3025775" y="4333875"/>
          <p14:tracePt t="64662" x="2932113" y="4240213"/>
          <p14:tracePt t="64670" x="2863850" y="4146550"/>
          <p14:tracePt t="64678" x="2778125" y="4062413"/>
          <p14:tracePt t="64686" x="2693988" y="3925888"/>
          <p14:tracePt t="64694" x="2625725" y="3824288"/>
          <p14:tracePt t="64702" x="2566988" y="3738563"/>
          <p14:tracePt t="64710" x="2516188" y="3662363"/>
          <p14:tracePt t="64718" x="2489200" y="3603625"/>
          <p14:tracePt t="64726" x="2438400" y="3509963"/>
          <p14:tracePt t="64734" x="2379663" y="3433763"/>
          <p14:tracePt t="64742" x="2328863" y="3314700"/>
          <p14:tracePt t="64750" x="2303463" y="3254375"/>
          <p14:tracePt t="64757" x="2243138" y="3152775"/>
          <p14:tracePt t="64766" x="2184400" y="3059113"/>
          <p14:tracePt t="64773" x="2141538" y="2957513"/>
          <p14:tracePt t="64782" x="2108200" y="2863850"/>
          <p14:tracePt t="64789" x="2055813" y="2762250"/>
          <p14:tracePt t="64798" x="1989138" y="2660650"/>
          <p14:tracePt t="64807" x="1928813" y="2566988"/>
          <p14:tracePt t="64814" x="1885950" y="2498725"/>
          <p14:tracePt t="64823" x="1844675" y="2438400"/>
          <p14:tracePt t="64830" x="1793875" y="2362200"/>
          <p14:tracePt t="64840" x="1741488" y="2311400"/>
          <p14:tracePt t="64846" x="1708150" y="2243138"/>
          <p14:tracePt t="64856" x="1639888" y="2166938"/>
          <p14:tracePt t="64862" x="1597025" y="2116138"/>
          <p14:tracePt t="64871" x="1555750" y="2022475"/>
          <p14:tracePt t="64880" x="1495425" y="1946275"/>
          <p14:tracePt t="64886" x="1436688" y="1878013"/>
          <p14:tracePt t="64894" x="1360488" y="1776413"/>
          <p14:tracePt t="64903" x="1300163" y="1708150"/>
          <p14:tracePt t="64912" x="1216025" y="1614488"/>
          <p14:tracePt t="64918" x="1155700" y="1538288"/>
          <p14:tracePt t="64926" x="1087438" y="1462088"/>
          <p14:tracePt t="64934" x="1011238" y="1393825"/>
          <p14:tracePt t="64943" x="952500" y="1333500"/>
          <p14:tracePt t="64950" x="884238" y="1274763"/>
          <p14:tracePt t="64960" x="815975" y="1206500"/>
          <p14:tracePt t="64966" x="747713" y="1163638"/>
          <p14:tracePt t="64973" x="671513" y="1122363"/>
          <p14:tracePt t="64982" x="595313" y="1069975"/>
          <p14:tracePt t="64990" x="544513" y="1019175"/>
          <p14:tracePt t="64998" x="458788" y="977900"/>
          <p14:tracePt t="65006" x="390525" y="942975"/>
          <p14:tracePt t="65014" x="296863" y="892175"/>
          <p14:tracePt t="65023" x="238125" y="858838"/>
          <p14:tracePt t="65042" x="85725" y="747713"/>
          <p14:tracePt t="65046" x="42863" y="722313"/>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41991" y="2034602"/>
            <a:ext cx="5079417" cy="3754874"/>
          </a:xfrm>
          <a:prstGeom prst="rect">
            <a:avLst/>
          </a:prstGeom>
          <a:noFill/>
        </p:spPr>
        <p:txBody>
          <a:bodyPr wrap="square" rtlCol="0">
            <a:spAutoFit/>
          </a:bodyPr>
          <a:lstStyle/>
          <a:p>
            <a:r>
              <a:rPr lang="ja-JP" altLang="en-US" sz="1400" dirty="0"/>
              <a:t>議論終了時刻になったら</a:t>
            </a:r>
            <a:r>
              <a:rPr lang="en-US" altLang="ja-JP" sz="1400" dirty="0"/>
              <a:t>bot</a:t>
            </a:r>
            <a:r>
              <a:rPr lang="ja-JP" altLang="en-US" sz="1400" dirty="0"/>
              <a:t>が「オンライン議論お知らせチャンネル」 に終了の合図を投稿します。これが議論終了の合図です。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この投稿がされた後の評価は無効になります。評価をクリックをした場合、通知は行きますが、</a:t>
            </a:r>
            <a:r>
              <a:rPr lang="en-US" altLang="ja-JP" sz="1400" dirty="0"/>
              <a:t>Lv1,2</a:t>
            </a:r>
            <a:r>
              <a:rPr lang="ja-JP" altLang="en-US" sz="1400" dirty="0"/>
              <a:t>の計算には関係しません。</a:t>
            </a:r>
            <a:endParaRPr lang="en-US" altLang="ja-JP" sz="1400" dirty="0"/>
          </a:p>
          <a:p>
            <a:r>
              <a:rPr lang="ja-JP" altLang="en-US" sz="1400" dirty="0"/>
              <a:t>エラーが出る可能性が高くなるので、評価は行わないでください。</a:t>
            </a:r>
            <a:endParaRPr lang="en-US" altLang="ja-JP" sz="1400" dirty="0"/>
          </a:p>
          <a:p>
            <a:endParaRPr lang="en-US" altLang="ja-JP" sz="1400" dirty="0"/>
          </a:p>
          <a:p>
            <a:endParaRPr lang="en-US" altLang="ja-JP" sz="1400" dirty="0"/>
          </a:p>
          <a:p>
            <a:r>
              <a:rPr lang="ja-JP" altLang="en-US" sz="1400" b="1" dirty="0"/>
              <a:t>議論中に議論終了時間を変更することができます。</a:t>
            </a:r>
            <a:endParaRPr lang="en-US" altLang="ja-JP" sz="1400" b="1" dirty="0"/>
          </a:p>
          <a:p>
            <a:r>
              <a:rPr lang="ja-JP" altLang="en-US" sz="1400" dirty="0"/>
              <a:t>ページ下部のグレーの部分から議論終了時間変更ページに移ってください。</a:t>
            </a:r>
            <a:endParaRPr lang="en-US" altLang="ja-JP" sz="1400" dirty="0"/>
          </a:p>
        </p:txBody>
      </p:sp>
      <p:pic>
        <p:nvPicPr>
          <p:cNvPr id="5" name="図 4">
            <a:extLst>
              <a:ext uri="{FF2B5EF4-FFF2-40B4-BE49-F238E27FC236}">
                <a16:creationId xmlns:a16="http://schemas.microsoft.com/office/drawing/2014/main" id="{6D9DF54D-FA15-4030-95B2-AA6BAD039BFC}"/>
              </a:ext>
            </a:extLst>
          </p:cNvPr>
          <p:cNvPicPr>
            <a:picLocks noChangeAspect="1"/>
          </p:cNvPicPr>
          <p:nvPr/>
        </p:nvPicPr>
        <p:blipFill>
          <a:blip r:embed="rId5"/>
          <a:stretch>
            <a:fillRect/>
          </a:stretch>
        </p:blipFill>
        <p:spPr>
          <a:xfrm>
            <a:off x="871438" y="2771683"/>
            <a:ext cx="4020111" cy="657317"/>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ビデオ議論終了</a:t>
            </a:r>
            <a:endParaRPr lang="en-US" altLang="ja-JP" sz="4000" b="1" dirty="0">
              <a:solidFill>
                <a:schemeClr val="tx1"/>
              </a:solidFill>
            </a:endParaRPr>
          </a:p>
        </p:txBody>
      </p:sp>
      <p:grpSp>
        <p:nvGrpSpPr>
          <p:cNvPr id="2" name="グループ化 1">
            <a:extLst>
              <a:ext uri="{FF2B5EF4-FFF2-40B4-BE49-F238E27FC236}">
                <a16:creationId xmlns:a16="http://schemas.microsoft.com/office/drawing/2014/main" id="{83FEB4E0-6FB3-45D0-BAA6-2520F20DFD15}"/>
              </a:ext>
            </a:extLst>
          </p:cNvPr>
          <p:cNvGrpSpPr/>
          <p:nvPr/>
        </p:nvGrpSpPr>
        <p:grpSpPr>
          <a:xfrm>
            <a:off x="5010485" y="2529994"/>
            <a:ext cx="4018522" cy="1452881"/>
            <a:chOff x="7772401" y="3223894"/>
            <a:chExt cx="4018522" cy="1452881"/>
          </a:xfrm>
        </p:grpSpPr>
        <p:pic>
          <p:nvPicPr>
            <p:cNvPr id="10" name="図 9">
              <a:extLst>
                <a:ext uri="{FF2B5EF4-FFF2-40B4-BE49-F238E27FC236}">
                  <a16:creationId xmlns:a16="http://schemas.microsoft.com/office/drawing/2014/main" id="{0A0A321B-47C8-455A-911A-3A0B59B4D421}"/>
                </a:ext>
              </a:extLst>
            </p:cNvPr>
            <p:cNvPicPr>
              <a:picLocks noChangeAspect="1"/>
            </p:cNvPicPr>
            <p:nvPr/>
          </p:nvPicPr>
          <p:blipFill rotWithShape="1">
            <a:blip r:embed="rId6"/>
            <a:srcRect t="56796" r="17905"/>
            <a:stretch/>
          </p:blipFill>
          <p:spPr>
            <a:xfrm>
              <a:off x="8121195" y="3223894"/>
              <a:ext cx="3669728" cy="1338808"/>
            </a:xfrm>
            <a:prstGeom prst="rect">
              <a:avLst/>
            </a:prstGeom>
          </p:spPr>
        </p:pic>
        <p:sp>
          <p:nvSpPr>
            <p:cNvPr id="7" name="楕円 6">
              <a:extLst>
                <a:ext uri="{FF2B5EF4-FFF2-40B4-BE49-F238E27FC236}">
                  <a16:creationId xmlns:a16="http://schemas.microsoft.com/office/drawing/2014/main" id="{AE565378-36D7-4C06-81A8-2FFBD0C1A018}"/>
                </a:ext>
              </a:extLst>
            </p:cNvPr>
            <p:cNvSpPr/>
            <p:nvPr/>
          </p:nvSpPr>
          <p:spPr>
            <a:xfrm>
              <a:off x="7772401" y="3919629"/>
              <a:ext cx="3171824" cy="757146"/>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sp>
        <p:nvSpPr>
          <p:cNvPr id="12" name="テキスト ボックス 11">
            <a:extLst>
              <a:ext uri="{FF2B5EF4-FFF2-40B4-BE49-F238E27FC236}">
                <a16:creationId xmlns:a16="http://schemas.microsoft.com/office/drawing/2014/main" id="{0516875B-66B6-461E-AE96-70406E5D9871}"/>
              </a:ext>
            </a:extLst>
          </p:cNvPr>
          <p:cNvSpPr txBox="1"/>
          <p:nvPr/>
        </p:nvSpPr>
        <p:spPr>
          <a:xfrm>
            <a:off x="81877" y="1068524"/>
            <a:ext cx="8947130" cy="738664"/>
          </a:xfrm>
          <a:prstGeom prst="rect">
            <a:avLst/>
          </a:prstGeom>
          <a:noFill/>
        </p:spPr>
        <p:txBody>
          <a:bodyPr wrap="square" rtlCol="0">
            <a:spAutoFit/>
          </a:bodyPr>
          <a:lstStyle/>
          <a:p>
            <a:r>
              <a:rPr lang="ja-JP" altLang="en-US" sz="1400" b="1" dirty="0"/>
              <a:t>⑤議論終了時刻になったら</a:t>
            </a:r>
            <a:r>
              <a:rPr lang="en-US" altLang="ja-JP" sz="1400" b="1" dirty="0" err="1"/>
              <a:t>Lv</a:t>
            </a:r>
            <a:r>
              <a:rPr lang="ja-JP" altLang="en-US" sz="1400" b="1" dirty="0"/>
              <a:t>１、</a:t>
            </a:r>
            <a:r>
              <a:rPr lang="en-US" altLang="ja-JP" sz="1400" b="1" dirty="0" err="1"/>
              <a:t>Lv</a:t>
            </a:r>
            <a:r>
              <a:rPr lang="ja-JP" altLang="en-US" sz="1400" b="1" dirty="0"/>
              <a:t>２のポイントが計算される</a:t>
            </a:r>
            <a:endParaRPr lang="en-US" altLang="ja-JP" sz="1400" b="1" dirty="0"/>
          </a:p>
          <a:p>
            <a:r>
              <a:rPr lang="ja-JP" altLang="en-US" sz="1400" b="1" dirty="0"/>
              <a:t>⑥計算が終わり次第、</a:t>
            </a:r>
            <a:r>
              <a:rPr lang="en-US" altLang="ja-JP" sz="1400" b="1" dirty="0"/>
              <a:t>Lv1,2</a:t>
            </a:r>
            <a:r>
              <a:rPr lang="ja-JP" altLang="en-US" sz="1400" b="1" dirty="0"/>
              <a:t>で何ポイント得ることができたのか、また、自分の持ちポイントの増減などの通知が来ます。</a:t>
            </a:r>
            <a:endParaRPr lang="en-US" altLang="ja-JP" sz="1400" b="1" dirty="0"/>
          </a:p>
        </p:txBody>
      </p:sp>
      <p:pic>
        <p:nvPicPr>
          <p:cNvPr id="3" name="オーディオ 2">
            <a:hlinkClick r:id="" action="ppaction://media"/>
            <a:extLst>
              <a:ext uri="{FF2B5EF4-FFF2-40B4-BE49-F238E27FC236}">
                <a16:creationId xmlns:a16="http://schemas.microsoft.com/office/drawing/2014/main" id="{5C2A404A-09C5-4029-8C9C-F917912458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9450931"/>
      </p:ext>
    </p:extLst>
  </p:cSld>
  <p:clrMapOvr>
    <a:masterClrMapping/>
  </p:clrMapOvr>
  <mc:AlternateContent xmlns:mc="http://schemas.openxmlformats.org/markup-compatibility/2006" xmlns:p14="http://schemas.microsoft.com/office/powerpoint/2010/main">
    <mc:Choice Requires="p14">
      <p:transition spd="slow" p14:dur="2000" advTm="28082"/>
    </mc:Choice>
    <mc:Fallback xmlns="">
      <p:transition spd="slow" advTm="28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63" x="5286375" y="3560763"/>
          <p14:tracePt t="559" x="5286375" y="3552825"/>
          <p14:tracePt t="575" x="5251450" y="3535363"/>
          <p14:tracePt t="582" x="5200650" y="3535363"/>
          <p14:tracePt t="591" x="5141913" y="3535363"/>
          <p14:tracePt t="599" x="5038725" y="3509963"/>
          <p14:tracePt t="607" x="4894263" y="3509963"/>
          <p14:tracePt t="615" x="4724400" y="3509963"/>
          <p14:tracePt t="623" x="4521200" y="3509963"/>
          <p14:tracePt t="631" x="4308475" y="3517900"/>
          <p14:tracePt t="639" x="4121150" y="3543300"/>
          <p14:tracePt t="647" x="3976688" y="3568700"/>
          <p14:tracePt t="655" x="3867150" y="3586163"/>
          <p14:tracePt t="663" x="3790950" y="3603625"/>
          <p14:tracePt t="671" x="3748088" y="3611563"/>
          <p14:tracePt t="678" x="3697288" y="3619500"/>
          <p14:tracePt t="686" x="3679825" y="3629025"/>
          <p14:tracePt t="703" x="3671888" y="3629025"/>
          <p14:tracePt t="712" x="3662363" y="3629025"/>
          <p14:tracePt t="728" x="3646488" y="3629025"/>
          <p14:tracePt t="736" x="3619500" y="3629025"/>
          <p14:tracePt t="745" x="3578225" y="3636963"/>
          <p14:tracePt t="751" x="3517900" y="3636963"/>
          <p14:tracePt t="759" x="3467100" y="3636963"/>
          <p14:tracePt t="767" x="3373438" y="3662363"/>
          <p14:tracePt t="776" x="3322638" y="3662363"/>
          <p14:tracePt t="783" x="3238500" y="3662363"/>
          <p14:tracePt t="791" x="3160713" y="3662363"/>
          <p14:tracePt t="798" x="3101975" y="3662363"/>
          <p14:tracePt t="807" x="3016250" y="3662363"/>
          <p14:tracePt t="815" x="2957513" y="3654425"/>
          <p14:tracePt t="823" x="2914650" y="3654425"/>
          <p14:tracePt t="831" x="2838450" y="3629025"/>
          <p14:tracePt t="839" x="2795588" y="3611563"/>
          <p14:tracePt t="848" x="2701925" y="3578225"/>
          <p14:tracePt t="855" x="2643188" y="3552825"/>
          <p14:tracePt t="865" x="2582863" y="3543300"/>
          <p14:tracePt t="870" x="2506663" y="3509963"/>
          <p14:tracePt t="878" x="2447925" y="3484563"/>
          <p14:tracePt t="898" x="2311400" y="3441700"/>
          <p14:tracePt t="903" x="2243138" y="3416300"/>
          <p14:tracePt t="911" x="2159000" y="3408363"/>
          <p14:tracePt t="918" x="2098675" y="3390900"/>
          <p14:tracePt t="928" x="2022475" y="3382963"/>
          <p14:tracePt t="935" x="1938338" y="3355975"/>
          <p14:tracePt t="945" x="1903413" y="3355975"/>
          <p14:tracePt t="951" x="1852613" y="3355975"/>
          <p14:tracePt t="958" x="1819275" y="3340100"/>
          <p14:tracePt t="966" x="1801813" y="3340100"/>
          <p14:tracePt t="973" x="1776413" y="3340100"/>
          <p14:tracePt t="981" x="1766888" y="3340100"/>
          <p14:tracePt t="989" x="1751013" y="3322638"/>
          <p14:tracePt t="997" x="1725613" y="3314700"/>
          <p14:tracePt t="1013" x="1716088" y="3305175"/>
          <p14:tracePt t="1023" x="1708150" y="3305175"/>
          <p14:tracePt t="1047" x="1700213" y="3297238"/>
          <p14:tracePt t="1055" x="1690688" y="3289300"/>
          <p14:tracePt t="1064" x="1682750" y="3279775"/>
          <p14:tracePt t="1070" x="1674813" y="3263900"/>
          <p14:tracePt t="1081" x="1674813" y="3246438"/>
          <p14:tracePt t="1087" x="1665288" y="3228975"/>
          <p14:tracePt t="1095" x="1649413" y="3203575"/>
          <p14:tracePt t="1103" x="1631950" y="3186113"/>
          <p14:tracePt t="1112" x="1622425" y="3170238"/>
          <p14:tracePt t="1119" x="1606550" y="3160713"/>
          <p14:tracePt t="1127" x="1597025" y="3152775"/>
          <p14:tracePt t="1135" x="1589088" y="3144838"/>
          <p14:tracePt t="1145" x="1571625" y="3135313"/>
          <p14:tracePt t="1151" x="1571625" y="3127375"/>
          <p14:tracePt t="1159" x="1563688" y="3127375"/>
          <p14:tracePt t="1167" x="1546225" y="3109913"/>
          <p14:tracePt t="1176" x="1538288" y="3094038"/>
          <p14:tracePt t="1183" x="1512888" y="3059113"/>
          <p14:tracePt t="1191" x="1470025" y="3041650"/>
          <p14:tracePt t="1198" x="1462088" y="3033713"/>
          <p14:tracePt t="1207" x="1436688" y="3016250"/>
          <p14:tracePt t="1215" x="1427163" y="3016250"/>
          <p14:tracePt t="1223" x="1411288" y="2990850"/>
          <p14:tracePt t="1239" x="1385888" y="2965450"/>
          <p14:tracePt t="1246" x="1376363" y="2965450"/>
          <p14:tracePt t="1255" x="1343025" y="2940050"/>
          <p14:tracePt t="1270" x="1343025" y="2932113"/>
          <p14:tracePt t="5207" x="1360488" y="2914650"/>
          <p14:tracePt t="5215" x="1436688" y="2889250"/>
          <p14:tracePt t="5223" x="1538288" y="2871788"/>
          <p14:tracePt t="5231" x="1639888" y="2838450"/>
          <p14:tracePt t="5239" x="1733550" y="2805113"/>
          <p14:tracePt t="5247" x="1776413" y="2778125"/>
          <p14:tracePt t="5255" x="1827213" y="2762250"/>
          <p14:tracePt t="5264" x="1852613" y="2752725"/>
          <p14:tracePt t="5272" x="1870075" y="2752725"/>
          <p14:tracePt t="5280" x="1895475" y="2752725"/>
          <p14:tracePt t="5288" x="1920875" y="2736850"/>
          <p14:tracePt t="5304" x="1954213" y="2736850"/>
          <p14:tracePt t="5311" x="1963738" y="2736850"/>
          <p14:tracePt t="5320" x="1963738" y="2727325"/>
          <p14:tracePt t="5327" x="1979613" y="2727325"/>
          <p14:tracePt t="5336" x="1989138" y="2719388"/>
          <p14:tracePt t="5343" x="2014538" y="2719388"/>
          <p14:tracePt t="5352" x="2022475" y="2711450"/>
          <p14:tracePt t="5360" x="2030413" y="2711450"/>
          <p14:tracePt t="5368" x="2039938" y="2711450"/>
          <p14:tracePt t="5375" x="2047875" y="2711450"/>
          <p14:tracePt t="5384" x="2065338" y="2701925"/>
          <p14:tracePt t="5391" x="2082800" y="2701925"/>
          <p14:tracePt t="5400" x="2090738" y="2701925"/>
          <p14:tracePt t="5415" x="2108200" y="2701925"/>
          <p14:tracePt t="5576" x="2116138" y="2701925"/>
          <p14:tracePt t="5752" x="2124075" y="2701925"/>
          <p14:tracePt t="5768" x="2133600" y="2693988"/>
          <p14:tracePt t="5784" x="2141538" y="2693988"/>
          <p14:tracePt t="5832" x="2159000" y="2693988"/>
          <p14:tracePt t="5848" x="2166938" y="2693988"/>
          <p14:tracePt t="5864" x="2174875" y="2693988"/>
          <p14:tracePt t="5871" x="2184400" y="2693988"/>
          <p14:tracePt t="5880" x="2192338" y="2693988"/>
          <p14:tracePt t="5891" x="2217738" y="2693988"/>
          <p14:tracePt t="5896" x="2235200" y="2693988"/>
          <p14:tracePt t="5904" x="2268538" y="2693988"/>
          <p14:tracePt t="5912" x="2311400" y="2693988"/>
          <p14:tracePt t="5920" x="2387600" y="2693988"/>
          <p14:tracePt t="5927" x="2438400" y="2693988"/>
          <p14:tracePt t="5935" x="2516188" y="2693988"/>
          <p14:tracePt t="5944" x="2608263" y="2693988"/>
          <p14:tracePt t="5952" x="2686050" y="2693988"/>
          <p14:tracePt t="5959" x="2795588" y="2693988"/>
          <p14:tracePt t="5968" x="2906713" y="2693988"/>
          <p14:tracePt t="5975" x="2982913" y="2693988"/>
          <p14:tracePt t="5984" x="3094038" y="2693988"/>
          <p14:tracePt t="5992" x="3195638" y="2693988"/>
          <p14:tracePt t="6000" x="3279775" y="2701925"/>
          <p14:tracePt t="6008" x="3382963" y="2711450"/>
          <p14:tracePt t="6015" x="3475038" y="2711450"/>
          <p14:tracePt t="6024" x="3560763" y="2711450"/>
          <p14:tracePt t="6032" x="3654425" y="2727325"/>
          <p14:tracePt t="6039" x="3713163" y="2770188"/>
          <p14:tracePt t="6048" x="3790950" y="2787650"/>
          <p14:tracePt t="6056" x="3867150" y="2813050"/>
          <p14:tracePt t="6064" x="3908425" y="2820988"/>
          <p14:tracePt t="6072" x="3943350" y="2830513"/>
          <p14:tracePt t="6080" x="3994150" y="2846388"/>
          <p14:tracePt t="6089" x="4011613" y="2855913"/>
          <p14:tracePt t="6096" x="4019550" y="2855913"/>
          <p14:tracePt t="6111" x="4027488" y="2863850"/>
          <p14:tracePt t="6128" x="4037013" y="2871788"/>
          <p14:tracePt t="6143" x="4037013" y="2881313"/>
          <p14:tracePt t="6153" x="4037013" y="2889250"/>
          <p14:tracePt t="6159" x="4037013" y="2897188"/>
          <p14:tracePt t="6168" x="4037013" y="2932113"/>
          <p14:tracePt t="6175" x="4019550" y="2949575"/>
          <p14:tracePt t="6184" x="3986213" y="2974975"/>
          <p14:tracePt t="6191" x="3935413" y="3008313"/>
          <p14:tracePt t="6200" x="3883025" y="3033713"/>
          <p14:tracePt t="6208" x="3849688" y="3059113"/>
          <p14:tracePt t="6216" x="3738563" y="3135313"/>
          <p14:tracePt t="6224" x="3705225" y="3152775"/>
          <p14:tracePt t="6232" x="3646488" y="3203575"/>
          <p14:tracePt t="6239" x="3603625" y="3221038"/>
          <p14:tracePt t="6248" x="3568700" y="3246438"/>
          <p14:tracePt t="6256" x="3517900" y="3305175"/>
          <p14:tracePt t="6264" x="3459163" y="3322638"/>
          <p14:tracePt t="6272" x="3408363" y="3365500"/>
          <p14:tracePt t="6281" x="3355975" y="3382963"/>
          <p14:tracePt t="6289" x="3279775" y="3416300"/>
          <p14:tracePt t="6297" x="3221038" y="3449638"/>
          <p14:tracePt t="6304" x="3152775" y="3492500"/>
          <p14:tracePt t="6313" x="3094038" y="3509963"/>
          <p14:tracePt t="6321" x="3041650" y="3543300"/>
          <p14:tracePt t="6329" x="3000375" y="3560763"/>
          <p14:tracePt t="6337" x="2957513" y="3578225"/>
          <p14:tracePt t="6344" x="2940050" y="3586163"/>
          <p14:tracePt t="6353" x="2914650" y="3594100"/>
          <p14:tracePt t="6361" x="2881313" y="3619500"/>
          <p14:tracePt t="6369" x="2805113" y="3619500"/>
          <p14:tracePt t="6377" x="2744788" y="3636963"/>
          <p14:tracePt t="6384" x="2686050" y="3662363"/>
          <p14:tracePt t="6393" x="2608263" y="3671888"/>
          <p14:tracePt t="6401" x="2557463" y="3671888"/>
          <p14:tracePt t="6408" x="2498725" y="3679825"/>
          <p14:tracePt t="6416" x="2422525" y="3679825"/>
          <p14:tracePt t="6425" x="2379663" y="3679825"/>
          <p14:tracePt t="6433" x="2344738" y="3679825"/>
          <p14:tracePt t="6441" x="2293938" y="3679825"/>
          <p14:tracePt t="6449" x="2278063" y="3679825"/>
          <p14:tracePt t="6456" x="2260600" y="3679825"/>
          <p14:tracePt t="6464" x="2235200" y="3679825"/>
          <p14:tracePt t="6473" x="2200275" y="3679825"/>
          <p14:tracePt t="6481" x="2166938" y="3671888"/>
          <p14:tracePt t="6489" x="2133600" y="3662363"/>
          <p14:tracePt t="6497" x="2108200" y="3654425"/>
          <p14:tracePt t="6504" x="2082800" y="3646488"/>
          <p14:tracePt t="6513" x="2039938" y="3629025"/>
          <p14:tracePt t="6521" x="2030413" y="3619500"/>
          <p14:tracePt t="6529" x="2022475" y="3619500"/>
          <p14:tracePt t="6537" x="2014538" y="3619500"/>
          <p14:tracePt t="6553" x="2014538" y="3611563"/>
          <p14:tracePt t="6576" x="2005013" y="3603625"/>
          <p14:tracePt t="6624" x="2005013" y="3586163"/>
          <p14:tracePt t="6633" x="2022475" y="3578225"/>
          <p14:tracePt t="6641" x="2039938" y="3568700"/>
          <p14:tracePt t="6649" x="2055813" y="3568700"/>
          <p14:tracePt t="6658" x="2065338" y="3560763"/>
          <p14:tracePt t="6664" x="2073275" y="3560763"/>
          <p14:tracePt t="6673" x="2082800" y="3560763"/>
          <p14:tracePt t="6697" x="2090738" y="3560763"/>
          <p14:tracePt t="6744" x="2082800" y="3560763"/>
          <p14:tracePt t="6753" x="2047875" y="3578225"/>
          <p14:tracePt t="6760" x="1963738" y="3578225"/>
          <p14:tracePt t="6769" x="1860550" y="3603625"/>
          <p14:tracePt t="6776" x="1751013" y="3603625"/>
          <p14:tracePt t="6785" x="1631950" y="3611563"/>
          <p14:tracePt t="6793" x="1538288" y="3611563"/>
          <p14:tracePt t="6801" x="1411288" y="3611563"/>
          <p14:tracePt t="6809" x="1325563" y="3611563"/>
          <p14:tracePt t="6817" x="1173163" y="3611563"/>
          <p14:tracePt t="6825" x="977900" y="3611563"/>
          <p14:tracePt t="6833" x="798513" y="3611563"/>
          <p14:tracePt t="6842" x="636588" y="3594100"/>
          <p14:tracePt t="6849" x="492125" y="3578225"/>
          <p14:tracePt t="6858" x="365125" y="3535363"/>
          <p14:tracePt t="6864" x="238125" y="3492500"/>
          <p14:tracePt t="6873" x="127000" y="3441700"/>
          <p14:tracePt t="6880" x="42863" y="3408363"/>
          <p14:tracePt t="6892" x="17463" y="3390900"/>
          <p14:tracePt t="6976" x="161925" y="2974975"/>
          <p14:tracePt t="6985" x="280988" y="2914650"/>
          <p14:tracePt t="6993" x="390525" y="2863850"/>
          <p14:tracePt t="7001" x="534988" y="2820988"/>
          <p14:tracePt t="7009" x="790575" y="2752725"/>
          <p14:tracePt t="7016" x="1096963" y="2701925"/>
          <p14:tracePt t="7025" x="1385888" y="2633663"/>
          <p14:tracePt t="7033" x="1690688" y="2566988"/>
          <p14:tracePt t="7042" x="1997075" y="2532063"/>
          <p14:tracePt t="7049" x="2260600" y="2532063"/>
          <p14:tracePt t="7058" x="2600325" y="2532063"/>
          <p14:tracePt t="7064" x="2922588" y="2532063"/>
          <p14:tracePt t="7073" x="3211513" y="2532063"/>
          <p14:tracePt t="7081" x="3560763" y="2532063"/>
          <p14:tracePt t="7089" x="3824288" y="2541588"/>
          <p14:tracePt t="7097" x="4095750" y="2574925"/>
          <p14:tracePt t="7105" x="4384675" y="2643188"/>
          <p14:tracePt t="7113" x="4648200" y="2719388"/>
          <p14:tracePt t="7121" x="4886325" y="2820988"/>
          <p14:tracePt t="7128" x="5099050" y="2889250"/>
          <p14:tracePt t="7137" x="5243513" y="2940050"/>
          <p14:tracePt t="7144" x="5387975" y="3016250"/>
          <p14:tracePt t="7153" x="5472113" y="3076575"/>
          <p14:tracePt t="7160" x="5514975" y="3109913"/>
          <p14:tracePt t="7169" x="5532438" y="3135313"/>
          <p14:tracePt t="7177" x="5565775" y="3186113"/>
          <p14:tracePt t="7184" x="5575300" y="3203575"/>
          <p14:tracePt t="7194" x="5583238" y="3254375"/>
          <p14:tracePt t="7201" x="5616575" y="3322638"/>
          <p14:tracePt t="7208" x="5626100" y="3355975"/>
          <p14:tracePt t="7216" x="5641975" y="3424238"/>
          <p14:tracePt t="7225" x="5651500" y="3492500"/>
          <p14:tracePt t="7233" x="5659438" y="3527425"/>
          <p14:tracePt t="7241" x="5659438" y="3568700"/>
          <p14:tracePt t="7248" x="5659438" y="3611563"/>
          <p14:tracePt t="7258" x="5659438" y="3654425"/>
          <p14:tracePt t="7264" x="5659438" y="3671888"/>
          <p14:tracePt t="7273" x="5659438" y="3697288"/>
          <p14:tracePt t="7281" x="5659438" y="3713163"/>
          <p14:tracePt t="7289" x="5651500" y="3738563"/>
          <p14:tracePt t="7297" x="5634038" y="3748088"/>
          <p14:tracePt t="7304" x="5575300" y="3798888"/>
          <p14:tracePt t="7313" x="5514975" y="3832225"/>
          <p14:tracePt t="7321" x="5446713" y="3849688"/>
          <p14:tracePt t="7328" x="5319713" y="3875088"/>
          <p14:tracePt t="7336" x="5235575" y="3908425"/>
          <p14:tracePt t="7344" x="5116513" y="3917950"/>
          <p14:tracePt t="7352" x="5022850" y="3917950"/>
          <p14:tracePt t="7360" x="4894263" y="3917950"/>
          <p14:tracePt t="7369" x="4741863" y="3917950"/>
          <p14:tracePt t="7376" x="4521200" y="3917950"/>
          <p14:tracePt t="7384" x="4291013" y="3917950"/>
          <p14:tracePt t="7392" x="4062413" y="3917950"/>
          <p14:tracePt t="7401" x="3857625" y="3917950"/>
          <p14:tracePt t="7408" x="3619500" y="3917950"/>
          <p14:tracePt t="7416" x="3416300" y="3917950"/>
          <p14:tracePt t="7426" x="3186113" y="3917950"/>
          <p14:tracePt t="7433" x="2982913" y="3917950"/>
          <p14:tracePt t="7441" x="2719388" y="3917950"/>
          <p14:tracePt t="7448" x="2430463" y="3917950"/>
          <p14:tracePt t="7457" x="2141538" y="3917950"/>
          <p14:tracePt t="7464" x="1852613" y="3917950"/>
          <p14:tracePt t="7473" x="1589088" y="3917950"/>
          <p14:tracePt t="7481" x="1360488" y="3917950"/>
          <p14:tracePt t="7488" x="1155700" y="3917950"/>
          <p14:tracePt t="7497" x="1003300" y="3917950"/>
          <p14:tracePt t="7504" x="858838" y="3917950"/>
          <p14:tracePt t="7512" x="730250" y="3917950"/>
          <p14:tracePt t="7521" x="620713" y="3917950"/>
          <p14:tracePt t="7529" x="509588" y="3917950"/>
          <p14:tracePt t="7537" x="400050" y="3917950"/>
          <p14:tracePt t="7544" x="314325" y="3917950"/>
          <p14:tracePt t="7553" x="230188" y="3917950"/>
          <p14:tracePt t="7560" x="136525" y="3917950"/>
          <p14:tracePt t="7569" x="50800" y="3867150"/>
          <p14:tracePt t="7752" x="136525" y="2303463"/>
          <p14:tracePt t="7761" x="238125" y="2278063"/>
          <p14:tracePt t="7769" x="322263" y="2278063"/>
          <p14:tracePt t="7776" x="450850" y="2278063"/>
          <p14:tracePt t="7784" x="534988" y="2278063"/>
          <p14:tracePt t="7793" x="636588" y="2278063"/>
          <p14:tracePt t="7801" x="704850" y="2278063"/>
          <p14:tracePt t="7808" x="849313" y="2278063"/>
          <p14:tracePt t="7817" x="1019175" y="2278063"/>
          <p14:tracePt t="7825" x="1231900" y="2286000"/>
          <p14:tracePt t="7833" x="1571625" y="2354263"/>
          <p14:tracePt t="7841" x="1878013" y="2405063"/>
          <p14:tracePt t="7849" x="2268538" y="2463800"/>
          <p14:tracePt t="7858" x="2625725" y="2516188"/>
          <p14:tracePt t="7864" x="2965450" y="2566988"/>
          <p14:tracePt t="7873" x="3195638" y="2633663"/>
          <p14:tracePt t="7881" x="3390900" y="2676525"/>
          <p14:tracePt t="7892" x="3578225" y="2701925"/>
          <p14:tracePt t="7896" x="3679825" y="2719388"/>
          <p14:tracePt t="7905" x="3773488" y="2744788"/>
          <p14:tracePt t="7913" x="3841750" y="2752725"/>
          <p14:tracePt t="7921" x="3917950" y="2762250"/>
          <p14:tracePt t="7929" x="3925888" y="2770188"/>
          <p14:tracePt t="7937" x="3951288" y="2787650"/>
          <p14:tracePt t="7944" x="3976688" y="2795588"/>
          <p14:tracePt t="7953" x="3994150" y="2820988"/>
          <p14:tracePt t="7961" x="4019550" y="2846388"/>
          <p14:tracePt t="7969" x="4044950" y="2863850"/>
          <p14:tracePt t="7976" x="4062413" y="2897188"/>
          <p14:tracePt t="7984" x="4070350" y="2922588"/>
          <p14:tracePt t="7994" x="4070350" y="2957513"/>
          <p14:tracePt t="8001" x="4087813" y="3016250"/>
          <p14:tracePt t="8009" x="4095750" y="3067050"/>
          <p14:tracePt t="8017" x="4095750" y="3109913"/>
          <p14:tracePt t="8025" x="4095750" y="3152775"/>
          <p14:tracePt t="8033" x="4095750" y="3195638"/>
          <p14:tracePt t="8041" x="4105275" y="3228975"/>
          <p14:tracePt t="8049" x="4105275" y="3271838"/>
          <p14:tracePt t="8058" x="4105275" y="3314700"/>
          <p14:tracePt t="8064" x="4105275" y="3340100"/>
          <p14:tracePt t="8075" x="4105275" y="3416300"/>
          <p14:tracePt t="8081" x="4105275" y="3441700"/>
          <p14:tracePt t="8088" x="4105275" y="3467100"/>
          <p14:tracePt t="8097" x="4105275" y="3509963"/>
          <p14:tracePt t="8104" x="4105275" y="3543300"/>
          <p14:tracePt t="8113" x="4105275" y="3578225"/>
          <p14:tracePt t="8121" x="4095750" y="3594100"/>
          <p14:tracePt t="8129" x="4070350" y="3629025"/>
          <p14:tracePt t="8138" x="4044950" y="3662363"/>
          <p14:tracePt t="8144" x="4027488" y="3687763"/>
          <p14:tracePt t="8153" x="4011613" y="3705225"/>
          <p14:tracePt t="8160" x="3994150" y="3722688"/>
          <p14:tracePt t="8169" x="3968750" y="3738563"/>
          <p14:tracePt t="8176" x="3960813" y="3738563"/>
          <p14:tracePt t="8184" x="3925888" y="3756025"/>
          <p14:tracePt t="8192" x="3892550" y="3763963"/>
          <p14:tracePt t="8202" x="3857625" y="3781425"/>
          <p14:tracePt t="8209" x="3806825" y="3798888"/>
          <p14:tracePt t="8217" x="3748088" y="3806825"/>
          <p14:tracePt t="8225" x="3705225" y="3806825"/>
          <p14:tracePt t="8232" x="3662363" y="3816350"/>
          <p14:tracePt t="8242" x="3568700" y="3832225"/>
          <p14:tracePt t="8249" x="3517900" y="3832225"/>
          <p14:tracePt t="8258" x="3459163" y="3849688"/>
          <p14:tracePt t="8266" x="3382963" y="3849688"/>
          <p14:tracePt t="8275" x="3314700" y="3849688"/>
          <p14:tracePt t="8282" x="3238500" y="3849688"/>
          <p14:tracePt t="8289" x="3195638" y="3849688"/>
          <p14:tracePt t="8298" x="3160713" y="3849688"/>
          <p14:tracePt t="8305" x="3119438" y="3849688"/>
          <p14:tracePt t="8314" x="3094038" y="3849688"/>
          <p14:tracePt t="8322" x="3067050" y="3849688"/>
          <p14:tracePt t="8330" x="3033713" y="3849688"/>
          <p14:tracePt t="8338" x="3008313" y="3849688"/>
          <p14:tracePt t="8345" x="2982913" y="3849688"/>
          <p14:tracePt t="8354" x="2949575" y="3849688"/>
          <p14:tracePt t="8361" x="2922588" y="3849688"/>
          <p14:tracePt t="8369" x="2914650" y="3849688"/>
          <p14:tracePt t="8377" x="2906713" y="3849688"/>
          <p14:tracePt t="8385" x="2897188" y="3849688"/>
          <p14:tracePt t="8402" x="2881313" y="3849688"/>
          <p14:tracePt t="8465" x="2871788" y="3849688"/>
          <p14:tracePt t="8562" x="2863850" y="3849688"/>
          <p14:tracePt t="8570" x="2846388" y="3841750"/>
          <p14:tracePt t="8763" x="2846388" y="3832225"/>
          <p14:tracePt t="8771" x="2855913" y="3824288"/>
          <p14:tracePt t="8779" x="2863850" y="3816350"/>
          <p14:tracePt t="8787" x="2863850" y="3806825"/>
          <p14:tracePt t="8802" x="2871788" y="3806825"/>
          <p14:tracePt t="8810" x="2881313" y="3798888"/>
          <p14:tracePt t="8825" x="2881313" y="3790950"/>
          <p14:tracePt t="8858" x="2889250" y="3781425"/>
          <p14:tracePt t="9146" x="2897188" y="3773488"/>
          <p14:tracePt t="9155" x="2906713" y="3763963"/>
          <p14:tracePt t="9162" x="2906713" y="3756025"/>
          <p14:tracePt t="9171" x="2922588" y="3738563"/>
          <p14:tracePt t="9179" x="2940050" y="3722688"/>
          <p14:tracePt t="9195" x="2974975" y="3697288"/>
          <p14:tracePt t="9212" x="2982913" y="3687763"/>
          <p14:tracePt t="9307" x="2982913" y="3697288"/>
          <p14:tracePt t="9315" x="2982913" y="3705225"/>
          <p14:tracePt t="9323" x="2982913" y="3730625"/>
          <p14:tracePt t="9331" x="2990850" y="3738563"/>
          <p14:tracePt t="9409" x="3000375" y="3738563"/>
          <p14:tracePt t="9417" x="3008313" y="3730625"/>
          <p14:tracePt t="9433" x="3016250" y="3713163"/>
          <p14:tracePt t="9441" x="3025775" y="3705225"/>
          <p14:tracePt t="9449" x="3033713" y="3697288"/>
          <p14:tracePt t="9457" x="3041650" y="3687763"/>
          <p14:tracePt t="9478" x="3041650" y="3679825"/>
          <p14:tracePt t="9947" x="3051175" y="3687763"/>
          <p14:tracePt t="10035" x="3059113" y="3687763"/>
          <p14:tracePt t="10042" x="3067050" y="3687763"/>
          <p14:tracePt t="10083" x="3076575" y="3687763"/>
          <p14:tracePt t="10092" x="3084513" y="3687763"/>
          <p14:tracePt t="10115" x="3101975" y="3687763"/>
          <p14:tracePt t="10131" x="3109913" y="3687763"/>
          <p14:tracePt t="10147" x="3119438" y="3679825"/>
          <p14:tracePt t="10155" x="3127375" y="3679825"/>
          <p14:tracePt t="10284" x="3144838" y="3679825"/>
          <p14:tracePt t="10292" x="3152775" y="3679825"/>
          <p14:tracePt t="10316" x="3160713" y="3687763"/>
          <p14:tracePt t="10364" x="3178175" y="3697288"/>
          <p14:tracePt t="10532" x="3186113" y="3697288"/>
          <p14:tracePt t="10539" x="3195638" y="3705225"/>
          <p14:tracePt t="10571" x="3203575" y="3705225"/>
          <p14:tracePt t="10578" x="3211513" y="3705225"/>
          <p14:tracePt t="10586" x="3221038" y="3705225"/>
          <p14:tracePt t="10602" x="3228975" y="3705225"/>
          <p14:tracePt t="10610" x="3246438" y="3705225"/>
          <p14:tracePt t="10626" x="3263900" y="3705225"/>
          <p14:tracePt t="10642" x="3279775" y="3705225"/>
          <p14:tracePt t="10651" x="3297238" y="3705225"/>
          <p14:tracePt t="10658" x="3305175" y="3705225"/>
          <p14:tracePt t="10667" x="3322638" y="3705225"/>
          <p14:tracePt t="10674" x="3330575" y="3705225"/>
          <p14:tracePt t="10683" x="3348038" y="3730625"/>
          <p14:tracePt t="10691" x="3373438" y="3730625"/>
          <p14:tracePt t="10699" x="3390900" y="3738563"/>
          <p14:tracePt t="10707" x="3408363" y="3738563"/>
          <p14:tracePt t="10714" x="3441700" y="3738563"/>
          <p14:tracePt t="10724" x="3459163" y="3738563"/>
          <p14:tracePt t="10731" x="3467100" y="3738563"/>
          <p14:tracePt t="10739" x="3484563" y="3738563"/>
          <p14:tracePt t="10747" x="3492500" y="3738563"/>
          <p14:tracePt t="10754" x="3509963" y="3738563"/>
          <p14:tracePt t="10763" x="3527425" y="3738563"/>
          <p14:tracePt t="10770" x="3535363" y="3738563"/>
          <p14:tracePt t="10778" x="3552825" y="3738563"/>
          <p14:tracePt t="10786" x="3578225" y="3730625"/>
          <p14:tracePt t="10794" x="3594100" y="3722688"/>
          <p14:tracePt t="10803" x="3611563" y="3713163"/>
          <p14:tracePt t="10810" x="3654425" y="3697288"/>
          <p14:tracePt t="10819" x="3679825" y="3679825"/>
          <p14:tracePt t="10826" x="3687763" y="3671888"/>
          <p14:tracePt t="10834" x="3697288" y="3671888"/>
          <p14:tracePt t="10842" x="3705225" y="3662363"/>
          <p14:tracePt t="10859" x="3722688" y="3654425"/>
          <p14:tracePt t="10947" x="3722688" y="3646488"/>
          <p14:tracePt t="10980" x="3730625" y="3646488"/>
          <p14:tracePt t="11020" x="3738563" y="3646488"/>
          <p14:tracePt t="11027" x="3748088" y="3636963"/>
          <p14:tracePt t="11043" x="3756025" y="3619500"/>
          <p14:tracePt t="11059" x="3773488" y="3619500"/>
          <p14:tracePt t="11067" x="3790950" y="3603625"/>
          <p14:tracePt t="11076" x="3790950" y="3594100"/>
          <p14:tracePt t="11084" x="3798888" y="3586163"/>
          <p14:tracePt t="11093" x="3806825" y="3578225"/>
          <p14:tracePt t="11109" x="3816350" y="3568700"/>
          <p14:tracePt t="11115" x="3824288" y="3560763"/>
          <p14:tracePt t="11260" x="3832225" y="3560763"/>
          <p14:tracePt t="11284" x="3832225" y="3568700"/>
          <p14:tracePt t="11299" x="3832225" y="3578225"/>
          <p14:tracePt t="11323" x="3841750" y="3586163"/>
          <p14:tracePt t="11331" x="3841750" y="3594100"/>
          <p14:tracePt t="11339" x="3841750" y="3611563"/>
          <p14:tracePt t="11355" x="3841750" y="3636963"/>
          <p14:tracePt t="11371" x="3841750" y="3646488"/>
          <p14:tracePt t="11379" x="3841750" y="3662363"/>
          <p14:tracePt t="11403" x="3841750" y="3679825"/>
          <p14:tracePt t="11411" x="3841750" y="3687763"/>
          <p14:tracePt t="11435" x="3841750" y="3697288"/>
          <p14:tracePt t="11443" x="3841750" y="3713163"/>
          <p14:tracePt t="11547" x="3849688" y="3713163"/>
          <p14:tracePt t="11555" x="3857625" y="3713163"/>
          <p14:tracePt t="11563" x="3857625" y="3705225"/>
          <p14:tracePt t="11571" x="3867150" y="3697288"/>
          <p14:tracePt t="11579" x="3883025" y="3687763"/>
          <p14:tracePt t="11587" x="3883025" y="3679825"/>
          <p14:tracePt t="11595" x="3892550" y="3671888"/>
          <p14:tracePt t="11611" x="3892550" y="3662363"/>
          <p14:tracePt t="11964" x="3900488" y="3662363"/>
          <p14:tracePt t="11996" x="3908425" y="3662363"/>
          <p14:tracePt t="12036" x="3917950" y="3662363"/>
          <p14:tracePt t="12052" x="3925888" y="3662363"/>
          <p14:tracePt t="12173" x="3935413" y="3662363"/>
          <p14:tracePt t="12196" x="3943350" y="3662363"/>
          <p14:tracePt t="12301" x="3951288" y="3654425"/>
          <p14:tracePt t="12317" x="3951288" y="3646488"/>
          <p14:tracePt t="12325" x="3960813" y="3646488"/>
          <p14:tracePt t="12349" x="3968750" y="3636963"/>
          <p14:tracePt t="13005" x="3968750" y="3646488"/>
          <p14:tracePt t="13244" x="3951288" y="3662363"/>
          <p14:tracePt t="13260" x="3951288" y="3671888"/>
          <p14:tracePt t="13269" x="3943350" y="3679825"/>
          <p14:tracePt t="13276" x="3943350" y="3687763"/>
          <p14:tracePt t="13284" x="3935413" y="3687763"/>
          <p14:tracePt t="13549" x="3925888" y="3697288"/>
          <p14:tracePt t="13605" x="3925888" y="3713163"/>
          <p14:tracePt t="13772" x="3917950" y="3713163"/>
          <p14:tracePt t="13788" x="3908425" y="3713163"/>
          <p14:tracePt t="13804" x="3908425" y="3730625"/>
          <p14:tracePt t="14116" x="3908425" y="3738563"/>
          <p14:tracePt t="14132" x="3908425" y="3748088"/>
          <p14:tracePt t="14148" x="3908425" y="3756025"/>
          <p14:tracePt t="14164" x="3908425" y="3763963"/>
          <p14:tracePt t="14173" x="3908425" y="3773488"/>
          <p14:tracePt t="14188" x="3908425" y="3781425"/>
          <p14:tracePt t="14236" x="3908425" y="3798888"/>
          <p14:tracePt t="14397" x="3908425" y="3806825"/>
          <p14:tracePt t="14413" x="3908425" y="3816350"/>
          <p14:tracePt t="14429" x="3908425" y="3824288"/>
          <p14:tracePt t="14469" x="3908425" y="3832225"/>
          <p14:tracePt t="14644" x="3908425" y="3849688"/>
          <p14:tracePt t="14653" x="3908425" y="3857625"/>
          <p14:tracePt t="14660" x="3900488" y="3892550"/>
          <p14:tracePt t="14668" x="3875088" y="3925888"/>
          <p14:tracePt t="14676" x="3875088" y="3976688"/>
          <p14:tracePt t="14684" x="3857625" y="4011613"/>
          <p14:tracePt t="14692" x="3849688" y="4044950"/>
          <p14:tracePt t="14700" x="3841750" y="4105275"/>
          <p14:tracePt t="14708" x="3832225" y="4121150"/>
          <p14:tracePt t="14717" x="3824288" y="4156075"/>
          <p14:tracePt t="14725" x="3816350" y="4181475"/>
          <p14:tracePt t="14733" x="3806825" y="4214813"/>
          <p14:tracePt t="14741" x="3798888" y="4232275"/>
          <p14:tracePt t="14748" x="3798888" y="4257675"/>
          <p14:tracePt t="14756" x="3798888" y="4275138"/>
          <p14:tracePt t="14764" x="3798888" y="4291013"/>
          <p14:tracePt t="14775" x="3790950" y="4316413"/>
          <p14:tracePt t="14781" x="3790950" y="4333875"/>
          <p14:tracePt t="14790" x="3790950" y="4341813"/>
          <p14:tracePt t="14797" x="3781425" y="4368800"/>
          <p14:tracePt t="14804" x="3781425" y="4376738"/>
          <p14:tracePt t="14813" x="3781425" y="4384675"/>
          <p14:tracePt t="14821" x="3781425" y="4402138"/>
          <p14:tracePt t="14829" x="3781425" y="4419600"/>
          <p14:tracePt t="14869" x="3781425" y="4427538"/>
          <p14:tracePt t="14908" x="3781425" y="4435475"/>
          <p14:tracePt t="14924" x="3781425" y="4445000"/>
          <p14:tracePt t="14933" x="3773488" y="4452938"/>
          <p14:tracePt t="14940" x="3763963" y="4470400"/>
          <p14:tracePt t="14956" x="3763963" y="4478338"/>
          <p14:tracePt t="14973" x="3763963" y="4486275"/>
          <p14:tracePt t="15157" x="3773488" y="4478338"/>
          <p14:tracePt t="15174" x="3773488" y="4470400"/>
          <p14:tracePt t="15191" x="3781425" y="4470400"/>
          <p14:tracePt t="15197" x="3790950" y="4460875"/>
          <p14:tracePt t="15222" x="3798888" y="4452938"/>
          <p14:tracePt t="15246" x="3806825" y="4452938"/>
          <p14:tracePt t="15277" x="3816350" y="4445000"/>
          <p14:tracePt t="15293" x="3824288" y="4445000"/>
          <p14:tracePt t="15301" x="3832225" y="4435475"/>
          <p14:tracePt t="15325" x="3841750" y="4427538"/>
          <p14:tracePt t="15357" x="3857625" y="4427538"/>
          <p14:tracePt t="15382" x="3867150" y="4419600"/>
          <p14:tracePt t="15414" x="3875088" y="4410075"/>
          <p14:tracePt t="15446" x="3883025" y="4410075"/>
          <p14:tracePt t="15557" x="3892550" y="4402138"/>
          <p14:tracePt t="15574" x="3892550" y="4394200"/>
          <p14:tracePt t="15581" x="3900488" y="4384675"/>
          <p14:tracePt t="15590" x="3900488" y="4376738"/>
          <p14:tracePt t="15597" x="3908425" y="4368800"/>
          <p14:tracePt t="15605" x="3908425" y="4359275"/>
          <p14:tracePt t="15628" x="3908425" y="4351338"/>
          <p14:tracePt t="15636" x="3917950" y="4341813"/>
          <p14:tracePt t="15734" x="3925888" y="4341813"/>
          <p14:tracePt t="15814" x="3925888" y="4333875"/>
          <p14:tracePt t="15877" x="3935413" y="4325938"/>
          <p14:tracePt t="15893" x="3951288" y="4316413"/>
          <p14:tracePt t="16110" x="3960813" y="4316413"/>
          <p14:tracePt t="16117" x="3968750" y="4308475"/>
          <p14:tracePt t="16125" x="3976688" y="4300538"/>
          <p14:tracePt t="16142" x="3994150" y="4291013"/>
          <p14:tracePt t="16149" x="4002088" y="4283075"/>
          <p14:tracePt t="16157" x="4011613" y="4265613"/>
          <p14:tracePt t="16165" x="4019550" y="4257675"/>
          <p14:tracePt t="16173" x="4027488" y="4249738"/>
          <p14:tracePt t="16181" x="4044950" y="4232275"/>
          <p14:tracePt t="16190" x="4062413" y="4224338"/>
          <p14:tracePt t="16278" x="4070350" y="4224338"/>
          <p14:tracePt t="16294" x="4070350" y="4232275"/>
          <p14:tracePt t="16302" x="4070350" y="4240213"/>
          <p14:tracePt t="16310" x="4070350" y="4257675"/>
          <p14:tracePt t="16318" x="4079875" y="4265613"/>
          <p14:tracePt t="16342" x="4079875" y="4275138"/>
          <p14:tracePt t="16350" x="4079875" y="4283075"/>
          <p14:tracePt t="16430" x="4087813" y="4283075"/>
          <p14:tracePt t="16446" x="4105275" y="4283075"/>
          <p14:tracePt t="16454" x="4113213" y="4275138"/>
          <p14:tracePt t="16462" x="4138613" y="4257675"/>
          <p14:tracePt t="16470" x="4156075" y="4249738"/>
          <p14:tracePt t="16478" x="4171950" y="4240213"/>
          <p14:tracePt t="16486" x="4181475" y="4232275"/>
          <p14:tracePt t="16494" x="4189413" y="4224338"/>
          <p14:tracePt t="16502" x="4197350" y="4224338"/>
          <p14:tracePt t="16509" x="4197350" y="4214813"/>
          <p14:tracePt t="16622" x="4197350" y="4224338"/>
          <p14:tracePt t="16630" x="4197350" y="4232275"/>
          <p14:tracePt t="16638" x="4197350" y="4249738"/>
          <p14:tracePt t="16670" x="4197350" y="4257675"/>
          <p14:tracePt t="17359" x="4197350" y="4265613"/>
          <p14:tracePt t="17374" x="4197350" y="4275138"/>
          <p14:tracePt t="17399" x="4189413" y="4283075"/>
          <p14:tracePt t="17439" x="4181475" y="4291013"/>
          <p14:tracePt t="17495" x="4171950" y="4300538"/>
          <p14:tracePt t="17503" x="4164013" y="4308475"/>
          <p14:tracePt t="17527" x="4156075" y="4316413"/>
          <p14:tracePt t="17543" x="4146550" y="4325938"/>
          <p14:tracePt t="17551" x="4138613" y="4333875"/>
          <p14:tracePt t="17567" x="4130675" y="4333875"/>
          <p14:tracePt t="17574" x="4113213" y="4351338"/>
          <p14:tracePt t="17583" x="4105275" y="4351338"/>
          <p14:tracePt t="17592" x="4095750" y="4368800"/>
          <p14:tracePt t="17599" x="4044950" y="4384675"/>
          <p14:tracePt t="17607" x="4037013" y="4394200"/>
          <p14:tracePt t="17615" x="4027488" y="4402138"/>
          <p14:tracePt t="17625" x="4011613" y="4402138"/>
          <p14:tracePt t="17631" x="4011613" y="4410075"/>
          <p14:tracePt t="17639" x="3994150" y="4419600"/>
          <p14:tracePt t="17655" x="3986213" y="4419600"/>
          <p14:tracePt t="17663" x="3976688" y="4427538"/>
          <p14:tracePt t="17679" x="3917950" y="4445000"/>
          <p14:tracePt t="17687" x="3900488" y="4452938"/>
          <p14:tracePt t="17695" x="3867150" y="4470400"/>
          <p14:tracePt t="17702" x="3849688" y="4478338"/>
          <p14:tracePt t="17711" x="3798888" y="4495800"/>
          <p14:tracePt t="17719" x="3763963" y="4513263"/>
          <p14:tracePt t="17729" x="3748088" y="4521200"/>
          <p14:tracePt t="17734" x="3730625" y="4529138"/>
          <p14:tracePt t="17744" x="3713163" y="4529138"/>
          <p14:tracePt t="17750" x="3697288" y="4529138"/>
          <p14:tracePt t="17760" x="3687763" y="4529138"/>
          <p14:tracePt t="17766" x="3671888" y="4529138"/>
          <p14:tracePt t="17789" x="3671888" y="4538663"/>
          <p14:tracePt t="17805" x="3662363" y="4538663"/>
          <p14:tracePt t="17821" x="3654425" y="4538663"/>
          <p14:tracePt t="17830" x="3654425" y="4546600"/>
          <p14:tracePt t="17840" x="3646488" y="4546600"/>
          <p14:tracePt t="17846" x="3636963" y="4546600"/>
          <p14:tracePt t="17854" x="3629025" y="4554538"/>
          <p14:tracePt t="18359" x="3629025" y="4564063"/>
          <p14:tracePt t="18367" x="3619500" y="4572000"/>
          <p14:tracePt t="18375" x="3611563" y="4579938"/>
          <p14:tracePt t="18390" x="3603625" y="4589463"/>
          <p14:tracePt t="18431" x="3603625" y="4597400"/>
          <p14:tracePt t="18959" x="3603625" y="4605338"/>
          <p14:tracePt t="18967" x="3603625" y="4614863"/>
          <p14:tracePt t="18983" x="3603625" y="4622800"/>
          <p14:tracePt t="19239" x="3611563" y="4622800"/>
          <p14:tracePt t="19327" x="3619500" y="4622800"/>
          <p14:tracePt t="19351" x="3629025" y="4614863"/>
          <p14:tracePt t="19383" x="3636963" y="4605338"/>
          <p14:tracePt t="19399" x="3646488" y="4597400"/>
          <p14:tracePt t="19423" x="3654425" y="4597400"/>
          <p14:tracePt t="19431" x="3671888" y="4597400"/>
          <p14:tracePt t="19447" x="3671888" y="4589463"/>
          <p14:tracePt t="19503" x="3679825" y="4579938"/>
          <p14:tracePt t="19519" x="3687763" y="4579938"/>
          <p14:tracePt t="19719" x="3697288" y="4579938"/>
          <p14:tracePt t="19727" x="3705225" y="4579938"/>
          <p14:tracePt t="19735" x="3722688" y="4572000"/>
          <p14:tracePt t="19758" x="3730625" y="4572000"/>
          <p14:tracePt t="20143" x="3748088" y="4564063"/>
          <p14:tracePt t="20176" x="3756025" y="4554538"/>
          <p14:tracePt t="20182" x="3763963" y="4554538"/>
          <p14:tracePt t="20215" x="3773488" y="4546600"/>
          <p14:tracePt t="20744" x="3781425" y="4546600"/>
          <p14:tracePt t="20768" x="3790950" y="4546600"/>
          <p14:tracePt t="20792" x="3790950" y="4538663"/>
          <p14:tracePt t="21640" x="3798888" y="4546600"/>
          <p14:tracePt t="22162" x="3798888" y="4564063"/>
          <p14:tracePt t="22176" x="3798888" y="4572000"/>
          <p14:tracePt t="22185" x="3798888" y="4579938"/>
          <p14:tracePt t="22192" x="3798888" y="4589463"/>
          <p14:tracePt t="22201" x="3781425" y="4605338"/>
          <p14:tracePt t="22210" x="3781425" y="4614863"/>
          <p14:tracePt t="22218" x="3773488" y="4622800"/>
          <p14:tracePt t="22227" x="3773488" y="4640263"/>
          <p14:tracePt t="22234" x="3773488" y="4657725"/>
          <p14:tracePt t="22243" x="3756025" y="4673600"/>
          <p14:tracePt t="22250" x="3756025" y="4691063"/>
          <p14:tracePt t="22257" x="3748088" y="4716463"/>
          <p14:tracePt t="22265" x="3748088" y="4733925"/>
          <p14:tracePt t="22274" x="3748088" y="4749800"/>
          <p14:tracePt t="22282" x="3738563" y="4784725"/>
          <p14:tracePt t="22291" x="3730625" y="4810125"/>
          <p14:tracePt t="22298" x="3722688" y="4818063"/>
          <p14:tracePt t="22307" x="3713163" y="4835525"/>
          <p14:tracePt t="22314" x="3713163" y="4860925"/>
          <p14:tracePt t="22323" x="3713163" y="4886325"/>
          <p14:tracePt t="22330" x="3705225" y="4894263"/>
          <p14:tracePt t="22346" x="3705225" y="4911725"/>
          <p14:tracePt t="22369" x="3705225" y="4919663"/>
          <p14:tracePt t="22385" x="3697288" y="4937125"/>
          <p14:tracePt t="22402" x="3697288" y="4946650"/>
          <p14:tracePt t="22410" x="3687763" y="4962525"/>
          <p14:tracePt t="22418" x="3679825" y="4979988"/>
          <p14:tracePt t="22425" x="3671888" y="4979988"/>
          <p14:tracePt t="22434" x="3671888" y="4987925"/>
          <p14:tracePt t="22443" x="3654425" y="5005388"/>
          <p14:tracePt t="22457" x="3646488" y="5013325"/>
          <p14:tracePt t="22466" x="3636963" y="5022850"/>
          <p14:tracePt t="22481" x="3636963" y="5030788"/>
          <p14:tracePt t="22490" x="3629025" y="5030788"/>
          <p14:tracePt t="22497" x="3619500" y="5038725"/>
          <p14:tracePt t="22507" x="3611563" y="5056188"/>
          <p14:tracePt t="22513" x="3586163" y="5064125"/>
          <p14:tracePt t="22523" x="3578225" y="5073650"/>
          <p14:tracePt t="22530" x="3568700" y="5091113"/>
          <p14:tracePt t="22537" x="3560763" y="5106988"/>
          <p14:tracePt t="22545" x="3535363" y="5116513"/>
          <p14:tracePt t="22554" x="3517900" y="5132388"/>
          <p14:tracePt t="22561" x="3502025" y="5149850"/>
          <p14:tracePt t="22570" x="3502025" y="5157788"/>
          <p14:tracePt t="22578" x="3492500" y="5157788"/>
          <p14:tracePt t="22585" x="3484563" y="5167313"/>
          <p14:tracePt t="22594" x="3475038" y="5175250"/>
          <p14:tracePt t="22602" x="3475038" y="5183188"/>
          <p14:tracePt t="22609" x="3467100" y="5183188"/>
          <p14:tracePt t="22626" x="3459163" y="5218113"/>
          <p14:tracePt t="22714" x="3475038" y="5200650"/>
          <p14:tracePt t="22722" x="3509963" y="5192713"/>
          <p14:tracePt t="22730" x="3527425" y="5175250"/>
          <p14:tracePt t="22738" x="3611563" y="5149850"/>
          <p14:tracePt t="22745" x="3671888" y="5132388"/>
          <p14:tracePt t="22754" x="3756025" y="5099050"/>
          <p14:tracePt t="22762" x="3849688" y="5048250"/>
          <p14:tracePt t="22769" x="3951288" y="5030788"/>
          <p14:tracePt t="22777" x="4070350" y="4979988"/>
          <p14:tracePt t="22785" x="4181475" y="4954588"/>
          <p14:tracePt t="22793" x="4308475" y="4919663"/>
          <p14:tracePt t="22802" x="4410075" y="4903788"/>
          <p14:tracePt t="22809" x="4486275" y="4868863"/>
          <p14:tracePt t="22818" x="4579938" y="4843463"/>
          <p14:tracePt t="22827" x="4691063" y="4818063"/>
          <p14:tracePt t="22834" x="4818063" y="4810125"/>
          <p14:tracePt t="22842" x="4946650" y="4784725"/>
          <p14:tracePt t="22850" x="5081588" y="4767263"/>
          <p14:tracePt t="22857" x="5192713" y="4767263"/>
          <p14:tracePt t="22865" x="5319713" y="4749800"/>
          <p14:tracePt t="22873" x="5430838" y="4749800"/>
          <p14:tracePt t="22881" x="5532438" y="4733925"/>
          <p14:tracePt t="22890" x="5616575" y="4733925"/>
          <p14:tracePt t="22909" x="5761038" y="4716463"/>
          <p14:tracePt t="22913" x="5803900" y="4716463"/>
          <p14:tracePt t="22923" x="5854700" y="4716463"/>
          <p14:tracePt t="22929" x="5880100" y="4716463"/>
          <p14:tracePt t="22938" x="5940425" y="4708525"/>
          <p14:tracePt t="22945" x="5983288" y="4708525"/>
          <p14:tracePt t="22953" x="6016625" y="4708525"/>
          <p14:tracePt t="22961" x="6042025" y="4708525"/>
          <p14:tracePt t="22968" x="6084888" y="4708525"/>
          <p14:tracePt t="22976" x="6161088" y="4708525"/>
          <p14:tracePt t="22984" x="6221413" y="4708525"/>
          <p14:tracePt t="22992" x="6288088" y="4708525"/>
          <p14:tracePt t="23000" x="6323013" y="4708525"/>
          <p14:tracePt t="23008" x="6373813" y="4708525"/>
          <p14:tracePt t="23018" x="6407150" y="4708525"/>
          <p14:tracePt t="23025" x="6432550" y="4708525"/>
          <p14:tracePt t="23034" x="6467475" y="4708525"/>
          <p14:tracePt t="23041" x="6483350" y="4708525"/>
          <p14:tracePt t="23050" x="6492875" y="4708525"/>
          <p14:tracePt t="23058" x="6500813" y="4708525"/>
          <p14:tracePt t="23066" x="6510338" y="4708525"/>
          <p14:tracePt t="23074" x="6518275" y="4708525"/>
          <p14:tracePt t="23082" x="6543675" y="4691063"/>
          <p14:tracePt t="23090" x="6569075" y="4691063"/>
          <p14:tracePt t="23097" x="6586538" y="4683125"/>
          <p14:tracePt t="23107" x="6594475" y="4683125"/>
          <p14:tracePt t="23113" x="6627813" y="4683125"/>
          <p14:tracePt t="23123" x="6654800" y="4673600"/>
          <p14:tracePt t="23130" x="6662738" y="4665663"/>
          <p14:tracePt t="23137" x="6670675" y="4665663"/>
          <p14:tracePt t="23145" x="6688138" y="4657725"/>
          <p14:tracePt t="23162" x="6696075" y="4657725"/>
          <p14:tracePt t="23177" x="6713538" y="4648200"/>
          <p14:tracePt t="23185" x="6713538" y="4640263"/>
          <p14:tracePt t="23193" x="6721475" y="4630738"/>
          <p14:tracePt t="23202" x="6738938" y="4622800"/>
          <p14:tracePt t="23210" x="6746875" y="4614863"/>
          <p14:tracePt t="23218" x="6764338" y="4605338"/>
          <p14:tracePt t="23227" x="6764338" y="4597400"/>
          <p14:tracePt t="23234" x="6772275" y="4597400"/>
          <p14:tracePt t="23243" x="6781800" y="4589463"/>
          <p14:tracePt t="23250" x="6781800" y="4579938"/>
          <p14:tracePt t="23266" x="6799263" y="4554538"/>
          <p14:tracePt t="23273" x="6799263" y="4546600"/>
          <p14:tracePt t="23282" x="6799263" y="4538663"/>
          <p14:tracePt t="23298" x="6799263" y="4529138"/>
          <p14:tracePt t="23307" x="6799263" y="4521200"/>
          <p14:tracePt t="23314" x="6799263" y="4513263"/>
          <p14:tracePt t="23345" x="6799263" y="4503738"/>
          <p14:tracePt t="23362" x="6789738" y="4486275"/>
          <p14:tracePt t="23370" x="6772275" y="4486275"/>
          <p14:tracePt t="23377" x="6756400" y="4486275"/>
          <p14:tracePt t="23385" x="6731000" y="4486275"/>
          <p14:tracePt t="23393" x="6705600" y="4486275"/>
          <p14:tracePt t="23402" x="6688138" y="4486275"/>
          <p14:tracePt t="23409" x="6670675" y="4486275"/>
          <p14:tracePt t="23417" x="6627813" y="4486275"/>
          <p14:tracePt t="23425" x="6586538" y="4486275"/>
          <p14:tracePt t="23434" x="6526213" y="4486275"/>
          <p14:tracePt t="23441" x="6442075" y="4486275"/>
          <p14:tracePt t="23450" x="6356350" y="4486275"/>
          <p14:tracePt t="23457" x="6254750" y="4470400"/>
          <p14:tracePt t="23465" x="6194425" y="4452938"/>
          <p14:tracePt t="23473" x="6110288" y="4445000"/>
          <p14:tracePt t="23482" x="6049963" y="4427538"/>
          <p14:tracePt t="23490" x="5983288" y="4427538"/>
          <p14:tracePt t="23498" x="5905500" y="4419600"/>
          <p14:tracePt t="23507" x="5872163" y="4402138"/>
          <p14:tracePt t="23514" x="5788025" y="4394200"/>
          <p14:tracePt t="23523" x="5684838" y="4384675"/>
          <p14:tracePt t="23530" x="5565775" y="4333875"/>
          <p14:tracePt t="23539" x="5446713" y="4300538"/>
          <p14:tracePt t="23546" x="5362575" y="4265613"/>
          <p14:tracePt t="23553" x="5286375" y="4249738"/>
          <p14:tracePt t="23562" x="5200650" y="4214813"/>
          <p14:tracePt t="23569" x="5124450" y="4189413"/>
          <p14:tracePt t="23577" x="5073650" y="4164013"/>
          <p14:tracePt t="23585" x="5038725" y="4130675"/>
          <p14:tracePt t="23593" x="5013325" y="4105275"/>
          <p14:tracePt t="23602" x="4997450" y="4095750"/>
          <p14:tracePt t="23609" x="4987925" y="4070350"/>
          <p14:tracePt t="23617" x="4979988" y="4052888"/>
          <p14:tracePt t="23627" x="4972050" y="4037013"/>
          <p14:tracePt t="23634" x="4962525" y="4019550"/>
          <p14:tracePt t="23643" x="4962525" y="4011613"/>
          <p14:tracePt t="23650" x="4962525" y="3986213"/>
          <p14:tracePt t="23656" x="4962525" y="3960813"/>
          <p14:tracePt t="23665" x="4962525" y="3935413"/>
          <p14:tracePt t="23674" x="4962525" y="3892550"/>
          <p14:tracePt t="23682" x="4997450" y="3832225"/>
          <p14:tracePt t="23689" x="5022850" y="3806825"/>
          <p14:tracePt t="23698" x="5106988" y="3738563"/>
          <p14:tracePt t="23707" x="5167313" y="3687763"/>
          <p14:tracePt t="23714" x="5260975" y="3629025"/>
          <p14:tracePt t="23723" x="5311775" y="3586163"/>
          <p14:tracePt t="23730" x="5380038" y="3535363"/>
          <p14:tracePt t="23739" x="5438775" y="3509963"/>
          <p14:tracePt t="23746" x="5472113" y="3475038"/>
          <p14:tracePt t="23754" x="5497513" y="3459163"/>
          <p14:tracePt t="23761" x="5557838" y="3416300"/>
          <p14:tracePt t="23770" x="5634038" y="3390900"/>
          <p14:tracePt t="23777" x="5668963" y="3355975"/>
          <p14:tracePt t="23785" x="5727700" y="3340100"/>
          <p14:tracePt t="23793" x="5795963" y="3305175"/>
          <p14:tracePt t="23801" x="5854700" y="3289300"/>
          <p14:tracePt t="23810" x="5932488" y="3246438"/>
          <p14:tracePt t="23817" x="6008688" y="3228975"/>
          <p14:tracePt t="23828" x="6076950" y="3211513"/>
          <p14:tracePt t="23834" x="6153150" y="3186113"/>
          <p14:tracePt t="23843" x="6229350" y="3178175"/>
          <p14:tracePt t="23850" x="6288088" y="3170238"/>
          <p14:tracePt t="23857" x="6348413" y="3170238"/>
          <p14:tracePt t="23865" x="6416675" y="3170238"/>
          <p14:tracePt t="23873" x="6492875" y="3160713"/>
          <p14:tracePt t="23882" x="6561138" y="3160713"/>
          <p14:tracePt t="23891" x="6662738" y="3160713"/>
          <p14:tracePt t="23897" x="6772275" y="3160713"/>
          <p14:tracePt t="23907" x="6875463" y="3160713"/>
          <p14:tracePt t="23913" x="6943725" y="3160713"/>
          <p14:tracePt t="23923" x="7045325" y="3160713"/>
          <p14:tracePt t="23929" x="7104063" y="3170238"/>
          <p14:tracePt t="23937" x="7180263" y="3195638"/>
          <p14:tracePt t="23945" x="7240588" y="3203575"/>
          <p14:tracePt t="23954" x="7273925" y="3221038"/>
          <p14:tracePt t="23960" x="7299325" y="3238500"/>
          <p14:tracePt t="23968" x="7316788" y="3254375"/>
          <p14:tracePt t="23976" x="7392988" y="3289300"/>
          <p14:tracePt t="23984" x="7410450" y="3314700"/>
          <p14:tracePt t="23992" x="7478713" y="3348038"/>
          <p14:tracePt t="24001" x="7504113" y="3373438"/>
          <p14:tracePt t="24009" x="7580313" y="3424238"/>
          <p14:tracePt t="24017" x="7631113" y="3475038"/>
          <p14:tracePt t="24024" x="7656513" y="3502025"/>
          <p14:tracePt t="24033" x="7716838" y="3535363"/>
          <p14:tracePt t="24041" x="7742238" y="3560763"/>
          <p14:tracePt t="24049" x="7783513" y="3586163"/>
          <p14:tracePt t="24058" x="7800975" y="3611563"/>
          <p14:tracePt t="24065" x="7826375" y="3629025"/>
          <p14:tracePt t="24073" x="7861300" y="3654425"/>
          <p14:tracePt t="24082" x="7877175" y="3671888"/>
          <p14:tracePt t="24088" x="7886700" y="3679825"/>
          <p14:tracePt t="24097" x="7894638" y="3687763"/>
          <p14:tracePt t="24113" x="7894638" y="3697288"/>
          <p14:tracePt t="24122" x="7902575" y="3705225"/>
          <p14:tracePt t="24129" x="7920038" y="3738563"/>
          <p14:tracePt t="24138" x="7927975" y="3756025"/>
          <p14:tracePt t="24146" x="7937500" y="3773488"/>
          <p14:tracePt t="24153" x="7954963" y="3790950"/>
          <p14:tracePt t="24161" x="7954963" y="3798888"/>
          <p14:tracePt t="24170" x="7970838" y="3816350"/>
          <p14:tracePt t="24177" x="7980363" y="3824288"/>
          <p14:tracePt t="24202" x="7988300" y="3824288"/>
          <p14:tracePt t="24218" x="7988300" y="3841750"/>
          <p14:tracePt t="24234" x="7988300" y="3849688"/>
          <p14:tracePt t="24241" x="7988300" y="3857625"/>
          <p14:tracePt t="24250" x="7996238" y="3875088"/>
          <p14:tracePt t="24266" x="7996238" y="3883025"/>
          <p14:tracePt t="24274" x="7996238" y="3892550"/>
          <p14:tracePt t="24290" x="7996238" y="3908425"/>
          <p14:tracePt t="24305" x="7996238" y="3917950"/>
          <p14:tracePt t="24322" x="7996238" y="3925888"/>
          <p14:tracePt t="24330" x="7996238" y="3943350"/>
          <p14:tracePt t="24378" x="7996238" y="3976688"/>
          <p14:tracePt t="24386" x="7980363" y="3986213"/>
          <p14:tracePt t="24394" x="7970838" y="3986213"/>
          <p14:tracePt t="24402" x="7954963" y="3994150"/>
          <p14:tracePt t="24418" x="7937500" y="4011613"/>
          <p14:tracePt t="24426" x="7927975" y="4011613"/>
          <p14:tracePt t="24434" x="7920038" y="4019550"/>
          <p14:tracePt t="24441" x="7912100" y="4019550"/>
          <p14:tracePt t="24450" x="7902575" y="4027488"/>
          <p14:tracePt t="24458" x="7894638" y="4037013"/>
          <p14:tracePt t="24466" x="7877175" y="4037013"/>
          <p14:tracePt t="24474" x="7861300" y="4037013"/>
          <p14:tracePt t="24482" x="7851775" y="4052888"/>
          <p14:tracePt t="24490" x="7843838" y="4062413"/>
          <p14:tracePt t="24498" x="7826375" y="4062413"/>
          <p14:tracePt t="24505" x="7818438" y="4062413"/>
          <p14:tracePt t="24514" x="7800975" y="4079875"/>
          <p14:tracePt t="24523" x="7775575" y="4079875"/>
          <p14:tracePt t="24530" x="7750175" y="4130675"/>
          <p14:tracePt t="24538" x="7716838" y="4130675"/>
          <p14:tracePt t="24546" x="7707313" y="4138613"/>
          <p14:tracePt t="24555" x="7656513" y="4146550"/>
          <p14:tracePt t="24562" x="7639050" y="4146550"/>
          <p14:tracePt t="24570" x="7580313" y="4156075"/>
          <p14:tracePt t="24578" x="7554913" y="4156075"/>
          <p14:tracePt t="24586" x="7486650" y="4156075"/>
          <p14:tracePt t="24594" x="7427913" y="4156075"/>
          <p14:tracePt t="24602" x="7359650" y="4156075"/>
          <p14:tracePt t="24610" x="7316788" y="4156075"/>
          <p14:tracePt t="24618" x="7232650" y="4156075"/>
          <p14:tracePt t="24626" x="7180263" y="4156075"/>
          <p14:tracePt t="24634" x="7129463" y="4156075"/>
          <p14:tracePt t="24642" x="7053263" y="4156075"/>
          <p14:tracePt t="24650" x="6994525" y="4156075"/>
          <p14:tracePt t="24658" x="6908800" y="4156075"/>
          <p14:tracePt t="24666" x="6858000" y="4156075"/>
          <p14:tracePt t="24674" x="6781800" y="4156075"/>
          <p14:tracePt t="24682" x="6696075" y="4156075"/>
          <p14:tracePt t="24690" x="6627813" y="4156075"/>
          <p14:tracePt t="24698" x="6518275" y="4156075"/>
          <p14:tracePt t="24705" x="6442075" y="4156075"/>
          <p14:tracePt t="24714" x="6338888" y="4156075"/>
          <p14:tracePt t="24721" x="6288088" y="4156075"/>
          <p14:tracePt t="24729" x="6203950" y="4156075"/>
          <p14:tracePt t="24739" x="6143625" y="4156075"/>
          <p14:tracePt t="24746" x="6084888" y="4156075"/>
          <p14:tracePt t="24755" x="5999163" y="4156075"/>
          <p14:tracePt t="24762" x="5940425" y="4156075"/>
          <p14:tracePt t="24772" x="5880100" y="4156075"/>
          <p14:tracePt t="24778" x="5838825" y="4156075"/>
          <p14:tracePt t="24786" x="5770563" y="4156075"/>
          <p14:tracePt t="24794" x="5694363" y="4171950"/>
          <p14:tracePt t="24802" x="5641975" y="4171950"/>
          <p14:tracePt t="24810" x="5565775" y="4171950"/>
          <p14:tracePt t="24818" x="5497513" y="4171950"/>
          <p14:tracePt t="24825" x="5438775" y="4171950"/>
          <p14:tracePt t="24834" x="5370513" y="4171950"/>
          <p14:tracePt t="24842" x="5294313" y="4171950"/>
          <p14:tracePt t="24850" x="5251450" y="4171950"/>
          <p14:tracePt t="24858" x="5183188" y="4171950"/>
          <p14:tracePt t="24866" x="5149850" y="4171950"/>
          <p14:tracePt t="24874" x="5106988" y="4171950"/>
          <p14:tracePt t="24882" x="5048250" y="4171950"/>
          <p14:tracePt t="24890" x="5005388" y="4171950"/>
          <p14:tracePt t="24897" x="4962525" y="4171950"/>
          <p14:tracePt t="24906" x="4929188" y="4171950"/>
          <p14:tracePt t="24914" x="4860925" y="4171950"/>
          <p14:tracePt t="24922" x="4835525" y="4171950"/>
          <p14:tracePt t="24929" x="4802188" y="4171950"/>
          <p14:tracePt t="24938" x="4741863" y="4146550"/>
          <p14:tracePt t="24946" x="4708525" y="4146550"/>
          <p14:tracePt t="24955" x="4657725" y="4121150"/>
          <p14:tracePt t="24962" x="4640263" y="4105275"/>
          <p14:tracePt t="24970" x="4589463" y="4079875"/>
          <p14:tracePt t="24978" x="4564063" y="4052888"/>
          <p14:tracePt t="24986" x="4546600" y="4037013"/>
          <p14:tracePt t="24994" x="4521200" y="4019550"/>
          <p14:tracePt t="25002" x="4503738" y="4011613"/>
          <p14:tracePt t="25010" x="4486275" y="4002088"/>
          <p14:tracePt t="25018" x="4460875" y="3986213"/>
          <p14:tracePt t="25026" x="4445000" y="3943350"/>
          <p14:tracePt t="25034" x="4435475" y="3917950"/>
          <p14:tracePt t="25041" x="4435475" y="3875088"/>
          <p14:tracePt t="25050" x="4427538" y="3816350"/>
          <p14:tracePt t="25058" x="4427538" y="3790950"/>
          <p14:tracePt t="25066" x="4427538" y="3738563"/>
          <p14:tracePt t="25074" x="4427538" y="3697288"/>
          <p14:tracePt t="25082" x="4427538" y="3636963"/>
          <p14:tracePt t="25090" x="4427538" y="3594100"/>
          <p14:tracePt t="25098" x="4427538" y="3560763"/>
          <p14:tracePt t="25106" x="4427538" y="3509963"/>
          <p14:tracePt t="25114" x="4427538" y="3459163"/>
          <p14:tracePt t="25121" x="4452938" y="3416300"/>
          <p14:tracePt t="25130" x="4486275" y="3382963"/>
          <p14:tracePt t="25138" x="4529138" y="3322638"/>
          <p14:tracePt t="25146" x="4554538" y="3297238"/>
          <p14:tracePt t="25155" x="4605338" y="3246438"/>
          <p14:tracePt t="25162" x="4657725" y="3203575"/>
          <p14:tracePt t="25171" x="4708525" y="3160713"/>
          <p14:tracePt t="25178" x="4741863" y="3135313"/>
          <p14:tracePt t="25186" x="4818063" y="3109913"/>
          <p14:tracePt t="25194" x="4868863" y="3084513"/>
          <p14:tracePt t="25202" x="4903788" y="3067050"/>
          <p14:tracePt t="25210" x="4954588" y="3051175"/>
          <p14:tracePt t="25218" x="4997450" y="3041650"/>
          <p14:tracePt t="25226" x="5030788" y="3016250"/>
          <p14:tracePt t="25234" x="5081588" y="3008313"/>
          <p14:tracePt t="25242" x="5141913" y="2982913"/>
          <p14:tracePt t="25250" x="5192713" y="2974975"/>
          <p14:tracePt t="25258" x="5251450" y="2957513"/>
          <p14:tracePt t="25266" x="5337175" y="2957513"/>
          <p14:tracePt t="25274" x="5395913" y="2949575"/>
          <p14:tracePt t="25282" x="5456238" y="2940050"/>
          <p14:tracePt t="25290" x="5549900" y="2940050"/>
          <p14:tracePt t="25298" x="5626100" y="2940050"/>
          <p14:tracePt t="25307" x="5710238" y="2932113"/>
          <p14:tracePt t="25314" x="5778500" y="2932113"/>
          <p14:tracePt t="25322" x="5864225" y="2932113"/>
          <p14:tracePt t="25330" x="5922963" y="2932113"/>
          <p14:tracePt t="25338" x="5983288" y="2932113"/>
          <p14:tracePt t="25345" x="6067425" y="2932113"/>
          <p14:tracePt t="25355" x="6127750" y="2932113"/>
          <p14:tracePt t="25362" x="6211888" y="2932113"/>
          <p14:tracePt t="25372" x="6272213" y="2932113"/>
          <p14:tracePt t="25377" x="6365875" y="2932113"/>
          <p14:tracePt t="25386" x="6450013" y="2932113"/>
          <p14:tracePt t="25394" x="6551613" y="2932113"/>
          <p14:tracePt t="25402" x="6654800" y="2932113"/>
          <p14:tracePt t="25410" x="6746875" y="2932113"/>
          <p14:tracePt t="25418" x="6850063" y="2932113"/>
          <p14:tracePt t="25426" x="6951663" y="2932113"/>
          <p14:tracePt t="25434" x="7019925" y="2932113"/>
          <p14:tracePt t="25442" x="7104063" y="2932113"/>
          <p14:tracePt t="25450" x="7205663" y="2932113"/>
          <p14:tracePt t="25458" x="7273925" y="2932113"/>
          <p14:tracePt t="25465" x="7334250" y="2932113"/>
          <p14:tracePt t="25474" x="7402513" y="2932113"/>
          <p14:tracePt t="25482" x="7478713" y="2932113"/>
          <p14:tracePt t="25490" x="7521575" y="2932113"/>
          <p14:tracePt t="25498" x="7562850" y="2932113"/>
          <p14:tracePt t="25506" x="7623175" y="2932113"/>
          <p14:tracePt t="25514" x="7656513" y="2949575"/>
          <p14:tracePt t="25522" x="7673975" y="2949575"/>
          <p14:tracePt t="25530" x="7707313" y="2965450"/>
          <p14:tracePt t="25538" x="7767638" y="2982913"/>
          <p14:tracePt t="25546" x="7793038" y="3000375"/>
          <p14:tracePt t="25555" x="7818438" y="3016250"/>
          <p14:tracePt t="25562" x="7835900" y="3025775"/>
          <p14:tracePt t="25571" x="7886700" y="3051175"/>
          <p14:tracePt t="25578" x="7902575" y="3059113"/>
          <p14:tracePt t="25586" x="7945438" y="3084513"/>
          <p14:tracePt t="25594" x="7962900" y="3101975"/>
          <p14:tracePt t="25602" x="7980363" y="3119438"/>
          <p14:tracePt t="25610" x="7996238" y="3144838"/>
          <p14:tracePt t="25618" x="8021638" y="3178175"/>
          <p14:tracePt t="25626" x="8021638" y="3186113"/>
          <p14:tracePt t="25634" x="8039100" y="3203575"/>
          <p14:tracePt t="25642" x="8047038" y="3221038"/>
          <p14:tracePt t="25650" x="8047038" y="3246438"/>
          <p14:tracePt t="25658" x="8056563" y="3271838"/>
          <p14:tracePt t="25666" x="8056563" y="3279775"/>
          <p14:tracePt t="25674" x="8074025" y="3297238"/>
          <p14:tracePt t="25682" x="8074025" y="3314700"/>
          <p14:tracePt t="25690" x="8074025" y="3330575"/>
          <p14:tracePt t="25698" x="8081963" y="3348038"/>
          <p14:tracePt t="25714" x="8081963" y="3355975"/>
          <p14:tracePt t="25722" x="8081963" y="3382963"/>
          <p14:tracePt t="25730" x="8081963" y="3398838"/>
          <p14:tracePt t="25746" x="8081963" y="3416300"/>
          <p14:tracePt t="25762" x="8081963" y="3424238"/>
          <p14:tracePt t="25772" x="8081963" y="3441700"/>
          <p14:tracePt t="25802" x="8081963" y="3449638"/>
          <p14:tracePt t="25818" x="8081963" y="3459163"/>
          <p14:tracePt t="25826" x="8081963" y="3467100"/>
          <p14:tracePt t="25834" x="8074025" y="3475038"/>
          <p14:tracePt t="25842" x="8064500" y="3492500"/>
          <p14:tracePt t="25850" x="8047038" y="3492500"/>
          <p14:tracePt t="25858" x="8039100" y="3509963"/>
          <p14:tracePt t="25865" x="8021638" y="3517900"/>
          <p14:tracePt t="25882" x="8013700" y="3543300"/>
          <p14:tracePt t="25904" x="8005763" y="3560763"/>
          <p14:tracePt t="25906" x="7996238" y="3568700"/>
          <p14:tracePt t="25914" x="7980363" y="3586163"/>
          <p14:tracePt t="25923" x="7980363" y="3594100"/>
          <p14:tracePt t="25930" x="7970838" y="3611563"/>
          <p14:tracePt t="25939" x="7962900" y="3629025"/>
          <p14:tracePt t="25945" x="7945438" y="3646488"/>
          <p14:tracePt t="25961" x="7937500" y="3662363"/>
          <p14:tracePt t="25970" x="7927975" y="3671888"/>
          <p14:tracePt t="25977" x="7920038" y="3679825"/>
          <p14:tracePt t="25985" x="7902575" y="3687763"/>
          <p14:tracePt t="25993" x="7902575" y="3697288"/>
          <p14:tracePt t="26003" x="7886700" y="3705225"/>
          <p14:tracePt t="26009" x="7869238" y="3713163"/>
          <p14:tracePt t="26017" x="7861300" y="3722688"/>
          <p14:tracePt t="26025" x="7851775" y="3730625"/>
          <p14:tracePt t="26034" x="7835900" y="3756025"/>
          <p14:tracePt t="26041" x="7818438" y="3756025"/>
          <p14:tracePt t="26050" x="7793038" y="3763963"/>
          <p14:tracePt t="26057" x="7775575" y="3773488"/>
          <p14:tracePt t="26067" x="7758113" y="3781425"/>
          <p14:tracePt t="26073" x="7732713" y="3790950"/>
          <p14:tracePt t="26082" x="7724775" y="3798888"/>
          <p14:tracePt t="26089" x="7707313" y="3798888"/>
          <p14:tracePt t="26098" x="7691438" y="3816350"/>
          <p14:tracePt t="26106" x="7673975" y="3816350"/>
          <p14:tracePt t="26114" x="7648575" y="3816350"/>
          <p14:tracePt t="26121" x="7623175" y="3816350"/>
          <p14:tracePt t="26131" x="7605713" y="3824288"/>
          <p14:tracePt t="26137" x="7580313" y="3824288"/>
          <p14:tracePt t="26145" x="7562850" y="3824288"/>
          <p14:tracePt t="26155" x="7537450" y="3824288"/>
          <p14:tracePt t="26171" x="7521575" y="3832225"/>
          <p14:tracePt t="26178" x="7512050" y="3832225"/>
          <p14:tracePt t="26188" x="7512050" y="3841750"/>
          <p14:tracePt t="26194" x="7504113" y="3841750"/>
          <p14:tracePt t="26210" x="7486650" y="3849688"/>
          <p14:tracePt t="26226" x="7478713" y="3849688"/>
          <p14:tracePt t="26234" x="7461250" y="3867150"/>
          <p14:tracePt t="26251" x="7435850" y="3875088"/>
          <p14:tracePt t="26259" x="7410450" y="3883025"/>
          <p14:tracePt t="26267" x="7402513" y="3892550"/>
          <p14:tracePt t="26282" x="7385050" y="3892550"/>
          <p14:tracePt t="26290" x="7377113" y="3900488"/>
          <p14:tracePt t="26299" x="7367588" y="3908425"/>
          <p14:tracePt t="26307" x="7350125" y="3917950"/>
          <p14:tracePt t="26314" x="7342188" y="3917950"/>
          <p14:tracePt t="26322" x="7342188" y="3925888"/>
          <p14:tracePt t="26331" x="7334250" y="3925888"/>
          <p14:tracePt t="26339" x="7316788" y="3925888"/>
          <p14:tracePt t="26347" x="7316788" y="3935413"/>
          <p14:tracePt t="26354" x="7299325" y="3943350"/>
          <p14:tracePt t="26363" x="7273925" y="3960813"/>
          <p14:tracePt t="26371" x="7258050" y="3960813"/>
          <p14:tracePt t="26378" x="7223125" y="3994150"/>
          <p14:tracePt t="26387" x="7172325" y="4002088"/>
          <p14:tracePt t="26394" x="7138988" y="4019550"/>
          <p14:tracePt t="26404" x="7113588" y="4027488"/>
          <p14:tracePt t="26410" x="7078663" y="4037013"/>
          <p14:tracePt t="26434" x="7045325" y="4044950"/>
          <p14:tracePt t="26507" x="7045325" y="4052888"/>
          <p14:tracePt t="26514" x="7061200" y="4052888"/>
          <p14:tracePt t="26522" x="7113588" y="4052888"/>
          <p14:tracePt t="26530" x="7146925" y="4052888"/>
          <p14:tracePt t="26538" x="7232650" y="4052888"/>
          <p14:tracePt t="26547" x="7334250" y="4052888"/>
          <p14:tracePt t="26554" x="7443788" y="4052888"/>
          <p14:tracePt t="26563" x="7512050" y="4052888"/>
          <p14:tracePt t="26571" x="7639050" y="4052888"/>
          <p14:tracePt t="26579" x="7800975" y="4044950"/>
          <p14:tracePt t="26587" x="7927975" y="4037013"/>
          <p14:tracePt t="26594" x="8081963" y="4011613"/>
          <p14:tracePt t="26604" x="8226425" y="4002088"/>
          <p14:tracePt t="26610" x="8370888" y="3951288"/>
          <p14:tracePt t="26619" x="8515350" y="3925888"/>
          <p14:tracePt t="26626" x="8642350" y="3900488"/>
          <p14:tracePt t="26634" x="8804275" y="3883025"/>
          <p14:tracePt t="26642" x="8913813" y="3867150"/>
          <p14:tracePt t="26651" x="9017000" y="3849688"/>
          <p14:tracePt t="26659" x="9110663" y="38322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D962721F-6F68-40E2-A39F-EC87656BF24F}"/>
              </a:ext>
            </a:extLst>
          </p:cNvPr>
          <p:cNvPicPr>
            <a:picLocks noChangeAspect="1"/>
          </p:cNvPicPr>
          <p:nvPr/>
        </p:nvPicPr>
        <p:blipFill>
          <a:blip r:embed="rId5"/>
          <a:stretch>
            <a:fillRect/>
          </a:stretch>
        </p:blipFill>
        <p:spPr>
          <a:xfrm>
            <a:off x="315470" y="3234471"/>
            <a:ext cx="8678902" cy="1570468"/>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ビデオ議論終了</a:t>
            </a:r>
            <a:endParaRPr lang="en-US" altLang="ja-JP" sz="4000" b="1" dirty="0">
              <a:solidFill>
                <a:schemeClr val="tx1"/>
              </a:solidFill>
            </a:endParaRPr>
          </a:p>
        </p:txBody>
      </p:sp>
      <p:sp>
        <p:nvSpPr>
          <p:cNvPr id="10" name="テキスト ボックス 9">
            <a:extLst>
              <a:ext uri="{FF2B5EF4-FFF2-40B4-BE49-F238E27FC236}">
                <a16:creationId xmlns:a16="http://schemas.microsoft.com/office/drawing/2014/main" id="{35D30891-ACA0-4319-B568-D8B863AE7900}"/>
              </a:ext>
            </a:extLst>
          </p:cNvPr>
          <p:cNvSpPr txBox="1"/>
          <p:nvPr/>
        </p:nvSpPr>
        <p:spPr>
          <a:xfrm>
            <a:off x="315469" y="1259100"/>
            <a:ext cx="8132899" cy="369332"/>
          </a:xfrm>
          <a:prstGeom prst="rect">
            <a:avLst/>
          </a:prstGeom>
          <a:noFill/>
        </p:spPr>
        <p:txBody>
          <a:bodyPr wrap="square" rtlCol="0">
            <a:spAutoFit/>
          </a:bodyPr>
          <a:lstStyle/>
          <a:p>
            <a:r>
              <a:rPr lang="ja-JP" altLang="en-US" b="1" dirty="0"/>
              <a:t>議論が終了すると個人チャットで議論の結果が投稿されます。</a:t>
            </a:r>
            <a:endParaRPr lang="en-US" altLang="ja-JP" b="1" dirty="0"/>
          </a:p>
        </p:txBody>
      </p:sp>
      <p:grpSp>
        <p:nvGrpSpPr>
          <p:cNvPr id="22" name="グループ化 21">
            <a:extLst>
              <a:ext uri="{FF2B5EF4-FFF2-40B4-BE49-F238E27FC236}">
                <a16:creationId xmlns:a16="http://schemas.microsoft.com/office/drawing/2014/main" id="{CF77372A-4E96-4B66-8EF5-57B9D1A62128}"/>
              </a:ext>
            </a:extLst>
          </p:cNvPr>
          <p:cNvGrpSpPr/>
          <p:nvPr/>
        </p:nvGrpSpPr>
        <p:grpSpPr>
          <a:xfrm>
            <a:off x="333597" y="2857679"/>
            <a:ext cx="7622314" cy="2632867"/>
            <a:chOff x="2053170" y="2776062"/>
            <a:chExt cx="8418190" cy="3343171"/>
          </a:xfrm>
        </p:grpSpPr>
        <p:grpSp>
          <p:nvGrpSpPr>
            <p:cNvPr id="16" name="グループ化 15">
              <a:extLst>
                <a:ext uri="{FF2B5EF4-FFF2-40B4-BE49-F238E27FC236}">
                  <a16:creationId xmlns:a16="http://schemas.microsoft.com/office/drawing/2014/main" id="{20DB928A-0E6E-4223-ACE0-B6F8EE2F0F66}"/>
                </a:ext>
              </a:extLst>
            </p:cNvPr>
            <p:cNvGrpSpPr/>
            <p:nvPr/>
          </p:nvGrpSpPr>
          <p:grpSpPr>
            <a:xfrm>
              <a:off x="2053170" y="3669824"/>
              <a:ext cx="8418190" cy="1035371"/>
              <a:chOff x="1654956" y="2771725"/>
              <a:chExt cx="8418190" cy="1035371"/>
            </a:xfrm>
          </p:grpSpPr>
          <p:sp>
            <p:nvSpPr>
              <p:cNvPr id="2" name="正方形/長方形 1">
                <a:extLst>
                  <a:ext uri="{FF2B5EF4-FFF2-40B4-BE49-F238E27FC236}">
                    <a16:creationId xmlns:a16="http://schemas.microsoft.com/office/drawing/2014/main" id="{1501F00B-030A-434B-BD08-2D2EDD6CD2ED}"/>
                  </a:ext>
                </a:extLst>
              </p:cNvPr>
              <p:cNvSpPr/>
              <p:nvPr/>
            </p:nvSpPr>
            <p:spPr>
              <a:xfrm>
                <a:off x="1654956" y="2771725"/>
                <a:ext cx="3420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highlight>
                    <a:srgbClr val="C0C0C0"/>
                  </a:highlight>
                </a:endParaRPr>
              </a:p>
            </p:txBody>
          </p:sp>
          <p:sp>
            <p:nvSpPr>
              <p:cNvPr id="12" name="正方形/長方形 11">
                <a:extLst>
                  <a:ext uri="{FF2B5EF4-FFF2-40B4-BE49-F238E27FC236}">
                    <a16:creationId xmlns:a16="http://schemas.microsoft.com/office/drawing/2014/main" id="{25731177-3065-4272-96A2-654EB5541662}"/>
                  </a:ext>
                </a:extLst>
              </p:cNvPr>
              <p:cNvSpPr/>
              <p:nvPr/>
            </p:nvSpPr>
            <p:spPr>
              <a:xfrm>
                <a:off x="1654956" y="3181346"/>
                <a:ext cx="2664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3" name="正方形/長方形 12">
                <a:extLst>
                  <a:ext uri="{FF2B5EF4-FFF2-40B4-BE49-F238E27FC236}">
                    <a16:creationId xmlns:a16="http://schemas.microsoft.com/office/drawing/2014/main" id="{262E1860-4310-4762-8607-AB38F9BF6D97}"/>
                  </a:ext>
                </a:extLst>
              </p:cNvPr>
              <p:cNvSpPr/>
              <p:nvPr/>
            </p:nvSpPr>
            <p:spPr>
              <a:xfrm>
                <a:off x="4492421" y="3178683"/>
                <a:ext cx="295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4" name="正方形/長方形 13">
                <a:extLst>
                  <a:ext uri="{FF2B5EF4-FFF2-40B4-BE49-F238E27FC236}">
                    <a16:creationId xmlns:a16="http://schemas.microsoft.com/office/drawing/2014/main" id="{5BE9028E-961F-41E8-A4F1-7BD3703E96E9}"/>
                  </a:ext>
                </a:extLst>
              </p:cNvPr>
              <p:cNvSpPr/>
              <p:nvPr/>
            </p:nvSpPr>
            <p:spPr>
              <a:xfrm>
                <a:off x="3812080" y="3684393"/>
                <a:ext cx="1944000" cy="72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5" name="正方形/長方形 14">
                <a:extLst>
                  <a:ext uri="{FF2B5EF4-FFF2-40B4-BE49-F238E27FC236}">
                    <a16:creationId xmlns:a16="http://schemas.microsoft.com/office/drawing/2014/main" id="{F2F2DF93-82A0-4847-94C4-4FB154620C9D}"/>
                  </a:ext>
                </a:extLst>
              </p:cNvPr>
              <p:cNvSpPr/>
              <p:nvPr/>
            </p:nvSpPr>
            <p:spPr>
              <a:xfrm>
                <a:off x="9245146" y="3735095"/>
                <a:ext cx="828000" cy="72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17" name="矢印: 右 16">
              <a:extLst>
                <a:ext uri="{FF2B5EF4-FFF2-40B4-BE49-F238E27FC236}">
                  <a16:creationId xmlns:a16="http://schemas.microsoft.com/office/drawing/2014/main" id="{D25FCD76-04B0-457A-9D24-3DA9777B980B}"/>
                </a:ext>
              </a:extLst>
            </p:cNvPr>
            <p:cNvSpPr/>
            <p:nvPr/>
          </p:nvSpPr>
          <p:spPr>
            <a:xfrm rot="3518342">
              <a:off x="2230021" y="2894945"/>
              <a:ext cx="586634"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8" name="矢印: 右 17">
              <a:extLst>
                <a:ext uri="{FF2B5EF4-FFF2-40B4-BE49-F238E27FC236}">
                  <a16:creationId xmlns:a16="http://schemas.microsoft.com/office/drawing/2014/main" id="{52B04E00-8EA1-4C9C-BDD6-7E51182CF85E}"/>
                </a:ext>
              </a:extLst>
            </p:cNvPr>
            <p:cNvSpPr/>
            <p:nvPr/>
          </p:nvSpPr>
          <p:spPr>
            <a:xfrm rot="16514639">
              <a:off x="2016610" y="4632079"/>
              <a:ext cx="1162960"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9" name="矢印: 右 18">
              <a:extLst>
                <a:ext uri="{FF2B5EF4-FFF2-40B4-BE49-F238E27FC236}">
                  <a16:creationId xmlns:a16="http://schemas.microsoft.com/office/drawing/2014/main" id="{03F5E065-0E18-42D7-8523-47C7F37DFDE5}"/>
                </a:ext>
              </a:extLst>
            </p:cNvPr>
            <p:cNvSpPr/>
            <p:nvPr/>
          </p:nvSpPr>
          <p:spPr>
            <a:xfrm rot="16200000">
              <a:off x="4581006" y="5227068"/>
              <a:ext cx="143546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p>
          </p:txBody>
        </p:sp>
        <p:sp>
          <p:nvSpPr>
            <p:cNvPr id="20" name="矢印: 右 19">
              <a:extLst>
                <a:ext uri="{FF2B5EF4-FFF2-40B4-BE49-F238E27FC236}">
                  <a16:creationId xmlns:a16="http://schemas.microsoft.com/office/drawing/2014/main" id="{DADC269D-F092-4350-A485-7D2BE1AFB161}"/>
                </a:ext>
              </a:extLst>
            </p:cNvPr>
            <p:cNvSpPr/>
            <p:nvPr/>
          </p:nvSpPr>
          <p:spPr>
            <a:xfrm rot="14882869">
              <a:off x="9700327" y="5227067"/>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23" name="テキスト ボックス 22">
            <a:extLst>
              <a:ext uri="{FF2B5EF4-FFF2-40B4-BE49-F238E27FC236}">
                <a16:creationId xmlns:a16="http://schemas.microsoft.com/office/drawing/2014/main" id="{639ADEB2-0E9D-4F73-B599-FDCA1CC5C50B}"/>
              </a:ext>
            </a:extLst>
          </p:cNvPr>
          <p:cNvSpPr txBox="1"/>
          <p:nvPr/>
        </p:nvSpPr>
        <p:spPr>
          <a:xfrm>
            <a:off x="333597" y="2198983"/>
            <a:ext cx="1953184" cy="307777"/>
          </a:xfrm>
          <a:prstGeom prst="rect">
            <a:avLst/>
          </a:prstGeom>
          <a:noFill/>
        </p:spPr>
        <p:txBody>
          <a:bodyPr wrap="square" rtlCol="0">
            <a:spAutoFit/>
          </a:bodyPr>
          <a:lstStyle/>
          <a:p>
            <a:r>
              <a:rPr lang="ja-JP" altLang="en-US" sz="1400" dirty="0"/>
              <a:t>チャンネルの名前</a:t>
            </a:r>
            <a:endParaRPr lang="en-US" altLang="ja-JP" sz="1400" dirty="0"/>
          </a:p>
        </p:txBody>
      </p:sp>
      <p:sp>
        <p:nvSpPr>
          <p:cNvPr id="24" name="テキスト ボックス 23">
            <a:extLst>
              <a:ext uri="{FF2B5EF4-FFF2-40B4-BE49-F238E27FC236}">
                <a16:creationId xmlns:a16="http://schemas.microsoft.com/office/drawing/2014/main" id="{3208CBB6-D41C-4BE3-B65E-8C5EAFA74462}"/>
              </a:ext>
            </a:extLst>
          </p:cNvPr>
          <p:cNvSpPr txBox="1"/>
          <p:nvPr/>
        </p:nvSpPr>
        <p:spPr>
          <a:xfrm>
            <a:off x="5062781" y="1942698"/>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5" name="テキスト ボックス 24">
            <a:extLst>
              <a:ext uri="{FF2B5EF4-FFF2-40B4-BE49-F238E27FC236}">
                <a16:creationId xmlns:a16="http://schemas.microsoft.com/office/drawing/2014/main" id="{C4C46A8F-F4C6-4391-8AE6-F0228CD10FF2}"/>
              </a:ext>
            </a:extLst>
          </p:cNvPr>
          <p:cNvSpPr txBox="1"/>
          <p:nvPr/>
        </p:nvSpPr>
        <p:spPr>
          <a:xfrm>
            <a:off x="875124" y="5038377"/>
            <a:ext cx="1628797" cy="523220"/>
          </a:xfrm>
          <a:prstGeom prst="rect">
            <a:avLst/>
          </a:prstGeom>
          <a:noFill/>
        </p:spPr>
        <p:txBody>
          <a:bodyPr wrap="square" rtlCol="0">
            <a:spAutoFit/>
          </a:bodyPr>
          <a:lstStyle/>
          <a:p>
            <a:r>
              <a:rPr lang="en-US" altLang="ja-JP" sz="1400" dirty="0" err="1"/>
              <a:t>Lv</a:t>
            </a:r>
            <a:r>
              <a:rPr lang="ja-JP" altLang="en-US" sz="1400" dirty="0"/>
              <a:t>１で得たポイント数。</a:t>
            </a:r>
            <a:endParaRPr lang="en-US" altLang="ja-JP" sz="1400" dirty="0"/>
          </a:p>
        </p:txBody>
      </p:sp>
      <p:sp>
        <p:nvSpPr>
          <p:cNvPr id="26" name="テキスト ボックス 25">
            <a:extLst>
              <a:ext uri="{FF2B5EF4-FFF2-40B4-BE49-F238E27FC236}">
                <a16:creationId xmlns:a16="http://schemas.microsoft.com/office/drawing/2014/main" id="{A5513715-AA67-4D94-BE6D-9F803B59E203}"/>
              </a:ext>
            </a:extLst>
          </p:cNvPr>
          <p:cNvSpPr txBox="1"/>
          <p:nvPr/>
        </p:nvSpPr>
        <p:spPr>
          <a:xfrm>
            <a:off x="520519" y="5931511"/>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です。符号なしの場合はこの議論を通じてポイントが増加します。</a:t>
            </a:r>
            <a:r>
              <a:rPr lang="en-US" altLang="ja-JP" sz="1400" dirty="0"/>
              <a:t>-</a:t>
            </a:r>
            <a:r>
              <a:rPr lang="ja-JP" altLang="en-US" sz="1400" dirty="0"/>
              <a:t>がついていた場合、この議論を通じてポイントが減少します。</a:t>
            </a:r>
            <a:endParaRPr lang="en-US" altLang="ja-JP" sz="1400" dirty="0"/>
          </a:p>
        </p:txBody>
      </p:sp>
      <p:sp>
        <p:nvSpPr>
          <p:cNvPr id="27" name="テキスト ボックス 26">
            <a:extLst>
              <a:ext uri="{FF2B5EF4-FFF2-40B4-BE49-F238E27FC236}">
                <a16:creationId xmlns:a16="http://schemas.microsoft.com/office/drawing/2014/main" id="{21770B23-67D2-49D9-B7EE-046056ABF7F3}"/>
              </a:ext>
            </a:extLst>
          </p:cNvPr>
          <p:cNvSpPr txBox="1"/>
          <p:nvPr/>
        </p:nvSpPr>
        <p:spPr>
          <a:xfrm>
            <a:off x="5994159" y="5424914"/>
            <a:ext cx="4190437" cy="523220"/>
          </a:xfrm>
          <a:prstGeom prst="rect">
            <a:avLst/>
          </a:prstGeom>
          <a:noFill/>
        </p:spPr>
        <p:txBody>
          <a:bodyPr wrap="square" rtlCol="0">
            <a:spAutoFit/>
          </a:bodyPr>
          <a:lstStyle/>
          <a:p>
            <a:r>
              <a:rPr lang="ja-JP" altLang="en-US" sz="1400"/>
              <a:t>議論開始前のポイント数から、この議論を通じたポイントの加算を行ったポイントです。</a:t>
            </a:r>
            <a:endParaRPr lang="en-US" altLang="ja-JP" sz="1400"/>
          </a:p>
        </p:txBody>
      </p:sp>
      <p:pic>
        <p:nvPicPr>
          <p:cNvPr id="30" name="図 29">
            <a:extLst>
              <a:ext uri="{FF2B5EF4-FFF2-40B4-BE49-F238E27FC236}">
                <a16:creationId xmlns:a16="http://schemas.microsoft.com/office/drawing/2014/main" id="{F5387682-8A63-4559-92F6-121833AB8F75}"/>
              </a:ext>
            </a:extLst>
          </p:cNvPr>
          <p:cNvPicPr>
            <a:picLocks noChangeAspect="1"/>
          </p:cNvPicPr>
          <p:nvPr/>
        </p:nvPicPr>
        <p:blipFill rotWithShape="1">
          <a:blip r:embed="rId5"/>
          <a:srcRect l="61781" t="70075"/>
          <a:stretch/>
        </p:blipFill>
        <p:spPr>
          <a:xfrm>
            <a:off x="5221879" y="3259878"/>
            <a:ext cx="707666" cy="338243"/>
          </a:xfrm>
          <a:prstGeom prst="rect">
            <a:avLst/>
          </a:prstGeom>
        </p:spPr>
      </p:pic>
      <p:sp>
        <p:nvSpPr>
          <p:cNvPr id="31" name="矢印: 右 30">
            <a:extLst>
              <a:ext uri="{FF2B5EF4-FFF2-40B4-BE49-F238E27FC236}">
                <a16:creationId xmlns:a16="http://schemas.microsoft.com/office/drawing/2014/main" id="{0A07FED9-0A8A-46D6-8EC9-EA71B48827E6}"/>
              </a:ext>
            </a:extLst>
          </p:cNvPr>
          <p:cNvSpPr/>
          <p:nvPr/>
        </p:nvSpPr>
        <p:spPr>
          <a:xfrm rot="6906351">
            <a:off x="4689849" y="2940198"/>
            <a:ext cx="963564"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pic>
        <p:nvPicPr>
          <p:cNvPr id="4" name="オーディオ 3">
            <a:hlinkClick r:id="" action="ppaction://media"/>
            <a:extLst>
              <a:ext uri="{FF2B5EF4-FFF2-40B4-BE49-F238E27FC236}">
                <a16:creationId xmlns:a16="http://schemas.microsoft.com/office/drawing/2014/main" id="{CBDA7934-38F0-4A6E-A79D-8F35BBD053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975883001"/>
      </p:ext>
    </p:extLst>
  </p:cSld>
  <p:clrMapOvr>
    <a:masterClrMapping/>
  </p:clrMapOvr>
  <mc:AlternateContent xmlns:mc="http://schemas.openxmlformats.org/markup-compatibility/2006" xmlns:p14="http://schemas.microsoft.com/office/powerpoint/2010/main">
    <mc:Choice Requires="p14">
      <p:transition spd="slow" p14:dur="2000" advTm="6906"/>
    </mc:Choice>
    <mc:Fallback xmlns="">
      <p:transition spd="slow" advTm="6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11" x="8897938" y="3594100"/>
          <p14:tracePt t="615" x="8761413" y="3594100"/>
          <p14:tracePt t="623" x="8599488" y="3594100"/>
          <p14:tracePt t="632" x="8429625" y="3594100"/>
          <p14:tracePt t="639" x="8259763" y="3594100"/>
          <p14:tracePt t="648" x="8081963" y="3594100"/>
          <p14:tracePt t="655" x="7902575" y="3594100"/>
          <p14:tracePt t="663" x="7732713" y="3594100"/>
          <p14:tracePt t="671" x="7580313" y="3594100"/>
          <p14:tracePt t="680" x="7402513" y="3594100"/>
          <p14:tracePt t="688" x="7248525" y="3594100"/>
          <p14:tracePt t="695" x="7121525" y="3594100"/>
          <p14:tracePt t="704" x="6969125" y="3594100"/>
          <p14:tracePt t="712" x="6815138" y="3594100"/>
          <p14:tracePt t="720" x="6662738" y="3594100"/>
          <p14:tracePt t="727" x="6483350" y="3568700"/>
          <p14:tracePt t="736" x="6297613" y="3552825"/>
          <p14:tracePt t="743" x="6118225" y="3552825"/>
          <p14:tracePt t="755" x="5932488" y="3527425"/>
          <p14:tracePt t="759" x="5753100" y="3527425"/>
          <p14:tracePt t="770" x="5583238" y="3527425"/>
          <p14:tracePt t="775" x="5345113" y="3527425"/>
          <p14:tracePt t="783" x="5116513" y="3527425"/>
          <p14:tracePt t="791" x="4852988" y="3527425"/>
          <p14:tracePt t="800" x="4648200" y="3527425"/>
          <p14:tracePt t="808" x="4470400" y="3535363"/>
          <p14:tracePt t="816" x="4341813" y="3568700"/>
          <p14:tracePt t="823" x="4333875" y="3568700"/>
          <p14:tracePt t="832" x="4308475" y="3578225"/>
          <p14:tracePt t="840" x="4308475" y="3594100"/>
          <p14:tracePt t="848" x="4308475" y="3611563"/>
          <p14:tracePt t="2136" x="4308475" y="3619500"/>
          <p14:tracePt t="2433" x="4316413" y="3619500"/>
          <p14:tracePt t="2481" x="4325938" y="3611563"/>
          <p14:tracePt t="2545" x="4325938" y="3603625"/>
          <p14:tracePt t="2993" x="4341813" y="3603625"/>
          <p14:tracePt t="3001" x="4351338" y="3594100"/>
          <p14:tracePt t="3018" x="4351338" y="3586163"/>
          <p14:tracePt t="3057" x="4359275" y="3578225"/>
          <p14:tracePt t="3192" x="4359275" y="3568700"/>
          <p14:tracePt t="3200" x="4359275" y="3560763"/>
          <p14:tracePt t="3208" x="4376738" y="3552825"/>
          <p14:tracePt t="3224" x="4376738" y="3543300"/>
          <p14:tracePt t="3248" x="4384675" y="3535363"/>
          <p14:tracePt t="3336" x="4394200" y="3527425"/>
          <p14:tracePt t="3352" x="4402138" y="3509963"/>
          <p14:tracePt t="3368" x="4410075" y="3502025"/>
          <p14:tracePt t="3384" x="4427538" y="3492500"/>
          <p14:tracePt t="3392" x="4435475" y="3484563"/>
          <p14:tracePt t="3400" x="4470400" y="3467100"/>
          <p14:tracePt t="3408" x="4503738" y="3449638"/>
          <p14:tracePt t="3418" x="4521200" y="3441700"/>
          <p14:tracePt t="3424" x="4546600" y="3424238"/>
          <p14:tracePt t="3432" x="4572000" y="3416300"/>
          <p14:tracePt t="3440" x="4605338" y="3398838"/>
          <p14:tracePt t="3449" x="4640263" y="3365500"/>
          <p14:tracePt t="3456" x="4665663" y="3348038"/>
          <p14:tracePt t="3464" x="4683125" y="3340100"/>
          <p14:tracePt t="3472" x="4708525" y="3330575"/>
          <p14:tracePt t="3480" x="4759325" y="3314700"/>
          <p14:tracePt t="3488" x="4767263" y="3297238"/>
          <p14:tracePt t="3496" x="4802188" y="3279775"/>
          <p14:tracePt t="3504" x="4827588" y="3254375"/>
          <p14:tracePt t="3512" x="4868863" y="3228975"/>
          <p14:tracePt t="3520" x="4886325" y="3211513"/>
          <p14:tracePt t="3528" x="4919663" y="3203575"/>
          <p14:tracePt t="3536" x="4937125" y="3195638"/>
          <p14:tracePt t="3544" x="4962525" y="3186113"/>
          <p14:tracePt t="3552" x="4972050" y="3178175"/>
          <p14:tracePt t="3560" x="4997450" y="3160713"/>
          <p14:tracePt t="3568" x="5022850" y="3152775"/>
          <p14:tracePt t="3576" x="5048250" y="3152775"/>
          <p14:tracePt t="3592" x="5064125" y="3144838"/>
          <p14:tracePt t="3602" x="5081588" y="3135313"/>
          <p14:tracePt t="3608" x="5106988" y="3127375"/>
          <p14:tracePt t="3618" x="5124450" y="3127375"/>
          <p14:tracePt t="3624" x="5183188" y="3119438"/>
          <p14:tracePt t="3632" x="5218113" y="3101975"/>
          <p14:tracePt t="3640" x="5260975" y="3101975"/>
          <p14:tracePt t="3649" x="5337175" y="3084513"/>
          <p14:tracePt t="3656" x="5370513" y="3084513"/>
          <p14:tracePt t="3664" x="5430838" y="3084513"/>
          <p14:tracePt t="3672" x="5489575" y="3076575"/>
          <p14:tracePt t="3680" x="5540375" y="3067050"/>
          <p14:tracePt t="3688" x="5600700" y="3051175"/>
          <p14:tracePt t="3696" x="5626100" y="3041650"/>
          <p14:tracePt t="3704" x="5659438" y="3025775"/>
          <p14:tracePt t="3712" x="5684838" y="3016250"/>
          <p14:tracePt t="3720" x="5735638" y="3000375"/>
          <p14:tracePt t="3728" x="5753100" y="2982913"/>
          <p14:tracePt t="3736" x="5795963" y="2974975"/>
          <p14:tracePt t="3744" x="5829300" y="2965450"/>
          <p14:tracePt t="3754" x="5880100" y="2922588"/>
          <p14:tracePt t="3760" x="5905500" y="2922588"/>
          <p14:tracePt t="3768" x="5948363" y="2906713"/>
          <p14:tracePt t="3776" x="5983288" y="2897188"/>
          <p14:tracePt t="3784" x="5999163" y="2889250"/>
          <p14:tracePt t="3792" x="6008688" y="2889250"/>
          <p14:tracePt t="3801" x="6016625" y="2889250"/>
          <p14:tracePt t="3815" x="6034088" y="2889250"/>
          <p14:tracePt t="3823" x="6049963" y="2932113"/>
          <p14:tracePt t="3831" x="6067425" y="2990850"/>
          <p14:tracePt t="3841" x="6067425" y="3033713"/>
          <p14:tracePt t="3848" x="6067425" y="3119438"/>
          <p14:tracePt t="3856" x="6067425" y="3144838"/>
          <p14:tracePt t="3864" x="6067425" y="3160713"/>
          <p14:tracePt t="3871" x="6067425" y="3170238"/>
          <p14:tracePt t="4370" x="6076950" y="3170238"/>
          <p14:tracePt t="4385" x="6092825" y="3170238"/>
          <p14:tracePt t="4402" x="6118225" y="3170238"/>
          <p14:tracePt t="4411" x="6127750" y="3170238"/>
          <p14:tracePt t="4416" x="6221413" y="3170238"/>
          <p14:tracePt t="4425" x="6237288" y="3170238"/>
          <p14:tracePt t="4434" x="6297613" y="3170238"/>
          <p14:tracePt t="4441" x="6399213" y="3152775"/>
          <p14:tracePt t="4450" x="6457950" y="3144838"/>
          <p14:tracePt t="4457" x="6543675" y="3135313"/>
          <p14:tracePt t="4465" x="6602413" y="3127375"/>
          <p14:tracePt t="4472" x="6670675" y="3109913"/>
          <p14:tracePt t="4482" x="6746875" y="3094038"/>
          <p14:tracePt t="4488" x="6807200" y="3059113"/>
          <p14:tracePt t="4497" x="6858000" y="3041650"/>
          <p14:tracePt t="4505" x="6916738" y="3033713"/>
          <p14:tracePt t="4513" x="6943725" y="3025775"/>
          <p14:tracePt t="4521" x="7010400" y="3016250"/>
          <p14:tracePt t="4529" x="7113588" y="2990850"/>
          <p14:tracePt t="4537" x="7248525" y="2990850"/>
          <p14:tracePt t="4545" x="7350125" y="2990850"/>
          <p14:tracePt t="4553" x="7504113" y="2990850"/>
          <p14:tracePt t="4561" x="7681913" y="2982913"/>
          <p14:tracePt t="4569" x="7894638" y="2965450"/>
          <p14:tracePt t="4577" x="8081963" y="2940050"/>
          <p14:tracePt t="4584" x="8208963" y="2940050"/>
          <p14:tracePt t="4593" x="8320088" y="2940050"/>
          <p14:tracePt t="4601" x="8404225" y="2940050"/>
          <p14:tracePt t="4609" x="8489950" y="2932113"/>
          <p14:tracePt t="4617" x="8566150" y="2914650"/>
          <p14:tracePt t="4625" x="8634413" y="2914650"/>
          <p14:tracePt t="4633" x="8693150" y="2914650"/>
          <p14:tracePt t="4641" x="8736013" y="2914650"/>
          <p14:tracePt t="4651" x="8778875" y="2914650"/>
          <p14:tracePt t="4657" x="8812213" y="2914650"/>
          <p14:tracePt t="4665" x="8837613" y="2914650"/>
          <p14:tracePt t="4673" x="8863013" y="2914650"/>
          <p14:tracePt t="4681" x="8880475" y="2914650"/>
          <p14:tracePt t="4689" x="8913813" y="2914650"/>
          <p14:tracePt t="4697" x="8940800" y="2914650"/>
          <p14:tracePt t="4705" x="8956675" y="2914650"/>
          <p14:tracePt t="4713" x="8982075" y="2914650"/>
          <p14:tracePt t="4721" x="9017000" y="2914650"/>
          <p14:tracePt t="4729" x="9058275" y="2914650"/>
          <p14:tracePt t="4737" x="9085263" y="2914650"/>
          <p14:tracePt t="4745" x="9118600" y="2906713"/>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29095" y="1324814"/>
            <a:ext cx="9065029" cy="738664"/>
          </a:xfrm>
          <a:prstGeom prst="rect">
            <a:avLst/>
          </a:prstGeom>
          <a:noFill/>
        </p:spPr>
        <p:txBody>
          <a:bodyPr wrap="square" rtlCol="0">
            <a:spAutoFit/>
          </a:bodyPr>
          <a:lstStyle/>
          <a:p>
            <a:r>
              <a:rPr lang="ja-JP" altLang="en-US" sz="1400" dirty="0"/>
              <a:t>チャンネル選択画面で自分が過去行った議論の結果を見ることができます。（この議論は終了しています）となっている議論をクリックすると右の画面に遷移します。自分がこの議論に関連していなければ欄には何も表示されません。</a:t>
            </a:r>
            <a:endParaRPr lang="en-US" altLang="ja-JP" sz="1400" dirty="0"/>
          </a:p>
        </p:txBody>
      </p:sp>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ビデオ議論結果の見方</a:t>
            </a:r>
            <a:endParaRPr lang="en-US" altLang="ja-JP" sz="4000" b="1" dirty="0">
              <a:solidFill>
                <a:schemeClr val="tx1"/>
              </a:solidFill>
            </a:endParaRPr>
          </a:p>
        </p:txBody>
      </p:sp>
      <p:grpSp>
        <p:nvGrpSpPr>
          <p:cNvPr id="5" name="グループ化 4">
            <a:extLst>
              <a:ext uri="{FF2B5EF4-FFF2-40B4-BE49-F238E27FC236}">
                <a16:creationId xmlns:a16="http://schemas.microsoft.com/office/drawing/2014/main" id="{A54AC5A8-0489-44B5-A39B-74C29C00AF1D}"/>
              </a:ext>
            </a:extLst>
          </p:cNvPr>
          <p:cNvGrpSpPr/>
          <p:nvPr/>
        </p:nvGrpSpPr>
        <p:grpSpPr>
          <a:xfrm>
            <a:off x="236248" y="2958274"/>
            <a:ext cx="8857876" cy="1836249"/>
            <a:chOff x="143062" y="4147408"/>
            <a:chExt cx="8857876" cy="1836249"/>
          </a:xfrm>
        </p:grpSpPr>
        <p:pic>
          <p:nvPicPr>
            <p:cNvPr id="3" name="図 2">
              <a:extLst>
                <a:ext uri="{FF2B5EF4-FFF2-40B4-BE49-F238E27FC236}">
                  <a16:creationId xmlns:a16="http://schemas.microsoft.com/office/drawing/2014/main" id="{FA908D37-8D0B-4E91-9081-03561431CDAC}"/>
                </a:ext>
              </a:extLst>
            </p:cNvPr>
            <p:cNvPicPr>
              <a:picLocks noChangeAspect="1"/>
            </p:cNvPicPr>
            <p:nvPr/>
          </p:nvPicPr>
          <p:blipFill rotWithShape="1">
            <a:blip r:embed="rId5"/>
            <a:srcRect t="26625" r="25826"/>
            <a:stretch/>
          </p:blipFill>
          <p:spPr>
            <a:xfrm>
              <a:off x="143062" y="4147408"/>
              <a:ext cx="3852554" cy="1642972"/>
            </a:xfrm>
            <a:prstGeom prst="rect">
              <a:avLst/>
            </a:prstGeom>
          </p:spPr>
        </p:pic>
        <p:sp>
          <p:nvSpPr>
            <p:cNvPr id="15" name="楕円 14">
              <a:extLst>
                <a:ext uri="{FF2B5EF4-FFF2-40B4-BE49-F238E27FC236}">
                  <a16:creationId xmlns:a16="http://schemas.microsoft.com/office/drawing/2014/main" id="{E68D8EB0-CE34-41A2-A6D2-BB465DA57F41}"/>
                </a:ext>
              </a:extLst>
            </p:cNvPr>
            <p:cNvSpPr/>
            <p:nvPr/>
          </p:nvSpPr>
          <p:spPr>
            <a:xfrm>
              <a:off x="143062" y="4968894"/>
              <a:ext cx="1976683" cy="205779"/>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pic>
          <p:nvPicPr>
            <p:cNvPr id="16" name="図 15">
              <a:extLst>
                <a:ext uri="{FF2B5EF4-FFF2-40B4-BE49-F238E27FC236}">
                  <a16:creationId xmlns:a16="http://schemas.microsoft.com/office/drawing/2014/main" id="{4D2B960B-8B05-4C25-B992-00DAFE80C160}"/>
                </a:ext>
              </a:extLst>
            </p:cNvPr>
            <p:cNvPicPr>
              <a:picLocks noChangeAspect="1"/>
            </p:cNvPicPr>
            <p:nvPr/>
          </p:nvPicPr>
          <p:blipFill rotWithShape="1">
            <a:blip r:embed="rId6"/>
            <a:srcRect t="26273"/>
            <a:stretch/>
          </p:blipFill>
          <p:spPr>
            <a:xfrm>
              <a:off x="4925380" y="4147408"/>
              <a:ext cx="4075558" cy="1836249"/>
            </a:xfrm>
            <a:prstGeom prst="rect">
              <a:avLst/>
            </a:prstGeom>
          </p:spPr>
        </p:pic>
        <p:sp>
          <p:nvSpPr>
            <p:cNvPr id="17" name="矢印: 右 16">
              <a:extLst>
                <a:ext uri="{FF2B5EF4-FFF2-40B4-BE49-F238E27FC236}">
                  <a16:creationId xmlns:a16="http://schemas.microsoft.com/office/drawing/2014/main" id="{A4A566DB-360E-41F4-8BA7-CDD59AA05AF1}"/>
                </a:ext>
              </a:extLst>
            </p:cNvPr>
            <p:cNvSpPr/>
            <p:nvPr/>
          </p:nvSpPr>
          <p:spPr>
            <a:xfrm>
              <a:off x="4320341" y="4824002"/>
              <a:ext cx="482535" cy="483059"/>
            </a:xfrm>
            <a:prstGeom prst="rightArrow">
              <a:avLst>
                <a:gd name="adj1" fmla="val 50000"/>
                <a:gd name="adj2" fmla="val 550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pic>
        <p:nvPicPr>
          <p:cNvPr id="2" name="オーディオ 1">
            <a:hlinkClick r:id="" action="ppaction://media"/>
            <a:extLst>
              <a:ext uri="{FF2B5EF4-FFF2-40B4-BE49-F238E27FC236}">
                <a16:creationId xmlns:a16="http://schemas.microsoft.com/office/drawing/2014/main" id="{EE75E41F-DC27-47F5-92E4-AC4FB7BB8D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676747863"/>
      </p:ext>
    </p:extLst>
  </p:cSld>
  <p:clrMapOvr>
    <a:masterClrMapping/>
  </p:clrMapOvr>
  <mc:AlternateContent xmlns:mc="http://schemas.openxmlformats.org/markup-compatibility/2006" xmlns:p14="http://schemas.microsoft.com/office/powerpoint/2010/main">
    <mc:Choice Requires="p14">
      <p:transition spd="slow" p14:dur="2000" advTm="19491"/>
    </mc:Choice>
    <mc:Fallback xmlns="">
      <p:transition spd="slow" advTm="19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66" x="8728075" y="3289300"/>
          <p14:tracePt t="574" x="8310563" y="3246438"/>
          <p14:tracePt t="582" x="7902575" y="3228975"/>
          <p14:tracePt t="591" x="7494588" y="3195638"/>
          <p14:tracePt t="598" x="7129463" y="3135313"/>
          <p14:tracePt t="606" x="6824663" y="3084513"/>
          <p14:tracePt t="615" x="6551613" y="3059113"/>
          <p14:tracePt t="622" x="6330950" y="3025775"/>
          <p14:tracePt t="631" x="6153150" y="3016250"/>
          <p14:tracePt t="638" x="5965825" y="3000375"/>
          <p14:tracePt t="646" x="5788025" y="2990850"/>
          <p14:tracePt t="654" x="5575300" y="2974975"/>
          <p14:tracePt t="663" x="5387975" y="2957513"/>
          <p14:tracePt t="670" x="5149850" y="2949575"/>
          <p14:tracePt t="678" x="4903788" y="2914650"/>
          <p14:tracePt t="687" x="4665663" y="2897188"/>
          <p14:tracePt t="695" x="4445000" y="2871788"/>
          <p14:tracePt t="704" x="4206875" y="2855913"/>
          <p14:tracePt t="711" x="3994150" y="2838450"/>
          <p14:tracePt t="718" x="3841750" y="2830513"/>
          <p14:tracePt t="727" x="3687763" y="2820988"/>
          <p14:tracePt t="735" x="3560763" y="2805113"/>
          <p14:tracePt t="743" x="3449638" y="2805113"/>
          <p14:tracePt t="752" x="3330575" y="2805113"/>
          <p14:tracePt t="758" x="3238500" y="2805113"/>
          <p14:tracePt t="768" x="3135313" y="2805113"/>
          <p14:tracePt t="774" x="3051175" y="2805113"/>
          <p14:tracePt t="783" x="2990850" y="2805113"/>
          <p14:tracePt t="791" x="2965450" y="2805113"/>
          <p14:tracePt t="798" x="2922588" y="2820988"/>
          <p14:tracePt t="806" x="2897188" y="2846388"/>
          <p14:tracePt t="815" x="2897188" y="2855913"/>
          <p14:tracePt t="823" x="2881313" y="2863850"/>
          <p14:tracePt t="846" x="2863850" y="2863850"/>
          <p14:tracePt t="863" x="2871788" y="2889250"/>
          <p14:tracePt t="870" x="2906713" y="2932113"/>
          <p14:tracePt t="918" x="2914650" y="2932113"/>
          <p14:tracePt t="1006" x="2914650" y="2922588"/>
          <p14:tracePt t="1038" x="2914650" y="2914650"/>
          <p14:tracePt t="1054" x="2914650" y="2897188"/>
          <p14:tracePt t="1070" x="2914650" y="2889250"/>
          <p14:tracePt t="1102" x="2914650" y="2871788"/>
          <p14:tracePt t="1118" x="2914650" y="2863850"/>
          <p14:tracePt t="1126" x="2906713" y="2855913"/>
          <p14:tracePt t="1143" x="2871788" y="2855913"/>
          <p14:tracePt t="1151" x="2855913" y="2846388"/>
          <p14:tracePt t="1160" x="2846388" y="2838450"/>
          <p14:tracePt t="1168" x="2813050" y="2838450"/>
          <p14:tracePt t="1175" x="2762250" y="2838450"/>
          <p14:tracePt t="1184" x="2701925" y="2830513"/>
          <p14:tracePt t="1191" x="2676525" y="2820988"/>
          <p14:tracePt t="1201" x="2625725" y="2805113"/>
          <p14:tracePt t="1207" x="2549525" y="2787650"/>
          <p14:tracePt t="1216" x="2498725" y="2787650"/>
          <p14:tracePt t="1224" x="2422525" y="2770188"/>
          <p14:tracePt t="1231" x="2344738" y="2770188"/>
          <p14:tracePt t="1239" x="2286000" y="2752725"/>
          <p14:tracePt t="1247" x="2227263" y="2752725"/>
          <p14:tracePt t="1256" x="2166938" y="2736850"/>
          <p14:tracePt t="1264" x="2108200" y="2727325"/>
          <p14:tracePt t="1271" x="2047875" y="2719388"/>
          <p14:tracePt t="1280" x="2005013" y="2711450"/>
          <p14:tracePt t="1287" x="1971675" y="2711450"/>
          <p14:tracePt t="1296" x="1928813" y="2711450"/>
          <p14:tracePt t="1303" x="1895475" y="2693988"/>
          <p14:tracePt t="1312" x="1860550" y="2693988"/>
          <p14:tracePt t="1319" x="1835150" y="2693988"/>
          <p14:tracePt t="1328" x="1819275" y="2693988"/>
          <p14:tracePt t="1336" x="1801813" y="2693988"/>
          <p14:tracePt t="1344" x="1784350" y="2693988"/>
          <p14:tracePt t="1351" x="1776413" y="2686050"/>
          <p14:tracePt t="1360" x="1766888" y="2686050"/>
          <p14:tracePt t="1376" x="1758950" y="2686050"/>
          <p14:tracePt t="1384" x="1751013" y="2686050"/>
          <p14:tracePt t="1407" x="1741488" y="2686050"/>
          <p14:tracePt t="1416" x="1733550" y="2686050"/>
          <p14:tracePt t="1424" x="1725613" y="2686050"/>
          <p14:tracePt t="1431" x="1716088" y="2686050"/>
          <p14:tracePt t="1440" x="1708150" y="2676525"/>
          <p14:tracePt t="1447" x="1700213" y="2676525"/>
          <p14:tracePt t="1455" x="1674813" y="2668588"/>
          <p14:tracePt t="1464" x="1665288" y="2660650"/>
          <p14:tracePt t="1480" x="1657350" y="2651125"/>
          <p14:tracePt t="1600" x="1649413" y="2643188"/>
          <p14:tracePt t="1712" x="1639888" y="2633663"/>
          <p14:tracePt t="1816" x="1639888" y="2625725"/>
          <p14:tracePt t="1824" x="1631950" y="2608263"/>
          <p14:tracePt t="2039" x="1622425" y="2608263"/>
          <p14:tracePt t="2054" x="1614488" y="2608263"/>
          <p14:tracePt t="2062" x="1614488" y="2625725"/>
          <p14:tracePt t="2078" x="1614488" y="2633663"/>
          <p14:tracePt t="2110" x="1606550" y="2651125"/>
          <p14:tracePt t="2119" x="1606550" y="2668588"/>
          <p14:tracePt t="2127" x="1606550" y="2701925"/>
          <p14:tracePt t="2663" x="1614488" y="2701925"/>
          <p14:tracePt t="2702" x="1631950" y="2693988"/>
          <p14:tracePt t="2711" x="1649413" y="2686050"/>
          <p14:tracePt t="2767" x="1674813" y="2668588"/>
          <p14:tracePt t="2807" x="1682750" y="2668588"/>
          <p14:tracePt t="2863" x="1690688" y="2668588"/>
          <p14:tracePt t="2880" x="1700213" y="2660650"/>
          <p14:tracePt t="2991" x="1716088" y="2633663"/>
          <p14:tracePt t="3015" x="1725613" y="2625725"/>
          <p14:tracePt t="3023" x="1725613" y="2617788"/>
          <p14:tracePt t="3031" x="1741488" y="2608263"/>
          <p14:tracePt t="3039" x="1741488" y="2600325"/>
          <p14:tracePt t="3055" x="1751013" y="2582863"/>
          <p14:tracePt t="3063" x="1758950" y="2582863"/>
          <p14:tracePt t="3079" x="1766888" y="2566988"/>
          <p14:tracePt t="3208" x="1766888" y="2557463"/>
          <p14:tracePt t="3240" x="1784350" y="2557463"/>
          <p14:tracePt t="3248" x="1793875" y="2549525"/>
          <p14:tracePt t="3514" x="1809750" y="2549525"/>
          <p14:tracePt t="3521" x="1819275" y="2541588"/>
          <p14:tracePt t="3529" x="1819275" y="2532063"/>
          <p14:tracePt t="3538" x="1827213" y="2532063"/>
          <p14:tracePt t="3545" x="1835150" y="2524125"/>
          <p14:tracePt t="3554" x="1844675" y="2516188"/>
          <p14:tracePt t="3681" x="1852613" y="2516188"/>
          <p14:tracePt t="3695" x="1852613" y="2532063"/>
          <p14:tracePt t="3712" x="1852613" y="2574925"/>
          <p14:tracePt t="3719" x="1852613" y="2617788"/>
          <p14:tracePt t="3728" x="1852613" y="2660650"/>
          <p14:tracePt t="3735" x="1844675" y="2719388"/>
          <p14:tracePt t="3744" x="1827213" y="2778125"/>
          <p14:tracePt t="3751" x="1809750" y="2838450"/>
          <p14:tracePt t="3760" x="1766888" y="2914650"/>
          <p14:tracePt t="3768" x="1708150" y="3025775"/>
          <p14:tracePt t="3776" x="1665288" y="3109913"/>
          <p14:tracePt t="3784" x="1614488" y="3228975"/>
          <p14:tracePt t="3792" x="1571625" y="3305175"/>
          <p14:tracePt t="3801" x="1512888" y="3398838"/>
          <p14:tracePt t="3808" x="1487488" y="3459163"/>
          <p14:tracePt t="3816" x="1436688" y="3535363"/>
          <p14:tracePt t="3824" x="1419225" y="3603625"/>
          <p14:tracePt t="3833" x="1385888" y="3679825"/>
          <p14:tracePt t="3840" x="1350963" y="3763963"/>
          <p14:tracePt t="3849" x="1333500" y="3824288"/>
          <p14:tracePt t="3856" x="1325563" y="3900488"/>
          <p14:tracePt t="3864" x="1292225" y="3935413"/>
          <p14:tracePt t="3872" x="1274763" y="3994150"/>
          <p14:tracePt t="3880" x="1257300" y="4062413"/>
          <p14:tracePt t="3899" x="1223963" y="4156075"/>
          <p14:tracePt t="3904" x="1198563" y="4214813"/>
          <p14:tracePt t="3912" x="1181100" y="4257675"/>
          <p14:tracePt t="3920" x="1181100" y="4275138"/>
          <p14:tracePt t="3928" x="1163638" y="4308475"/>
          <p14:tracePt t="3936" x="1130300" y="4351338"/>
          <p14:tracePt t="3944" x="1122363" y="4376738"/>
          <p14:tracePt t="3952" x="1122363" y="4394200"/>
          <p14:tracePt t="3960" x="1122363" y="4402138"/>
          <p14:tracePt t="3968" x="1112838" y="4410075"/>
          <p14:tracePt t="3976" x="1104900" y="4419600"/>
          <p14:tracePt t="3983" x="1104900" y="4427538"/>
          <p14:tracePt t="4000" x="1096963" y="4445000"/>
          <p14:tracePt t="4024" x="1096963" y="4452938"/>
          <p14:tracePt t="4209" x="1096963" y="4427538"/>
          <p14:tracePt t="4225" x="1096963" y="4410075"/>
          <p14:tracePt t="4235" x="1096963" y="4402138"/>
          <p14:tracePt t="4242" x="1096963" y="4394200"/>
          <p14:tracePt t="4250" x="1096963" y="4384675"/>
          <p14:tracePt t="4257" x="1096963" y="4376738"/>
          <p14:tracePt t="4265" x="1096963" y="4359275"/>
          <p14:tracePt t="4313" x="1096963" y="4333875"/>
          <p14:tracePt t="4354" x="1096963" y="4325938"/>
          <p14:tracePt t="4361" x="1096963" y="4316413"/>
          <p14:tracePt t="4369" x="1104900" y="4316413"/>
          <p14:tracePt t="4377" x="1104900" y="4308475"/>
          <p14:tracePt t="4417" x="1112838" y="4300538"/>
          <p14:tracePt t="4529" x="1122363" y="4291013"/>
          <p14:tracePt t="4641" x="1130300" y="4291013"/>
          <p14:tracePt t="4673" x="1130300" y="4283075"/>
          <p14:tracePt t="4712" x="1138238" y="4275138"/>
          <p14:tracePt t="4720" x="1147763" y="4265613"/>
          <p14:tracePt t="4809" x="1163638" y="4257675"/>
          <p14:tracePt t="4833" x="1173163" y="4249738"/>
          <p14:tracePt t="4841" x="1173163" y="4240213"/>
          <p14:tracePt t="4881" x="1181100" y="4240213"/>
          <p14:tracePt t="5089" x="1181100" y="4232275"/>
          <p14:tracePt t="5096" x="1189038" y="4224338"/>
          <p14:tracePt t="5122" x="1198563" y="4224338"/>
          <p14:tracePt t="5138" x="1198563" y="4214813"/>
          <p14:tracePt t="5162" x="1206500" y="4206875"/>
          <p14:tracePt t="5546" x="1216025" y="4206875"/>
          <p14:tracePt t="5594" x="1216025" y="4197350"/>
          <p14:tracePt t="5858" x="1223963" y="4197350"/>
          <p14:tracePt t="5914" x="1241425" y="4197350"/>
          <p14:tracePt t="5930" x="1241425" y="4189413"/>
          <p14:tracePt t="5962" x="1249363" y="4181475"/>
          <p14:tracePt t="6466" x="1257300" y="4181475"/>
          <p14:tracePt t="6473" x="1266825" y="4181475"/>
          <p14:tracePt t="6489" x="1274763" y="4171950"/>
          <p14:tracePt t="6497" x="1292225" y="4156075"/>
          <p14:tracePt t="6514" x="1300163" y="4146550"/>
          <p14:tracePt t="6521" x="1308100" y="4138613"/>
          <p14:tracePt t="6529" x="1308100" y="4130675"/>
          <p14:tracePt t="6665" x="1317625" y="4138613"/>
          <p14:tracePt t="6673" x="1317625" y="4146550"/>
          <p14:tracePt t="6681" x="1317625" y="4164013"/>
          <p14:tracePt t="6689" x="1317625" y="4171950"/>
          <p14:tracePt t="6722" x="1317625" y="4181475"/>
          <p14:tracePt t="6794" x="1333500" y="4181475"/>
          <p14:tracePt t="6809" x="1360488" y="4156075"/>
          <p14:tracePt t="6817" x="1385888" y="4138613"/>
          <p14:tracePt t="6833" x="1401763" y="4121150"/>
          <p14:tracePt t="7379" x="1411288" y="4113213"/>
          <p14:tracePt t="7395" x="1419225" y="4105275"/>
          <p14:tracePt t="7403" x="1427163" y="4105275"/>
          <p14:tracePt t="7411" x="1436688" y="4105275"/>
          <p14:tracePt t="7419" x="1452563" y="4095750"/>
          <p14:tracePt t="7435" x="1477963" y="4087813"/>
          <p14:tracePt t="7443" x="1520825" y="4062413"/>
          <p14:tracePt t="7451" x="1555750" y="4044950"/>
          <p14:tracePt t="7459" x="1606550" y="4002088"/>
          <p14:tracePt t="7468" x="1682750" y="3968750"/>
          <p14:tracePt t="7475" x="1784350" y="3935413"/>
          <p14:tracePt t="7485" x="1885950" y="3892550"/>
          <p14:tracePt t="7492" x="1989138" y="3867150"/>
          <p14:tracePt t="7501" x="2108200" y="3806825"/>
          <p14:tracePt t="7507" x="2260600" y="3748088"/>
          <p14:tracePt t="7515" x="2473325" y="3654425"/>
          <p14:tracePt t="7523" x="2686050" y="3578225"/>
          <p14:tracePt t="7531" x="2922588" y="3502025"/>
          <p14:tracePt t="7542" x="3094038" y="3441700"/>
          <p14:tracePt t="7547" x="3297238" y="3382963"/>
          <p14:tracePt t="7555" x="3449638" y="3340100"/>
          <p14:tracePt t="7563" x="3552825" y="3305175"/>
          <p14:tracePt t="7571" x="3636963" y="3279775"/>
          <p14:tracePt t="7579" x="3705225" y="3246438"/>
          <p14:tracePt t="7588" x="3756025" y="3228975"/>
          <p14:tracePt t="7595" x="3773488" y="3221038"/>
          <p14:tracePt t="7605" x="3781425" y="3211513"/>
          <p14:tracePt t="7610" x="3798888" y="3203575"/>
          <p14:tracePt t="7620" x="3806825" y="3195638"/>
          <p14:tracePt t="7626" x="3816350" y="3186113"/>
          <p14:tracePt t="7643" x="3824288" y="3186113"/>
          <p14:tracePt t="7722" x="3824288" y="3195638"/>
          <p14:tracePt t="7731" x="3790950" y="3211513"/>
          <p14:tracePt t="7738" x="3773488" y="3228975"/>
          <p14:tracePt t="7746" x="3705225" y="3263900"/>
          <p14:tracePt t="7754" x="3654425" y="3271838"/>
          <p14:tracePt t="7762" x="3594100" y="3314700"/>
          <p14:tracePt t="7770" x="3527425" y="3355975"/>
          <p14:tracePt t="7778" x="3449638" y="3390900"/>
          <p14:tracePt t="7786" x="3382963" y="3424238"/>
          <p14:tracePt t="7794" x="3330575" y="3459163"/>
          <p14:tracePt t="7802" x="3263900" y="3475038"/>
          <p14:tracePt t="7810" x="3221038" y="3492500"/>
          <p14:tracePt t="7818" x="3170238" y="3502025"/>
          <p14:tracePt t="7826" x="3094038" y="3535363"/>
          <p14:tracePt t="7834" x="3033713" y="3560763"/>
          <p14:tracePt t="7842" x="2957513" y="3586163"/>
          <p14:tracePt t="7850" x="2897188" y="3619500"/>
          <p14:tracePt t="7858" x="2795588" y="3646488"/>
          <p14:tracePt t="7866" x="2693988" y="3679825"/>
          <p14:tracePt t="7874" x="2592388" y="3722688"/>
          <p14:tracePt t="7884" x="2489200" y="3748088"/>
          <p14:tracePt t="7891" x="2413000" y="3763963"/>
          <p14:tracePt t="7900" x="2311400" y="3790950"/>
          <p14:tracePt t="7906" x="2252663" y="3806825"/>
          <p14:tracePt t="7915" x="2166938" y="3824288"/>
          <p14:tracePt t="7922" x="2108200" y="3824288"/>
          <p14:tracePt t="7931" x="2030413" y="3832225"/>
          <p14:tracePt t="7938" x="1971675" y="3841750"/>
          <p14:tracePt t="7947" x="1954213" y="3841750"/>
          <p14:tracePt t="7954" x="1928813" y="3849688"/>
          <p14:tracePt t="7962" x="1903413" y="3849688"/>
          <p14:tracePt t="7970" x="1895475" y="3857625"/>
          <p14:tracePt t="7986" x="1885950" y="3857625"/>
          <p14:tracePt t="7995" x="1870075" y="3857625"/>
          <p14:tracePt t="8010" x="1860550" y="3857625"/>
          <p14:tracePt t="8018" x="1852613" y="3867150"/>
          <p14:tracePt t="8026" x="1844675" y="3867150"/>
          <p14:tracePt t="8034" x="1844675" y="3883025"/>
          <p14:tracePt t="8042" x="1835150" y="3883025"/>
          <p14:tracePt t="8050" x="1827213" y="3883025"/>
          <p14:tracePt t="8075" x="1819275" y="3892550"/>
          <p14:tracePt t="8154" x="1809750" y="3900488"/>
          <p14:tracePt t="8178" x="1801813" y="3908425"/>
          <p14:tracePt t="8195" x="1801813" y="3917950"/>
          <p14:tracePt t="8218" x="1801813" y="3925888"/>
          <p14:tracePt t="8226" x="1784350" y="3943350"/>
          <p14:tracePt t="8250" x="1784350" y="3951288"/>
          <p14:tracePt t="8258" x="1784350" y="3960813"/>
          <p14:tracePt t="8282" x="1776413" y="3960813"/>
          <p14:tracePt t="8323" x="1766888" y="3968750"/>
          <p14:tracePt t="8450" x="1766888" y="3976688"/>
          <p14:tracePt t="8466" x="1766888" y="3986213"/>
          <p14:tracePt t="8482" x="1766888" y="3994150"/>
          <p14:tracePt t="8490" x="1766888" y="4002088"/>
          <p14:tracePt t="8506" x="1766888" y="4011613"/>
          <p14:tracePt t="8522" x="1766888" y="4019550"/>
          <p14:tracePt t="8658" x="1766888" y="4011613"/>
          <p14:tracePt t="8666" x="1766888" y="3994150"/>
          <p14:tracePt t="9644" x="1766888" y="3976688"/>
          <p14:tracePt t="9931" x="1776413" y="3968750"/>
          <p14:tracePt t="9971" x="1784350" y="3968750"/>
          <p14:tracePt t="10980" x="1784350" y="3960813"/>
          <p14:tracePt t="10996" x="1801813" y="3951288"/>
          <p14:tracePt t="11004" x="1819275" y="3943350"/>
          <p14:tracePt t="11020" x="1835150" y="3943350"/>
          <p14:tracePt t="11028" x="1878013" y="3917950"/>
          <p14:tracePt t="11036" x="1938338" y="3908425"/>
          <p14:tracePt t="11044" x="1997075" y="3908425"/>
          <p14:tracePt t="11053" x="2108200" y="3908425"/>
          <p14:tracePt t="11060" x="2227263" y="3908425"/>
          <p14:tracePt t="11067" x="2311400" y="3908425"/>
          <p14:tracePt t="11077" x="2447925" y="3908425"/>
          <p14:tracePt t="11084" x="2574925" y="3925888"/>
          <p14:tracePt t="11093" x="2736850" y="3951288"/>
          <p14:tracePt t="11101" x="2881313" y="3976688"/>
          <p14:tracePt t="11108" x="3041650" y="4002088"/>
          <p14:tracePt t="11118" x="3152775" y="4011613"/>
          <p14:tracePt t="11125" x="3297238" y="4037013"/>
          <p14:tracePt t="11135" x="3408363" y="4044950"/>
          <p14:tracePt t="11141" x="3535363" y="4052888"/>
          <p14:tracePt t="11150" x="3679825" y="4070350"/>
          <p14:tracePt t="11157" x="3806825" y="4070350"/>
          <p14:tracePt t="11167" x="3960813" y="4070350"/>
          <p14:tracePt t="11173" x="4095750" y="4070350"/>
          <p14:tracePt t="11182" x="4240213" y="4070350"/>
          <p14:tracePt t="11189" x="4384675" y="4070350"/>
          <p14:tracePt t="11197" x="4503738" y="4070350"/>
          <p14:tracePt t="11205" x="4622800" y="4070350"/>
          <p14:tracePt t="11214" x="4708525" y="4070350"/>
          <p14:tracePt t="11221" x="4802188" y="4070350"/>
          <p14:tracePt t="11229" x="4886325" y="4070350"/>
          <p14:tracePt t="11237" x="4987925" y="4070350"/>
          <p14:tracePt t="11245" x="5073650" y="4070350"/>
          <p14:tracePt t="11253" x="5157788" y="4070350"/>
          <p14:tracePt t="11261" x="5243513" y="4079875"/>
          <p14:tracePt t="11269" x="5337175" y="4087813"/>
          <p14:tracePt t="11277" x="5421313" y="4105275"/>
          <p14:tracePt t="11284" x="5497513" y="4121150"/>
          <p14:tracePt t="11293" x="5583238" y="4156075"/>
          <p14:tracePt t="11300" x="5659438" y="4181475"/>
          <p14:tracePt t="11309" x="5745163" y="4214813"/>
          <p14:tracePt t="11317" x="5821363" y="4232275"/>
          <p14:tracePt t="11325" x="5897563" y="4265613"/>
          <p14:tracePt t="11335" x="5973763" y="4283075"/>
          <p14:tracePt t="11342" x="6034088" y="4316413"/>
          <p14:tracePt t="11351" x="6084888" y="4333875"/>
          <p14:tracePt t="11357" x="6118225" y="4368800"/>
          <p14:tracePt t="11368" x="6161088" y="4394200"/>
          <p14:tracePt t="11373" x="6169025" y="4410075"/>
          <p14:tracePt t="11382" x="6203950" y="4435475"/>
          <p14:tracePt t="11391" x="6211888" y="4435475"/>
          <p14:tracePt t="11397" x="6229350" y="4460875"/>
          <p14:tracePt t="11405" x="6237288" y="4478338"/>
          <p14:tracePt t="11413" x="6246813" y="4486275"/>
          <p14:tracePt t="11421" x="6262688" y="4513263"/>
          <p14:tracePt t="11429" x="6272213" y="4521200"/>
          <p14:tracePt t="11437" x="6280150" y="4529138"/>
          <p14:tracePt t="11445" x="6288088" y="4529138"/>
          <p14:tracePt t="11461" x="6297613" y="4529138"/>
          <p14:tracePt t="11477" x="6305550" y="4529138"/>
          <p14:tracePt t="11501" x="6313488" y="4529138"/>
          <p14:tracePt t="11565" x="6313488" y="4538663"/>
          <p14:tracePt t="11574" x="6297613" y="4554538"/>
          <p14:tracePt t="11582" x="6272213" y="4579938"/>
          <p14:tracePt t="11590" x="6246813" y="4589463"/>
          <p14:tracePt t="11597" x="6203950" y="4614863"/>
          <p14:tracePt t="11606" x="6153150" y="4648200"/>
          <p14:tracePt t="11613" x="6127750" y="4665663"/>
          <p14:tracePt t="11621" x="6102350" y="4683125"/>
          <p14:tracePt t="11629" x="6092825" y="4699000"/>
          <p14:tracePt t="11637" x="6059488" y="4716463"/>
          <p14:tracePt t="11645" x="6024563" y="4724400"/>
          <p14:tracePt t="11653" x="5999163" y="4733925"/>
          <p14:tracePt t="11661" x="5965825" y="4749800"/>
          <p14:tracePt t="11671" x="5932488" y="4749800"/>
          <p14:tracePt t="11677" x="5872163" y="4759325"/>
          <p14:tracePt t="11687" x="5813425" y="4759325"/>
          <p14:tracePt t="11693" x="5753100" y="4759325"/>
          <p14:tracePt t="11701" x="5641975" y="4759325"/>
          <p14:tracePt t="11709" x="5524500" y="4759325"/>
          <p14:tracePt t="11717" x="5438775" y="4741863"/>
          <p14:tracePt t="11725" x="5327650" y="4724400"/>
          <p14:tracePt t="11734" x="5192713" y="4699000"/>
          <p14:tracePt t="11741" x="5099050" y="4683125"/>
          <p14:tracePt t="11750" x="5005388" y="4673600"/>
          <p14:tracePt t="11757" x="4911725" y="4665663"/>
          <p14:tracePt t="11767" x="4827588" y="4665663"/>
          <p14:tracePt t="11773" x="4749800" y="4657725"/>
          <p14:tracePt t="11782" x="4691063" y="4657725"/>
          <p14:tracePt t="11789" x="4630738" y="4657725"/>
          <p14:tracePt t="11797" x="4605338" y="4657725"/>
          <p14:tracePt t="11806" x="4572000" y="4640263"/>
          <p14:tracePt t="11813" x="4554538" y="4640263"/>
          <p14:tracePt t="11821" x="4529138" y="4640263"/>
          <p14:tracePt t="11828" x="4521200" y="4630738"/>
          <p14:tracePt t="11836" x="4513263" y="4622800"/>
          <p14:tracePt t="11844" x="4495800" y="4614863"/>
          <p14:tracePt t="11860" x="4486275" y="4597400"/>
          <p14:tracePt t="11867" x="4486275" y="4572000"/>
          <p14:tracePt t="11875" x="4486275" y="4554538"/>
          <p14:tracePt t="11883" x="4478338" y="4486275"/>
          <p14:tracePt t="11898" x="4470400" y="4460875"/>
          <p14:tracePt t="11899" x="4470400" y="4427538"/>
          <p14:tracePt t="11908" x="4470400" y="4402138"/>
          <p14:tracePt t="11915" x="4470400" y="4333875"/>
          <p14:tracePt t="11924" x="4470400" y="4300538"/>
          <p14:tracePt t="11932" x="4470400" y="4275138"/>
          <p14:tracePt t="11940" x="4470400" y="4214813"/>
          <p14:tracePt t="11949" x="4470400" y="4197350"/>
          <p14:tracePt t="11956" x="4470400" y="4164013"/>
          <p14:tracePt t="11965" x="4470400" y="4130675"/>
          <p14:tracePt t="11972" x="4486275" y="4095750"/>
          <p14:tracePt t="11980" x="4486275" y="4070350"/>
          <p14:tracePt t="11988" x="4503738" y="4037013"/>
          <p14:tracePt t="11996" x="4521200" y="4011613"/>
          <p14:tracePt t="12004" x="4521200" y="3994150"/>
          <p14:tracePt t="12012" x="4538663" y="3960813"/>
          <p14:tracePt t="12020" x="4554538" y="3908425"/>
          <p14:tracePt t="12028" x="4572000" y="3875088"/>
          <p14:tracePt t="12036" x="4589463" y="3841750"/>
          <p14:tracePt t="12044" x="4614863" y="3798888"/>
          <p14:tracePt t="12052" x="4630738" y="3763963"/>
          <p14:tracePt t="12060" x="4648200" y="3730625"/>
          <p14:tracePt t="12068" x="4673600" y="3705225"/>
          <p14:tracePt t="12076" x="4716463" y="3679825"/>
          <p14:tracePt t="12084" x="4733925" y="3654425"/>
          <p14:tracePt t="12092" x="4759325" y="3619500"/>
          <p14:tracePt t="12100" x="4759325" y="3611563"/>
          <p14:tracePt t="12108" x="4775200" y="3603625"/>
          <p14:tracePt t="12117" x="4792663" y="3594100"/>
          <p14:tracePt t="12124" x="4810125" y="3586163"/>
          <p14:tracePt t="12131" x="4827588" y="3568700"/>
          <p14:tracePt t="12140" x="4835525" y="3568700"/>
          <p14:tracePt t="12148" x="4852988" y="3560763"/>
          <p14:tracePt t="12156" x="4868863" y="3560763"/>
          <p14:tracePt t="12165" x="4886325" y="3527425"/>
          <p14:tracePt t="12172" x="4903788" y="3509963"/>
          <p14:tracePt t="12180" x="4937125" y="3502025"/>
          <p14:tracePt t="12188" x="4962525" y="3492500"/>
          <p14:tracePt t="12196" x="4979988" y="3492500"/>
          <p14:tracePt t="12204" x="5005388" y="3475038"/>
          <p14:tracePt t="12212" x="5038725" y="3475038"/>
          <p14:tracePt t="12220" x="5056188" y="3467100"/>
          <p14:tracePt t="12228" x="5081588" y="3467100"/>
          <p14:tracePt t="12236" x="5106988" y="3467100"/>
          <p14:tracePt t="12244" x="5132388" y="3467100"/>
          <p14:tracePt t="12252" x="5183188" y="3467100"/>
          <p14:tracePt t="12260" x="5251450" y="3467100"/>
          <p14:tracePt t="12268" x="5327650" y="3467100"/>
          <p14:tracePt t="12276" x="5395913" y="3467100"/>
          <p14:tracePt t="12284" x="5472113" y="3467100"/>
          <p14:tracePt t="12292" x="5524500" y="3467100"/>
          <p14:tracePt t="12300" x="5600700" y="3467100"/>
          <p14:tracePt t="12308" x="5668963" y="3467100"/>
          <p14:tracePt t="12316" x="5745163" y="3467100"/>
          <p14:tracePt t="12324" x="5788025" y="3467100"/>
          <p14:tracePt t="12332" x="5838825" y="3467100"/>
          <p14:tracePt t="12340" x="5915025" y="3467100"/>
          <p14:tracePt t="12348" x="5973763" y="3467100"/>
          <p14:tracePt t="12356" x="6034088" y="3492500"/>
          <p14:tracePt t="12365" x="6118225" y="3509963"/>
          <p14:tracePt t="12372" x="6153150" y="3509963"/>
          <p14:tracePt t="12381" x="6229350" y="3527425"/>
          <p14:tracePt t="12387" x="6288088" y="3535363"/>
          <p14:tracePt t="12395" x="6365875" y="3543300"/>
          <p14:tracePt t="12404" x="6424613" y="3552825"/>
          <p14:tracePt t="12412" x="6457950" y="3560763"/>
          <p14:tracePt t="12420" x="6492875" y="3560763"/>
          <p14:tracePt t="12428" x="6518275" y="3568700"/>
          <p14:tracePt t="12436" x="6594475" y="3568700"/>
          <p14:tracePt t="12444" x="6627813" y="3568700"/>
          <p14:tracePt t="12452" x="6680200" y="3578225"/>
          <p14:tracePt t="12460" x="6721475" y="3586163"/>
          <p14:tracePt t="12468" x="6799263" y="3594100"/>
          <p14:tracePt t="12476" x="6824663" y="3603625"/>
          <p14:tracePt t="12484" x="6891338" y="3611563"/>
          <p14:tracePt t="12492" x="6908800" y="3619500"/>
          <p14:tracePt t="12500" x="6926263" y="3629025"/>
          <p14:tracePt t="12508" x="6959600" y="3646488"/>
          <p14:tracePt t="12516" x="6977063" y="3662363"/>
          <p14:tracePt t="12524" x="6985000" y="3671888"/>
          <p14:tracePt t="12532" x="7002463" y="3679825"/>
          <p14:tracePt t="12540" x="7019925" y="3697288"/>
          <p14:tracePt t="12556" x="7027863" y="3697288"/>
          <p14:tracePt t="12565" x="7027863" y="3705225"/>
          <p14:tracePt t="12572" x="7035800" y="3713163"/>
          <p14:tracePt t="12581" x="7045325" y="3713163"/>
          <p14:tracePt t="12596" x="7045325" y="3722688"/>
          <p14:tracePt t="12604" x="7045325" y="3738563"/>
          <p14:tracePt t="12612" x="7045325" y="3756025"/>
          <p14:tracePt t="12620" x="7045325" y="3798888"/>
          <p14:tracePt t="12628" x="7045325" y="3832225"/>
          <p14:tracePt t="12636" x="7045325" y="3875088"/>
          <p14:tracePt t="12644" x="7045325" y="3935413"/>
          <p14:tracePt t="12652" x="7045325" y="3976688"/>
          <p14:tracePt t="12660" x="7045325" y="4027488"/>
          <p14:tracePt t="12668" x="7045325" y="4087813"/>
          <p14:tracePt t="12676" x="7045325" y="4146550"/>
          <p14:tracePt t="12684" x="7045325" y="4189413"/>
          <p14:tracePt t="12692" x="7045325" y="4249738"/>
          <p14:tracePt t="12700" x="7045325" y="4283075"/>
          <p14:tracePt t="12708" x="7045325" y="4308475"/>
          <p14:tracePt t="12716" x="7045325" y="4351338"/>
          <p14:tracePt t="12724" x="7045325" y="4402138"/>
          <p14:tracePt t="12731" x="7045325" y="4445000"/>
          <p14:tracePt t="12739" x="7045325" y="4503738"/>
          <p14:tracePt t="12748" x="7045325" y="4572000"/>
          <p14:tracePt t="12755" x="7053263" y="4614863"/>
          <p14:tracePt t="12764" x="7053263" y="4673600"/>
          <p14:tracePt t="12772" x="7053263" y="4716463"/>
          <p14:tracePt t="12781" x="7061200" y="4749800"/>
          <p14:tracePt t="12788" x="7061200" y="4792663"/>
          <p14:tracePt t="12796" x="7061200" y="4810125"/>
          <p14:tracePt t="12804" x="7061200" y="4852988"/>
          <p14:tracePt t="12812" x="7061200" y="4886325"/>
          <p14:tracePt t="12820" x="7061200" y="4903788"/>
          <p14:tracePt t="12828" x="7070725" y="4937125"/>
          <p14:tracePt t="12836" x="7070725" y="4954588"/>
          <p14:tracePt t="12844" x="7070725" y="4987925"/>
          <p14:tracePt t="12852" x="7070725" y="5005388"/>
          <p14:tracePt t="12860" x="7070725" y="5022850"/>
          <p14:tracePt t="12876" x="7070725" y="5038725"/>
          <p14:tracePt t="12884" x="7070725" y="5048250"/>
          <p14:tracePt t="12900" x="7070725" y="5056188"/>
          <p14:tracePt t="12924" x="7070725" y="5064125"/>
          <p14:tracePt t="12933" x="7070725" y="5073650"/>
          <p14:tracePt t="12948" x="7070725" y="5081588"/>
          <p14:tracePt t="12956" x="7070725" y="5099050"/>
          <p14:tracePt t="12965" x="7045325" y="5116513"/>
          <p14:tracePt t="12972" x="7002463" y="5132388"/>
          <p14:tracePt t="12980" x="6969125" y="5141913"/>
          <p14:tracePt t="12988" x="6908800" y="5175250"/>
          <p14:tracePt t="12997" x="6858000" y="5183188"/>
          <p14:tracePt t="13004" x="6772275" y="5208588"/>
          <p14:tracePt t="13012" x="6721475" y="5226050"/>
          <p14:tracePt t="13020" x="6662738" y="5226050"/>
          <p14:tracePt t="13027" x="6594475" y="5260975"/>
          <p14:tracePt t="13035" x="6561138" y="5260975"/>
          <p14:tracePt t="13044" x="6526213" y="5260975"/>
          <p14:tracePt t="13052" x="6483350" y="5268913"/>
          <p14:tracePt t="13061" x="6424613" y="5268913"/>
          <p14:tracePt t="13068" x="6391275" y="5268913"/>
          <p14:tracePt t="13075" x="6348413" y="5268913"/>
          <p14:tracePt t="13083" x="6297613" y="5268913"/>
          <p14:tracePt t="13091" x="6221413" y="5268913"/>
          <p14:tracePt t="13099" x="6153150" y="5268913"/>
          <p14:tracePt t="13110" x="6034088" y="5260975"/>
          <p14:tracePt t="13118" x="5905500" y="5251450"/>
          <p14:tracePt t="13126" x="5778500" y="5226050"/>
          <p14:tracePt t="13134" x="5651500" y="5208588"/>
          <p14:tracePt t="13142" x="5565775" y="5192713"/>
          <p14:tracePt t="13150" x="5489575" y="5183188"/>
          <p14:tracePt t="13158" x="5405438" y="5175250"/>
          <p14:tracePt t="13166" x="5362575" y="5175250"/>
          <p14:tracePt t="13174" x="5337175" y="5167313"/>
          <p14:tracePt t="13182" x="5294313" y="5167313"/>
          <p14:tracePt t="13190" x="5251450" y="5157788"/>
          <p14:tracePt t="13199" x="5226050" y="5157788"/>
          <p14:tracePt t="13206" x="5192713" y="5157788"/>
          <p14:tracePt t="13214" x="5132388" y="5157788"/>
          <p14:tracePt t="13222" x="5099050" y="5157788"/>
          <p14:tracePt t="13230" x="5030788" y="5157788"/>
          <p14:tracePt t="13238" x="4972050" y="5157788"/>
          <p14:tracePt t="13246" x="4929188" y="5157788"/>
          <p14:tracePt t="13254" x="4886325" y="5157788"/>
          <p14:tracePt t="13262" x="4843463" y="5157788"/>
          <p14:tracePt t="13270" x="4818063" y="5157788"/>
          <p14:tracePt t="13279" x="4802188" y="5157788"/>
          <p14:tracePt t="13286" x="4767263" y="5157788"/>
          <p14:tracePt t="13294" x="4741863" y="5157788"/>
          <p14:tracePt t="13302" x="4724400" y="5157788"/>
          <p14:tracePt t="13310" x="4716463" y="5157788"/>
          <p14:tracePt t="13318" x="4699000" y="5157788"/>
          <p14:tracePt t="13326" x="4691063" y="5157788"/>
          <p14:tracePt t="13334" x="4673600" y="5157788"/>
          <p14:tracePt t="13342" x="4665663" y="5157788"/>
          <p14:tracePt t="13350" x="4648200" y="5157788"/>
          <p14:tracePt t="13366" x="4640263" y="5157788"/>
          <p14:tracePt t="13374" x="4614863" y="5149850"/>
          <p14:tracePt t="13383" x="4597400" y="5132388"/>
          <p14:tracePt t="13399" x="4579938" y="5106988"/>
          <p14:tracePt t="13406" x="4572000" y="5081588"/>
          <p14:tracePt t="13415" x="4564063" y="5073650"/>
          <p14:tracePt t="13422" x="4564063" y="5056188"/>
          <p14:tracePt t="13430" x="4546600" y="5030788"/>
          <p14:tracePt t="13438" x="4538663" y="5013325"/>
          <p14:tracePt t="13446" x="4529138" y="5013325"/>
          <p14:tracePt t="13454" x="4521200" y="4987925"/>
          <p14:tracePt t="13462" x="4521200" y="4979988"/>
          <p14:tracePt t="13470" x="4503738" y="4962525"/>
          <p14:tracePt t="13486" x="4486275" y="4937125"/>
          <p14:tracePt t="13494" x="4470400" y="4919663"/>
          <p14:tracePt t="13510" x="4470400" y="4911725"/>
          <p14:tracePt t="13518" x="4460875" y="4886325"/>
          <p14:tracePt t="13534" x="4452938" y="4860925"/>
          <p14:tracePt t="13542" x="4452938" y="4843463"/>
          <p14:tracePt t="13549" x="4445000" y="4827588"/>
          <p14:tracePt t="13558" x="4445000" y="4810125"/>
          <p14:tracePt t="13566" x="4435475" y="4792663"/>
          <p14:tracePt t="13574" x="4435475" y="4784725"/>
          <p14:tracePt t="13583" x="4435475" y="4759325"/>
          <p14:tracePt t="13590" x="4435475" y="4733925"/>
          <p14:tracePt t="13599" x="4427538" y="4716463"/>
          <p14:tracePt t="13606" x="4427538" y="4699000"/>
          <p14:tracePt t="13615" x="4427538" y="4691063"/>
          <p14:tracePt t="13622" x="4427538" y="4673600"/>
          <p14:tracePt t="13630" x="4419600" y="4657725"/>
          <p14:tracePt t="13638" x="4419600" y="4648200"/>
          <p14:tracePt t="13646" x="4419600" y="4614863"/>
          <p14:tracePt t="13654" x="4419600" y="4605338"/>
          <p14:tracePt t="13663" x="4419600" y="4579938"/>
          <p14:tracePt t="13670" x="4419600" y="4564063"/>
          <p14:tracePt t="13678" x="4419600" y="4529138"/>
          <p14:tracePt t="13686" x="4410075" y="4521200"/>
          <p14:tracePt t="13694" x="4410075" y="4495800"/>
          <p14:tracePt t="13702" x="4410075" y="4478338"/>
          <p14:tracePt t="13718" x="4410075" y="4460875"/>
          <p14:tracePt t="13726" x="4410075" y="4452938"/>
          <p14:tracePt t="13734" x="4410075" y="4445000"/>
          <p14:tracePt t="13742" x="4410075" y="4435475"/>
          <p14:tracePt t="13758" x="4410075" y="4419600"/>
          <p14:tracePt t="13766" x="4410075" y="4410075"/>
          <p14:tracePt t="13774" x="4410075" y="4402138"/>
          <p14:tracePt t="13790" x="4410075" y="4376738"/>
          <p14:tracePt t="13846" x="4410075" y="4368800"/>
          <p14:tracePt t="13862" x="4410075" y="4359275"/>
          <p14:tracePt t="13870" x="4410075" y="4351338"/>
          <p14:tracePt t="13878" x="4410075" y="4341813"/>
          <p14:tracePt t="13887" x="4410075" y="4333875"/>
          <p14:tracePt t="13895" x="4410075" y="4325938"/>
          <p14:tracePt t="13918" x="4410075" y="4316413"/>
          <p14:tracePt t="13950" x="4410075" y="4308475"/>
          <p14:tracePt t="13966" x="4410075" y="4300538"/>
          <p14:tracePt t="13974" x="4410075" y="4291013"/>
          <p14:tracePt t="13982" x="4410075" y="4283075"/>
          <p14:tracePt t="13990" x="4410075" y="4275138"/>
          <p14:tracePt t="14006" x="4410075" y="4265613"/>
          <p14:tracePt t="14016" x="4410075" y="4257675"/>
          <p14:tracePt t="14030" x="4410075" y="4249738"/>
          <p14:tracePt t="14038" x="4410075" y="4240213"/>
          <p14:tracePt t="14054" x="4410075" y="4232275"/>
          <p14:tracePt t="14062" x="4410075" y="4214813"/>
          <p14:tracePt t="14086" x="4410075" y="4206875"/>
          <p14:tracePt t="14094" x="4410075" y="4197350"/>
          <p14:tracePt t="14102" x="4410075" y="4189413"/>
          <p14:tracePt t="14117" x="4410075" y="4171950"/>
          <p14:tracePt t="14125" x="4410075" y="4164013"/>
          <p14:tracePt t="14148" x="4410075" y="4156075"/>
          <p14:tracePt t="14318" x="4410075" y="4138613"/>
          <p14:tracePt t="14334" x="4410075" y="4121150"/>
          <p14:tracePt t="14342" x="4410075" y="4113213"/>
          <p14:tracePt t="14358" x="4410075" y="4095750"/>
          <p14:tracePt t="14382" x="4410075" y="4087813"/>
          <p14:tracePt t="14414" x="4410075" y="4079875"/>
          <p14:tracePt t="14646" x="4410075" y="4070350"/>
          <p14:tracePt t="14654" x="4410075" y="4062413"/>
          <p14:tracePt t="14662" x="4410075" y="4052888"/>
          <p14:tracePt t="14678" x="4410075" y="4044950"/>
          <p14:tracePt t="14694" x="4410075" y="4037013"/>
          <p14:tracePt t="14702" x="4410075" y="4027488"/>
          <p14:tracePt t="14734" x="4410075" y="4019550"/>
          <p14:tracePt t="14822" x="4410075" y="4011613"/>
          <p14:tracePt t="15021" x="4410075" y="4002088"/>
          <p14:tracePt t="15029" x="4410075" y="3994150"/>
          <p14:tracePt t="15037" x="4419600" y="3986213"/>
          <p14:tracePt t="15053" x="4419600" y="3960813"/>
          <p14:tracePt t="15061" x="4419600" y="3951288"/>
          <p14:tracePt t="15069" x="4419600" y="3943350"/>
          <p14:tracePt t="15085" x="4419600" y="3935413"/>
          <p14:tracePt t="15102" x="4419600" y="3925888"/>
          <p14:tracePt t="15134" x="4419600" y="3917950"/>
          <p14:tracePt t="15142" x="4419600" y="3908425"/>
          <p14:tracePt t="15158" x="4419600" y="3900488"/>
          <p14:tracePt t="15486" x="4419600" y="3892550"/>
          <p14:tracePt t="15494" x="4427538" y="3875088"/>
          <p14:tracePt t="15518" x="4427538" y="3849688"/>
          <p14:tracePt t="15702" x="4427538" y="3832225"/>
          <p14:tracePt t="15710" x="4427538" y="3824288"/>
          <p14:tracePt t="15726" x="4427538" y="3806825"/>
          <p14:tracePt t="15734" x="4427538" y="3798888"/>
          <p14:tracePt t="15742" x="4427538" y="3790950"/>
          <p14:tracePt t="15750" x="4427538" y="3773488"/>
          <p14:tracePt t="15766" x="4427538" y="3763963"/>
          <p14:tracePt t="15774" x="4419600" y="3756025"/>
          <p14:tracePt t="15783" x="4410075" y="3748088"/>
          <p14:tracePt t="15790" x="4410075" y="3738563"/>
          <p14:tracePt t="15798" x="4384675" y="3738563"/>
          <p14:tracePt t="15806" x="4368800" y="3738563"/>
          <p14:tracePt t="15815" x="4325938" y="3738563"/>
          <p14:tracePt t="15822" x="4300538" y="3738563"/>
          <p14:tracePt t="15832" x="4265613" y="3738563"/>
          <p14:tracePt t="15838" x="4206875" y="3738563"/>
          <p14:tracePt t="15846" x="4138613" y="3748088"/>
          <p14:tracePt t="15854" x="4079875" y="3781425"/>
          <p14:tracePt t="15862" x="4002088" y="3816350"/>
          <p14:tracePt t="15870" x="3935413" y="3824288"/>
          <p14:tracePt t="15878" x="3841750" y="3849688"/>
          <p14:tracePt t="15898" x="3705225" y="3900488"/>
          <p14:tracePt t="15902" x="3619500" y="3900488"/>
          <p14:tracePt t="15910" x="3586163" y="3900488"/>
          <p14:tracePt t="15918" x="3568700" y="3900488"/>
          <p14:tracePt t="15926" x="3527425" y="3900488"/>
          <p14:tracePt t="15934" x="3502025" y="3900488"/>
          <p14:tracePt t="15942" x="3475038" y="3900488"/>
          <p14:tracePt t="15950" x="3467100" y="3900488"/>
          <p14:tracePt t="15958" x="3441700" y="3900488"/>
          <p14:tracePt t="15966" x="3390900" y="3875088"/>
          <p14:tracePt t="15974" x="3382963" y="3857625"/>
          <p14:tracePt t="15983" x="3355975" y="3824288"/>
          <p14:tracePt t="15990" x="3330575" y="3798888"/>
          <p14:tracePt t="15998" x="3314700" y="3773488"/>
          <p14:tracePt t="16006" x="3289300" y="3756025"/>
          <p14:tracePt t="16015" x="3271838" y="3730625"/>
          <p14:tracePt t="16031" x="3254375" y="3730625"/>
          <p14:tracePt t="16063" x="3246438" y="3730625"/>
          <p14:tracePt t="16070" x="3238500" y="3730625"/>
          <p14:tracePt t="16086" x="3228975" y="3730625"/>
          <p14:tracePt t="16094" x="3211513" y="3730625"/>
          <p14:tracePt t="16183" x="3203575" y="3730625"/>
          <p14:tracePt t="16198" x="3195638" y="3722688"/>
          <p14:tracePt t="16206" x="3186113" y="3722688"/>
          <p14:tracePt t="16214" x="3186113" y="3705225"/>
          <p14:tracePt t="16231" x="3178175" y="3697288"/>
          <p14:tracePt t="16238" x="3178175" y="3687763"/>
          <p14:tracePt t="16263" x="3170238" y="3679825"/>
          <p14:tracePt t="16278" x="3144838" y="3679825"/>
          <p14:tracePt t="16286" x="3109913" y="3679825"/>
          <p14:tracePt t="16294" x="3076575" y="3713163"/>
          <p14:tracePt t="16302" x="3041650" y="3730625"/>
          <p14:tracePt t="16310" x="2982913" y="3756025"/>
          <p14:tracePt t="16318" x="2940050" y="3790950"/>
          <p14:tracePt t="16326" x="2897188" y="3841750"/>
          <p14:tracePt t="16334" x="2889250" y="3841750"/>
          <p14:tracePt t="16342" x="2838450" y="3875088"/>
          <p14:tracePt t="16358" x="2813050" y="3892550"/>
          <p14:tracePt t="16366" x="2805113" y="3900488"/>
          <p14:tracePt t="16374" x="2787650" y="3917950"/>
          <p14:tracePt t="16383" x="2770188" y="3943350"/>
          <p14:tracePt t="16390" x="2762250" y="3951288"/>
          <p14:tracePt t="16397" x="2762250" y="3960813"/>
          <p14:tracePt t="16406" x="2752725" y="3960813"/>
          <p14:tracePt t="16415" x="2744788" y="3968750"/>
          <p14:tracePt t="16438" x="2736850" y="3976688"/>
          <p14:tracePt t="16454" x="2727325" y="3976688"/>
          <p14:tracePt t="16478" x="2719388" y="3976688"/>
          <p14:tracePt t="16503" x="2711450" y="3976688"/>
          <p14:tracePt t="16510" x="2693988" y="3994150"/>
          <p14:tracePt t="16534" x="2686050" y="3994150"/>
          <p14:tracePt t="16542" x="2668588" y="4002088"/>
          <p14:tracePt t="16566" x="2660650" y="4002088"/>
          <p14:tracePt t="16582" x="2643188" y="4011613"/>
          <p14:tracePt t="16598" x="2633663" y="4019550"/>
          <p14:tracePt t="16606" x="2617788" y="4019550"/>
          <p14:tracePt t="16622" x="2600325" y="4037013"/>
          <p14:tracePt t="16631" x="2592388" y="4037013"/>
          <p14:tracePt t="16646" x="2574925" y="4052888"/>
          <p14:tracePt t="16654" x="2566988" y="4062413"/>
          <p14:tracePt t="16670" x="2557463" y="4062413"/>
          <p14:tracePt t="16678" x="2549525" y="4062413"/>
          <p14:tracePt t="16686" x="2541588" y="4070350"/>
          <p14:tracePt t="16870" x="2541588" y="4062413"/>
          <p14:tracePt t="16878" x="2549525" y="4052888"/>
          <p14:tracePt t="16886" x="2566988" y="4037013"/>
          <p14:tracePt t="16897" x="2592388" y="4027488"/>
          <p14:tracePt t="16903" x="2633663" y="4011613"/>
          <p14:tracePt t="16910" x="2660650" y="4002088"/>
          <p14:tracePt t="16918" x="2693988" y="3986213"/>
          <p14:tracePt t="16926" x="2744788" y="3951288"/>
          <p14:tracePt t="16934" x="2805113" y="3935413"/>
          <p14:tracePt t="16942" x="2863850" y="3900488"/>
          <p14:tracePt t="16950" x="2932113" y="3857625"/>
          <p14:tracePt t="16958" x="3016250" y="3824288"/>
          <p14:tracePt t="16967" x="3109913" y="3806825"/>
          <p14:tracePt t="16974" x="3178175" y="3798888"/>
          <p14:tracePt t="16984" x="3305175" y="3773488"/>
          <p14:tracePt t="16990" x="3475038" y="3730625"/>
          <p14:tracePt t="16999" x="3611563" y="3713163"/>
          <p14:tracePt t="17006" x="3756025" y="3687763"/>
          <p14:tracePt t="17015" x="3935413" y="3662363"/>
          <p14:tracePt t="17023" x="4121150" y="3646488"/>
          <p14:tracePt t="17031" x="4308475" y="3619500"/>
          <p14:tracePt t="17038" x="4460875" y="3619500"/>
          <p14:tracePt t="17047" x="4640263" y="3611563"/>
          <p14:tracePt t="17055" x="4767263" y="3586163"/>
          <p14:tracePt t="17062" x="4886325" y="3578225"/>
          <p14:tracePt t="17071" x="4979988" y="3560763"/>
          <p14:tracePt t="17079" x="5073650" y="3552825"/>
          <p14:tracePt t="17086" x="5141913" y="3552825"/>
          <p14:tracePt t="17094" x="5218113" y="3543300"/>
          <p14:tracePt t="17102" x="5268913" y="3543300"/>
          <p14:tracePt t="17110" x="5302250" y="3535363"/>
          <p14:tracePt t="17118" x="5380038" y="3535363"/>
          <p14:tracePt t="17126" x="5405438" y="3535363"/>
          <p14:tracePt t="17134" x="5438775" y="3535363"/>
          <p14:tracePt t="17142" x="5472113" y="3535363"/>
          <p14:tracePt t="17150" x="5497513" y="3535363"/>
          <p14:tracePt t="17158" x="5507038" y="3535363"/>
          <p14:tracePt t="17166" x="5514975" y="3535363"/>
          <p14:tracePt t="17174" x="5524500" y="3535363"/>
          <p14:tracePt t="17198" x="5540375" y="3535363"/>
          <p14:tracePt t="17206" x="5549900" y="3535363"/>
          <p14:tracePt t="17215" x="5565775" y="3535363"/>
          <p14:tracePt t="17222" x="5600700" y="3535363"/>
          <p14:tracePt t="17238" x="5616575" y="3535363"/>
          <p14:tracePt t="17246" x="5626100" y="3535363"/>
          <p14:tracePt t="17254" x="5634038" y="3535363"/>
          <p14:tracePt t="17262" x="5641975" y="3535363"/>
          <p14:tracePt t="17270" x="5651500" y="3543300"/>
          <p14:tracePt t="17278" x="5651500" y="3552825"/>
          <p14:tracePt t="17294" x="5659438" y="3552825"/>
          <p14:tracePt t="17302" x="5668963" y="3560763"/>
          <p14:tracePt t="17310" x="5676900" y="3568700"/>
          <p14:tracePt t="17326" x="5684838" y="3578225"/>
          <p14:tracePt t="17342" x="5719763" y="3611563"/>
          <p14:tracePt t="17359" x="5735638" y="3611563"/>
          <p14:tracePt t="17367" x="5745163" y="3619500"/>
          <p14:tracePt t="17375" x="5770563" y="3646488"/>
          <p14:tracePt t="17383" x="5803900" y="3646488"/>
          <p14:tracePt t="17391" x="5864225" y="3654425"/>
          <p14:tracePt t="17399" x="5932488" y="3671888"/>
          <p14:tracePt t="17407" x="6034088" y="3687763"/>
          <p14:tracePt t="17415" x="6143625" y="3687763"/>
          <p14:tracePt t="17423" x="6262688" y="3697288"/>
          <p14:tracePt t="17432" x="6365875" y="3705225"/>
          <p14:tracePt t="17438" x="6457950" y="3722688"/>
          <p14:tracePt t="17447" x="6586538" y="3730625"/>
          <p14:tracePt t="17455" x="6705600" y="3730625"/>
          <p14:tracePt t="17463" x="6850063" y="3756025"/>
          <p14:tracePt t="17471" x="6959600" y="3763963"/>
          <p14:tracePt t="17480" x="7061200" y="3763963"/>
          <p14:tracePt t="17487" x="7154863" y="3773488"/>
          <p14:tracePt t="17495" x="7258050" y="3773488"/>
          <p14:tracePt t="17503" x="7359650" y="3773488"/>
          <p14:tracePt t="17511" x="7443788" y="3773488"/>
          <p14:tracePt t="17519" x="7512050" y="3773488"/>
          <p14:tracePt t="17527" x="7588250" y="3773488"/>
          <p14:tracePt t="17535" x="7639050" y="3773488"/>
          <p14:tracePt t="17543" x="7716838" y="3773488"/>
          <p14:tracePt t="17551" x="7800975" y="3773488"/>
          <p14:tracePt t="17559" x="7902575" y="3763963"/>
          <p14:tracePt t="17567" x="8005763" y="3730625"/>
          <p14:tracePt t="17575" x="8107363" y="3705225"/>
          <p14:tracePt t="17583" x="8208963" y="3679825"/>
          <p14:tracePt t="17591" x="8294688" y="3654425"/>
          <p14:tracePt t="17599" x="8378825" y="3636963"/>
          <p14:tracePt t="17606" x="8480425" y="3619500"/>
          <p14:tracePt t="17615" x="8574088" y="3603625"/>
          <p14:tracePt t="17623" x="8677275" y="3586163"/>
          <p14:tracePt t="17630" x="8761413" y="3586163"/>
          <p14:tracePt t="17639" x="8847138" y="3560763"/>
          <p14:tracePt t="17646" x="8931275" y="3560763"/>
          <p14:tracePt t="17655" x="9042400" y="355282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72E370A-33CA-491C-BE42-E73DAA944DD6}"/>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歩数関連履歴</a:t>
            </a:r>
            <a:endParaRPr lang="en-US" altLang="ja-JP" sz="4000" b="1">
              <a:solidFill>
                <a:schemeClr val="tx1"/>
              </a:solidFill>
            </a:endParaRPr>
          </a:p>
        </p:txBody>
      </p:sp>
      <p:sp>
        <p:nvSpPr>
          <p:cNvPr id="9" name="テキスト ボックス 8">
            <a:extLst>
              <a:ext uri="{FF2B5EF4-FFF2-40B4-BE49-F238E27FC236}">
                <a16:creationId xmlns:a16="http://schemas.microsoft.com/office/drawing/2014/main" id="{E3415AF9-216A-4D90-AA08-7C9ABAAD2583}"/>
              </a:ext>
            </a:extLst>
          </p:cNvPr>
          <p:cNvSpPr txBox="1"/>
          <p:nvPr/>
        </p:nvSpPr>
        <p:spPr>
          <a:xfrm>
            <a:off x="1" y="1245252"/>
            <a:ext cx="9144000" cy="523220"/>
          </a:xfrm>
          <a:prstGeom prst="rect">
            <a:avLst/>
          </a:prstGeom>
          <a:noFill/>
        </p:spPr>
        <p:txBody>
          <a:bodyPr wrap="square" rtlCol="0">
            <a:spAutoFit/>
          </a:bodyPr>
          <a:lstStyle/>
          <a:p>
            <a:r>
              <a:rPr lang="ja-JP" altLang="en-US" sz="1400" dirty="0"/>
              <a:t>ホームで「歩数でのかけを始める」をクリック。のちに「これまでの歩数と賭けの成功履歴を見る」をクリックすると、これまでの自分の歩数・賭けた相手・賭けたポイント・賭け成功</a:t>
            </a:r>
            <a:r>
              <a:rPr lang="en-US" altLang="ja-JP" sz="1400" dirty="0"/>
              <a:t>/</a:t>
            </a:r>
            <a:r>
              <a:rPr lang="ja-JP" altLang="en-US" sz="1400" dirty="0"/>
              <a:t>失敗</a:t>
            </a:r>
            <a:r>
              <a:rPr lang="en-US" altLang="ja-JP" sz="1400" dirty="0"/>
              <a:t> </a:t>
            </a:r>
            <a:r>
              <a:rPr lang="ja-JP" altLang="en-US" sz="1400" dirty="0"/>
              <a:t>を見ることができます。</a:t>
            </a:r>
            <a:endParaRPr lang="en-US" altLang="ja-JP" sz="1400" dirty="0"/>
          </a:p>
        </p:txBody>
      </p:sp>
      <p:pic>
        <p:nvPicPr>
          <p:cNvPr id="11" name="図 10">
            <a:extLst>
              <a:ext uri="{FF2B5EF4-FFF2-40B4-BE49-F238E27FC236}">
                <a16:creationId xmlns:a16="http://schemas.microsoft.com/office/drawing/2014/main" id="{775DBA6F-EEFA-4971-8B43-67CCDA51A704}"/>
              </a:ext>
            </a:extLst>
          </p:cNvPr>
          <p:cNvPicPr>
            <a:picLocks noChangeAspect="1"/>
          </p:cNvPicPr>
          <p:nvPr/>
        </p:nvPicPr>
        <p:blipFill rotWithShape="1">
          <a:blip r:embed="rId5"/>
          <a:srcRect t="14993" r="23009"/>
          <a:stretch/>
        </p:blipFill>
        <p:spPr>
          <a:xfrm>
            <a:off x="5027967" y="2562799"/>
            <a:ext cx="3963483" cy="3639062"/>
          </a:xfrm>
          <a:prstGeom prst="rect">
            <a:avLst/>
          </a:prstGeom>
        </p:spPr>
      </p:pic>
      <p:sp>
        <p:nvSpPr>
          <p:cNvPr id="12" name="矢印: 右 11">
            <a:extLst>
              <a:ext uri="{FF2B5EF4-FFF2-40B4-BE49-F238E27FC236}">
                <a16:creationId xmlns:a16="http://schemas.microsoft.com/office/drawing/2014/main" id="{6F26E03D-3321-4E09-BB51-4B32A985DF3B}"/>
              </a:ext>
            </a:extLst>
          </p:cNvPr>
          <p:cNvSpPr/>
          <p:nvPr/>
        </p:nvSpPr>
        <p:spPr>
          <a:xfrm rot="5400000">
            <a:off x="1276069" y="4061823"/>
            <a:ext cx="477411"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nvGrpSpPr>
          <p:cNvPr id="15" name="グループ化 14">
            <a:extLst>
              <a:ext uri="{FF2B5EF4-FFF2-40B4-BE49-F238E27FC236}">
                <a16:creationId xmlns:a16="http://schemas.microsoft.com/office/drawing/2014/main" id="{D5A887D3-E5C6-4439-86E9-C211F4749953}"/>
              </a:ext>
            </a:extLst>
          </p:cNvPr>
          <p:cNvGrpSpPr/>
          <p:nvPr/>
        </p:nvGrpSpPr>
        <p:grpSpPr>
          <a:xfrm>
            <a:off x="287774" y="4762954"/>
            <a:ext cx="3442627" cy="1633689"/>
            <a:chOff x="676226" y="5274292"/>
            <a:chExt cx="2661231" cy="1269466"/>
          </a:xfrm>
        </p:grpSpPr>
        <p:pic>
          <p:nvPicPr>
            <p:cNvPr id="10" name="図 9">
              <a:extLst>
                <a:ext uri="{FF2B5EF4-FFF2-40B4-BE49-F238E27FC236}">
                  <a16:creationId xmlns:a16="http://schemas.microsoft.com/office/drawing/2014/main" id="{23E2820F-7304-4D12-B0D5-BDDA1100B9DF}"/>
                </a:ext>
              </a:extLst>
            </p:cNvPr>
            <p:cNvPicPr>
              <a:picLocks noChangeAspect="1"/>
            </p:cNvPicPr>
            <p:nvPr/>
          </p:nvPicPr>
          <p:blipFill rotWithShape="1">
            <a:blip r:embed="rId6"/>
            <a:srcRect t="33917" r="46096" b="-5011"/>
            <a:stretch/>
          </p:blipFill>
          <p:spPr>
            <a:xfrm>
              <a:off x="676226" y="5274292"/>
              <a:ext cx="2661231" cy="1269466"/>
            </a:xfrm>
            <a:prstGeom prst="rect">
              <a:avLst/>
            </a:prstGeom>
          </p:spPr>
        </p:pic>
        <p:sp>
          <p:nvSpPr>
            <p:cNvPr id="14" name="楕円 13">
              <a:extLst>
                <a:ext uri="{FF2B5EF4-FFF2-40B4-BE49-F238E27FC236}">
                  <a16:creationId xmlns:a16="http://schemas.microsoft.com/office/drawing/2014/main" id="{09B8AC00-5EEC-4FCD-9A00-F7252C1C18E3}"/>
                </a:ext>
              </a:extLst>
            </p:cNvPr>
            <p:cNvSpPr/>
            <p:nvPr/>
          </p:nvSpPr>
          <p:spPr>
            <a:xfrm>
              <a:off x="676226" y="6068748"/>
              <a:ext cx="2314948" cy="2267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16" name="矢印: 右 15">
            <a:extLst>
              <a:ext uri="{FF2B5EF4-FFF2-40B4-BE49-F238E27FC236}">
                <a16:creationId xmlns:a16="http://schemas.microsoft.com/office/drawing/2014/main" id="{4E1748D5-5C04-41C7-8246-660ED35416C8}"/>
              </a:ext>
            </a:extLst>
          </p:cNvPr>
          <p:cNvSpPr/>
          <p:nvPr/>
        </p:nvSpPr>
        <p:spPr>
          <a:xfrm rot="19879488">
            <a:off x="4058401" y="5194642"/>
            <a:ext cx="808217" cy="422719"/>
          </a:xfrm>
          <a:prstGeom prst="rightArrow">
            <a:avLst>
              <a:gd name="adj1" fmla="val 50000"/>
              <a:gd name="adj2" fmla="val 550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nvGrpSpPr>
          <p:cNvPr id="17" name="グループ化 16">
            <a:extLst>
              <a:ext uri="{FF2B5EF4-FFF2-40B4-BE49-F238E27FC236}">
                <a16:creationId xmlns:a16="http://schemas.microsoft.com/office/drawing/2014/main" id="{3D2B5158-29E1-4A3D-8DB0-996B8CEE1D77}"/>
              </a:ext>
            </a:extLst>
          </p:cNvPr>
          <p:cNvGrpSpPr/>
          <p:nvPr/>
        </p:nvGrpSpPr>
        <p:grpSpPr>
          <a:xfrm>
            <a:off x="152550" y="2155273"/>
            <a:ext cx="3238223" cy="1477328"/>
            <a:chOff x="110986" y="2929377"/>
            <a:chExt cx="3238223" cy="1477328"/>
          </a:xfrm>
        </p:grpSpPr>
        <p:pic>
          <p:nvPicPr>
            <p:cNvPr id="18" name="図 17">
              <a:extLst>
                <a:ext uri="{FF2B5EF4-FFF2-40B4-BE49-F238E27FC236}">
                  <a16:creationId xmlns:a16="http://schemas.microsoft.com/office/drawing/2014/main" id="{933FAE9E-CB6E-4493-AFC1-A462FEDA8B2F}"/>
                </a:ext>
              </a:extLst>
            </p:cNvPr>
            <p:cNvPicPr>
              <a:picLocks noChangeAspect="1"/>
            </p:cNvPicPr>
            <p:nvPr/>
          </p:nvPicPr>
          <p:blipFill rotWithShape="1">
            <a:blip r:embed="rId7"/>
            <a:srcRect r="60590"/>
            <a:stretch/>
          </p:blipFill>
          <p:spPr>
            <a:xfrm>
              <a:off x="110986" y="2929377"/>
              <a:ext cx="3238223" cy="1477328"/>
            </a:xfrm>
            <a:prstGeom prst="rect">
              <a:avLst/>
            </a:prstGeom>
          </p:spPr>
        </p:pic>
        <p:sp>
          <p:nvSpPr>
            <p:cNvPr id="19" name="楕円 18">
              <a:extLst>
                <a:ext uri="{FF2B5EF4-FFF2-40B4-BE49-F238E27FC236}">
                  <a16:creationId xmlns:a16="http://schemas.microsoft.com/office/drawing/2014/main" id="{E456B0FC-5D63-465A-9253-0A274D6199E1}"/>
                </a:ext>
              </a:extLst>
            </p:cNvPr>
            <p:cNvSpPr/>
            <p:nvPr/>
          </p:nvSpPr>
          <p:spPr>
            <a:xfrm>
              <a:off x="110986" y="3336903"/>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3" name="オーディオ 2">
            <a:hlinkClick r:id="" action="ppaction://media"/>
            <a:extLst>
              <a:ext uri="{FF2B5EF4-FFF2-40B4-BE49-F238E27FC236}">
                <a16:creationId xmlns:a16="http://schemas.microsoft.com/office/drawing/2014/main" id="{21B8B6CB-441B-4A9C-AC8E-F64F784643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837616"/>
      </p:ext>
    </p:extLst>
  </p:cSld>
  <p:clrMapOvr>
    <a:masterClrMapping/>
  </p:clrMapOvr>
  <mc:AlternateContent xmlns:mc="http://schemas.openxmlformats.org/markup-compatibility/2006" xmlns:p14="http://schemas.microsoft.com/office/powerpoint/2010/main">
    <mc:Choice Requires="p14">
      <p:transition spd="slow" p14:dur="2000" advTm="20304"/>
    </mc:Choice>
    <mc:Fallback xmlns="">
      <p:transition spd="slow" advTm="2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0" x="1368425" y="2362200"/>
          <p14:tracePt t="353" x="1368425" y="2354263"/>
          <p14:tracePt t="361" x="1368425" y="2344738"/>
          <p14:tracePt t="377" x="1368425" y="2336800"/>
          <p14:tracePt t="394" x="1368425" y="2328863"/>
          <p14:tracePt t="401" x="1368425" y="2319338"/>
          <p14:tracePt t="418" x="1385888" y="2311400"/>
          <p14:tracePt t="435" x="1385888" y="2303463"/>
          <p14:tracePt t="453" x="1385888" y="2293938"/>
          <p14:tracePt t="473" x="1393825" y="2286000"/>
          <p14:tracePt t="489" x="1393825" y="2278063"/>
          <p14:tracePt t="514" x="1401763" y="2268538"/>
          <p14:tracePt t="522" x="1411288" y="2260600"/>
          <p14:tracePt t="553" x="1419225" y="2252663"/>
          <p14:tracePt t="561" x="1427163" y="2243138"/>
          <p14:tracePt t="585" x="1436688" y="2243138"/>
          <p14:tracePt t="609" x="1436688" y="2227263"/>
          <p14:tracePt t="625" x="1452563" y="2217738"/>
          <p14:tracePt t="641" x="1462088" y="2209800"/>
          <p14:tracePt t="697" x="1470025" y="2200275"/>
          <p14:tracePt t="857" x="1477963" y="2200275"/>
          <p14:tracePt t="1129" x="1487488" y="2192338"/>
          <p14:tracePt t="1184" x="1495425" y="2184400"/>
          <p14:tracePt t="1425" x="1495425" y="2166938"/>
          <p14:tracePt t="2554" x="1495425" y="2174875"/>
          <p14:tracePt t="2578" x="1495425" y="2184400"/>
          <p14:tracePt t="3074" x="1495425" y="2192338"/>
          <p14:tracePt t="3082" x="1495425" y="2209800"/>
          <p14:tracePt t="3090" x="1495425" y="2217738"/>
          <p14:tracePt t="3101" x="1495425" y="2227263"/>
          <p14:tracePt t="3107" x="1495425" y="2235200"/>
          <p14:tracePt t="3115" x="1495425" y="2252663"/>
          <p14:tracePt t="3122" x="1495425" y="2260600"/>
          <p14:tracePt t="3139" x="1495425" y="2268538"/>
          <p14:tracePt t="3147" x="1495425" y="2293938"/>
          <p14:tracePt t="3170" x="1495425" y="2303463"/>
          <p14:tracePt t="3187" x="1495425" y="2319338"/>
          <p14:tracePt t="3202" x="1495425" y="2336800"/>
          <p14:tracePt t="3211" x="1495425" y="2344738"/>
          <p14:tracePt t="3218" x="1495425" y="2362200"/>
          <p14:tracePt t="3235" x="1495425" y="2379663"/>
          <p14:tracePt t="3252" x="1495425" y="2387600"/>
          <p14:tracePt t="3291" x="1495425" y="2397125"/>
          <p14:tracePt t="3452" x="1487488" y="2387600"/>
          <p14:tracePt t="3466" x="1477963" y="2379663"/>
          <p14:tracePt t="3481" x="1470025" y="2379663"/>
          <p14:tracePt t="3497" x="1462088" y="2371725"/>
          <p14:tracePt t="3507" x="1452563" y="2362200"/>
          <p14:tracePt t="3521" x="1444625" y="2354263"/>
          <p14:tracePt t="3723" x="1436688" y="2354263"/>
          <p14:tracePt t="3731" x="1427163" y="2354263"/>
          <p14:tracePt t="4963" x="1419225" y="2344738"/>
          <p14:tracePt t="4971" x="1401763" y="2328863"/>
          <p14:tracePt t="4979" x="1393825" y="2303463"/>
          <p14:tracePt t="4987" x="1376363" y="2278063"/>
          <p14:tracePt t="4995" x="1368425" y="2278063"/>
          <p14:tracePt t="5002" x="1368425" y="2252663"/>
          <p14:tracePt t="5010" x="1343025" y="2227263"/>
          <p14:tracePt t="5019" x="1333500" y="2217738"/>
          <p14:tracePt t="5027" x="1333500" y="2200275"/>
          <p14:tracePt t="5036" x="1325563" y="2174875"/>
          <p14:tracePt t="5050" x="1325563" y="2159000"/>
          <p14:tracePt t="5058" x="1325563" y="2149475"/>
          <p14:tracePt t="5074" x="1333500" y="2141538"/>
          <p14:tracePt t="5090" x="1343025" y="2133600"/>
          <p14:tracePt t="5099" x="1350963" y="2133600"/>
          <p14:tracePt t="5115" x="1360488" y="2133600"/>
          <p14:tracePt t="5147" x="1376363" y="2133600"/>
          <p14:tracePt t="5155" x="1385888" y="2141538"/>
          <p14:tracePt t="5162" x="1401763" y="2159000"/>
          <p14:tracePt t="5170" x="1419225" y="2174875"/>
          <p14:tracePt t="5179" x="1452563" y="2200275"/>
          <p14:tracePt t="5186" x="1470025" y="2235200"/>
          <p14:tracePt t="5195" x="1495425" y="2260600"/>
          <p14:tracePt t="5203" x="1512888" y="2278063"/>
          <p14:tracePt t="5210" x="1538288" y="2303463"/>
          <p14:tracePt t="5220" x="1563688" y="2311400"/>
          <p14:tracePt t="5227" x="1597025" y="2336800"/>
          <p14:tracePt t="5234" x="1622425" y="2371725"/>
          <p14:tracePt t="5243" x="1631950" y="2387600"/>
          <p14:tracePt t="5250" x="1649413" y="2413000"/>
          <p14:tracePt t="5258" x="1657350" y="2430463"/>
          <p14:tracePt t="5267" x="1657350" y="2455863"/>
          <p14:tracePt t="5275" x="1657350" y="2473325"/>
          <p14:tracePt t="5282" x="1657350" y="2498725"/>
          <p14:tracePt t="5290" x="1657350" y="2532063"/>
          <p14:tracePt t="5299" x="1657350" y="2582863"/>
          <p14:tracePt t="5308" x="1657350" y="2633663"/>
          <p14:tracePt t="5315" x="1657350" y="2701925"/>
          <p14:tracePt t="5323" x="1622425" y="2778125"/>
          <p14:tracePt t="5332" x="1571625" y="2855913"/>
          <p14:tracePt t="5339" x="1538288" y="2906713"/>
          <p14:tracePt t="5348" x="1520825" y="2965450"/>
          <p14:tracePt t="5355" x="1487488" y="3059113"/>
          <p14:tracePt t="5363" x="1470025" y="3119438"/>
          <p14:tracePt t="5371" x="1444625" y="3195638"/>
          <p14:tracePt t="5379" x="1427163" y="3246438"/>
          <p14:tracePt t="5387" x="1401763" y="3289300"/>
          <p14:tracePt t="5395" x="1393825" y="3340100"/>
          <p14:tracePt t="5403" x="1385888" y="3365500"/>
          <p14:tracePt t="5410" x="1376363" y="3398838"/>
          <p14:tracePt t="5419" x="1376363" y="3433763"/>
          <p14:tracePt t="5427" x="1376363" y="3449638"/>
          <p14:tracePt t="5436" x="1376363" y="3467100"/>
          <p14:tracePt t="5442" x="1376363" y="3502025"/>
          <p14:tracePt t="5450" x="1376363" y="3527425"/>
          <p14:tracePt t="5458" x="1376363" y="3535363"/>
          <p14:tracePt t="5466" x="1376363" y="3552825"/>
          <p14:tracePt t="5475" x="1376363" y="3568700"/>
          <p14:tracePt t="5482" x="1376363" y="3578225"/>
          <p14:tracePt t="5490" x="1376363" y="3594100"/>
          <p14:tracePt t="5499" x="1376363" y="3611563"/>
          <p14:tracePt t="5507" x="1393825" y="3619500"/>
          <p14:tracePt t="5588" x="1385888" y="3619500"/>
          <p14:tracePt t="5596" x="1376363" y="3603625"/>
          <p14:tracePt t="5604" x="1360488" y="3578225"/>
          <p14:tracePt t="5611" x="1350963" y="3560763"/>
          <p14:tracePt t="5620" x="1325563" y="3527425"/>
          <p14:tracePt t="5628" x="1308100" y="3509963"/>
          <p14:tracePt t="5635" x="1282700" y="3475038"/>
          <p14:tracePt t="5644" x="1249363" y="3449638"/>
          <p14:tracePt t="5653" x="1231900" y="3424238"/>
          <p14:tracePt t="5659" x="1206500" y="3390900"/>
          <p14:tracePt t="5669" x="1189038" y="3373438"/>
          <p14:tracePt t="5675" x="1173163" y="3330575"/>
          <p14:tracePt t="5683" x="1155700" y="3305175"/>
          <p14:tracePt t="5692" x="1147763" y="3297238"/>
          <p14:tracePt t="5699" x="1122363" y="3279775"/>
          <p14:tracePt t="5708" x="1104900" y="3254375"/>
          <p14:tracePt t="5715" x="1104900" y="3246438"/>
          <p14:tracePt t="5724" x="1096963" y="3238500"/>
          <p14:tracePt t="5740" x="1079500" y="3203575"/>
          <p14:tracePt t="5749" x="1069975" y="3186113"/>
          <p14:tracePt t="5756" x="1062038" y="3170238"/>
          <p14:tracePt t="5765" x="1044575" y="3160713"/>
          <p14:tracePt t="5771" x="1036638" y="3135313"/>
          <p14:tracePt t="5781" x="1019175" y="3119438"/>
          <p14:tracePt t="5788" x="1011238" y="3094038"/>
          <p14:tracePt t="5796" x="985838" y="3067050"/>
          <p14:tracePt t="5803" x="977900" y="3067050"/>
          <p14:tracePt t="5811" x="977900" y="3059113"/>
          <p14:tracePt t="5836" x="977900" y="3051175"/>
          <p14:tracePt t="5876" x="977900" y="3041650"/>
          <p14:tracePt t="5883" x="977900" y="3033713"/>
          <p14:tracePt t="5891" x="985838" y="3025775"/>
          <p14:tracePt t="5899" x="993775" y="3025775"/>
          <p14:tracePt t="5915" x="1003300" y="3016250"/>
          <p14:tracePt t="5925" x="1011238" y="3016250"/>
          <p14:tracePt t="6035" x="993775" y="3016250"/>
          <p14:tracePt t="6043" x="968375" y="3025775"/>
          <p14:tracePt t="6051" x="942975" y="3041650"/>
          <p14:tracePt t="6059" x="909638" y="3041650"/>
          <p14:tracePt t="6067" x="900113" y="3051175"/>
          <p14:tracePt t="6076" x="884238" y="3051175"/>
          <p14:tracePt t="6083" x="874713" y="3051175"/>
          <p14:tracePt t="6091" x="858838" y="3051175"/>
          <p14:tracePt t="6099" x="841375" y="3051175"/>
          <p14:tracePt t="6108" x="815975" y="3051175"/>
          <p14:tracePt t="6115" x="808038" y="3041650"/>
          <p14:tracePt t="6124" x="773113" y="3025775"/>
          <p14:tracePt t="6132" x="747713" y="3000375"/>
          <p14:tracePt t="6140" x="714375" y="2990850"/>
          <p14:tracePt t="6148" x="688975" y="2974975"/>
          <p14:tracePt t="6156" x="663575" y="2957513"/>
          <p14:tracePt t="6165" x="646113" y="2940050"/>
          <p14:tracePt t="6171" x="628650" y="2922588"/>
          <p14:tracePt t="6184" x="595313" y="2906713"/>
          <p14:tracePt t="6189" x="577850" y="2889250"/>
          <p14:tracePt t="6195" x="560388" y="2871788"/>
          <p14:tracePt t="6203" x="534988" y="2846388"/>
          <p14:tracePt t="6212" x="519113" y="2830513"/>
          <p14:tracePt t="6220" x="501650" y="2778125"/>
          <p14:tracePt t="6228" x="484188" y="2744788"/>
          <p14:tracePt t="6237" x="476250" y="2719388"/>
          <p14:tracePt t="6244" x="466725" y="2693988"/>
          <p14:tracePt t="6252" x="458788" y="2668588"/>
          <p14:tracePt t="6260" x="450850" y="2651125"/>
          <p14:tracePt t="6267" x="450850" y="2625725"/>
          <p14:tracePt t="6276" x="450850" y="2617788"/>
          <p14:tracePt t="6283" x="450850" y="2582863"/>
          <p14:tracePt t="6292" x="450850" y="2566988"/>
          <p14:tracePt t="6299" x="450850" y="2557463"/>
          <p14:tracePt t="6308" x="450850" y="2532063"/>
          <p14:tracePt t="6315" x="450850" y="2524125"/>
          <p14:tracePt t="6324" x="450850" y="2506663"/>
          <p14:tracePt t="6332" x="476250" y="2481263"/>
          <p14:tracePt t="6340" x="492125" y="2473325"/>
          <p14:tracePt t="6348" x="534988" y="2447925"/>
          <p14:tracePt t="6356" x="611188" y="2413000"/>
          <p14:tracePt t="6366" x="679450" y="2387600"/>
          <p14:tracePt t="6371" x="739775" y="2328863"/>
          <p14:tracePt t="6382" x="833438" y="2293938"/>
          <p14:tracePt t="6388" x="917575" y="2278063"/>
          <p14:tracePt t="6396" x="1019175" y="2243138"/>
          <p14:tracePt t="6404" x="1122363" y="2192338"/>
          <p14:tracePt t="6411" x="1223963" y="2184400"/>
          <p14:tracePt t="6420" x="1343025" y="2159000"/>
          <p14:tracePt t="6428" x="1444625" y="2141538"/>
          <p14:tracePt t="6437" x="1555750" y="2116138"/>
          <p14:tracePt t="6444" x="1622425" y="2082800"/>
          <p14:tracePt t="6451" x="1751013" y="2082800"/>
          <p14:tracePt t="6460" x="1844675" y="2073275"/>
          <p14:tracePt t="6468" x="1971675" y="2073275"/>
          <p14:tracePt t="6476" x="2073275" y="2073275"/>
          <p14:tracePt t="6483" x="2159000" y="2073275"/>
          <p14:tracePt t="6491" x="2227263" y="2073275"/>
          <p14:tracePt t="6500" x="2260600" y="2073275"/>
          <p14:tracePt t="6508" x="2311400" y="2073275"/>
          <p14:tracePt t="6516" x="2344738" y="2073275"/>
          <p14:tracePt t="6524" x="2362200" y="2073275"/>
          <p14:tracePt t="6532" x="2379663" y="2073275"/>
          <p14:tracePt t="6540" x="2397125" y="2073275"/>
          <p14:tracePt t="6548" x="2438400" y="2073275"/>
          <p14:tracePt t="6556" x="2455863" y="2073275"/>
          <p14:tracePt t="6565" x="2473325" y="2073275"/>
          <p14:tracePt t="6571" x="2498725" y="2090738"/>
          <p14:tracePt t="6582" x="2524125" y="2098675"/>
          <p14:tracePt t="6588" x="2541588" y="2116138"/>
          <p14:tracePt t="6596" x="2582863" y="2141538"/>
          <p14:tracePt t="6603" x="2600325" y="2192338"/>
          <p14:tracePt t="6611" x="2643188" y="2235200"/>
          <p14:tracePt t="6619" x="2651125" y="2252663"/>
          <p14:tracePt t="6627" x="2686050" y="2293938"/>
          <p14:tracePt t="6637" x="2727325" y="2344738"/>
          <p14:tracePt t="6643" x="2744788" y="2362200"/>
          <p14:tracePt t="6651" x="2752725" y="2379663"/>
          <p14:tracePt t="6659" x="2752725" y="2397125"/>
          <p14:tracePt t="6667" x="2752725" y="2405063"/>
          <p14:tracePt t="6683" x="2752725" y="2413000"/>
          <p14:tracePt t="6691" x="2752725" y="2422525"/>
          <p14:tracePt t="6708" x="2752725" y="2447925"/>
          <p14:tracePt t="6716" x="2752725" y="2455863"/>
          <p14:tracePt t="6724" x="2752725" y="2473325"/>
          <p14:tracePt t="6732" x="2744788" y="2481263"/>
          <p14:tracePt t="6740" x="2727325" y="2489200"/>
          <p14:tracePt t="6748" x="2719388" y="2489200"/>
          <p14:tracePt t="6765" x="2711450" y="2498725"/>
          <p14:tracePt t="6772" x="2701925" y="2506663"/>
          <p14:tracePt t="6782" x="2686050" y="2516188"/>
          <p14:tracePt t="6788" x="2660650" y="2524125"/>
          <p14:tracePt t="6796" x="2633663" y="2532063"/>
          <p14:tracePt t="6804" x="2625725" y="2532063"/>
          <p14:tracePt t="6812" x="2592388" y="2541588"/>
          <p14:tracePt t="6819" x="2566988" y="2549525"/>
          <p14:tracePt t="6828" x="2549525" y="2566988"/>
          <p14:tracePt t="6837" x="2541588" y="2574925"/>
          <p14:tracePt t="6844" x="2524125" y="2574925"/>
          <p14:tracePt t="6851" x="2506663" y="2582863"/>
          <p14:tracePt t="6860" x="2506663" y="2592388"/>
          <p14:tracePt t="6868" x="2498725" y="2592388"/>
          <p14:tracePt t="6892" x="2481263" y="2592388"/>
          <p14:tracePt t="6932" x="2473325" y="2600325"/>
          <p14:tracePt t="6956" x="2463800" y="2608263"/>
          <p14:tracePt t="7051" x="2455863" y="2608263"/>
          <p14:tracePt t="7068" x="2455863" y="2617788"/>
          <p14:tracePt t="7108" x="2455863" y="2625725"/>
          <p14:tracePt t="7132" x="2455863" y="2633663"/>
          <p14:tracePt t="7188" x="2455863" y="2643188"/>
          <p14:tracePt t="7196" x="2455863" y="2651125"/>
          <p14:tracePt t="7212" x="2455863" y="2660650"/>
          <p14:tracePt t="7220" x="2455863" y="2686050"/>
          <p14:tracePt t="7236" x="2455863" y="2701925"/>
          <p14:tracePt t="7252" x="2455863" y="2711450"/>
          <p14:tracePt t="7260" x="2455863" y="2719388"/>
          <p14:tracePt t="7268" x="2455863" y="2727325"/>
          <p14:tracePt t="7308" x="2455863" y="2736850"/>
          <p14:tracePt t="7372" x="2455863" y="2744788"/>
          <p14:tracePt t="7388" x="2455863" y="2752725"/>
          <p14:tracePt t="7404" x="2455863" y="2762250"/>
          <p14:tracePt t="7420" x="2455863" y="2770188"/>
          <p14:tracePt t="7589" x="2455863" y="2778125"/>
          <p14:tracePt t="7597" x="2455863" y="2787650"/>
          <p14:tracePt t="7605" x="2463800" y="2787650"/>
          <p14:tracePt t="7725" x="2463800" y="2795588"/>
          <p14:tracePt t="7741" x="2473325" y="2805113"/>
          <p14:tracePt t="7853" x="2473325" y="2813050"/>
          <p14:tracePt t="7862" x="2473325" y="2820988"/>
          <p14:tracePt t="7869" x="2473325" y="2838450"/>
          <p14:tracePt t="7877" x="2473325" y="2881313"/>
          <p14:tracePt t="7885" x="2473325" y="2940050"/>
          <p14:tracePt t="7893" x="2473325" y="2965450"/>
          <p14:tracePt t="7901" x="2455863" y="3033713"/>
          <p14:tracePt t="7909" x="2422525" y="3127375"/>
          <p14:tracePt t="7918" x="2413000" y="3160713"/>
          <p14:tracePt t="7925" x="2379663" y="3263900"/>
          <p14:tracePt t="7934" x="2344738" y="3348038"/>
          <p14:tracePt t="7941" x="2344738" y="3424238"/>
          <p14:tracePt t="7950" x="2328863" y="3492500"/>
          <p14:tracePt t="7957" x="2303463" y="3586163"/>
          <p14:tracePt t="7966" x="2278063" y="3697288"/>
          <p14:tracePt t="7973" x="2260600" y="3798888"/>
          <p14:tracePt t="7984" x="2243138" y="3900488"/>
          <p14:tracePt t="7991" x="2243138" y="4002088"/>
          <p14:tracePt t="8000" x="2235200" y="4087813"/>
          <p14:tracePt t="8007" x="2227263" y="4171950"/>
          <p14:tracePt t="8013" x="2217738" y="4232275"/>
          <p14:tracePt t="8021" x="2217738" y="4316413"/>
          <p14:tracePt t="8029" x="2200275" y="4394200"/>
          <p14:tracePt t="8037" x="2200275" y="4478338"/>
          <p14:tracePt t="8045" x="2192338" y="4546600"/>
          <p14:tracePt t="8053" x="2184400" y="4640263"/>
          <p14:tracePt t="8061" x="2184400" y="4724400"/>
          <p14:tracePt t="8069" x="2174875" y="4810125"/>
          <p14:tracePt t="8077" x="2174875" y="4894263"/>
          <p14:tracePt t="8085" x="2174875" y="4962525"/>
          <p14:tracePt t="8093" x="2174875" y="5048250"/>
          <p14:tracePt t="8101" x="2174875" y="5106988"/>
          <p14:tracePt t="8109" x="2174875" y="5183188"/>
          <p14:tracePt t="8117" x="2174875" y="5251450"/>
          <p14:tracePt t="8125" x="2174875" y="5276850"/>
          <p14:tracePt t="8133" x="2174875" y="5302250"/>
          <p14:tracePt t="8141" x="2174875" y="5319713"/>
          <p14:tracePt t="8150" x="2174875" y="5337175"/>
          <p14:tracePt t="8157" x="2174875" y="5345113"/>
          <p14:tracePt t="8166" x="2184400" y="5370513"/>
          <p14:tracePt t="8173" x="2184400" y="5380038"/>
          <p14:tracePt t="8184" x="2184400" y="5387975"/>
          <p14:tracePt t="8189" x="2184400" y="5413375"/>
          <p14:tracePt t="8200" x="2184400" y="5430838"/>
          <p14:tracePt t="8205" x="2184400" y="5456238"/>
          <p14:tracePt t="8213" x="2184400" y="5497513"/>
          <p14:tracePt t="8221" x="2192338" y="5532438"/>
          <p14:tracePt t="8230" x="2200275" y="5557838"/>
          <p14:tracePt t="8237" x="2200275" y="5591175"/>
          <p14:tracePt t="8245" x="2200275" y="5616575"/>
          <p14:tracePt t="8254" x="2209800" y="5634038"/>
          <p14:tracePt t="8261" x="2209800" y="5651500"/>
          <p14:tracePt t="8270" x="2217738" y="5668963"/>
          <p14:tracePt t="8277" x="2217738" y="5702300"/>
          <p14:tracePt t="8285" x="2217738" y="5719763"/>
          <p14:tracePt t="8293" x="2217738" y="5753100"/>
          <p14:tracePt t="8301" x="2217738" y="5770563"/>
          <p14:tracePt t="8309" x="2217738" y="5795963"/>
          <p14:tracePt t="8317" x="2217738" y="5821363"/>
          <p14:tracePt t="8325" x="2217738" y="5838825"/>
          <p14:tracePt t="8334" x="2217738" y="5854700"/>
          <p14:tracePt t="8341" x="2217738" y="5897563"/>
          <p14:tracePt t="8350" x="2217738" y="5905500"/>
          <p14:tracePt t="8357" x="2217738" y="5922963"/>
          <p14:tracePt t="8366" x="2217738" y="5948363"/>
          <p14:tracePt t="8383" x="2217738" y="5965825"/>
          <p14:tracePt t="8389" x="2217738" y="5999163"/>
          <p14:tracePt t="8405" x="2217738" y="6008688"/>
          <p14:tracePt t="8413" x="2217738" y="6024563"/>
          <p14:tracePt t="8421" x="2217738" y="6034088"/>
          <p14:tracePt t="8445" x="2217738" y="6042025"/>
          <p14:tracePt t="8453" x="2227263" y="6049963"/>
          <p14:tracePt t="8486" x="2227263" y="6059488"/>
          <p14:tracePt t="8517" x="2227263" y="6076950"/>
          <p14:tracePt t="8686" x="2227263" y="6084888"/>
          <p14:tracePt t="8726" x="2227263" y="6092825"/>
          <p14:tracePt t="8749" x="2227263" y="6110288"/>
          <p14:tracePt t="8757" x="2227263" y="6118225"/>
          <p14:tracePt t="8790" x="2227263" y="6127750"/>
          <p14:tracePt t="8870" x="2217738" y="6127750"/>
          <p14:tracePt t="8886" x="2200275" y="6127750"/>
          <p14:tracePt t="8902" x="2192338" y="6127750"/>
          <p14:tracePt t="8917" x="2184400" y="6127750"/>
          <p14:tracePt t="8940" x="2174875" y="6127750"/>
          <p14:tracePt t="8973" x="2166938" y="6127750"/>
          <p14:tracePt t="8980" x="2159000" y="6127750"/>
          <p14:tracePt t="8988" x="2149475" y="6127750"/>
          <p14:tracePt t="8999" x="2141538" y="6127750"/>
          <p14:tracePt t="9005" x="2124075" y="6135688"/>
          <p14:tracePt t="9013" x="2116138" y="6135688"/>
          <p14:tracePt t="9020" x="2090738" y="6135688"/>
          <p14:tracePt t="9029" x="2073275" y="6143625"/>
          <p14:tracePt t="9037" x="2065338" y="6153150"/>
          <p14:tracePt t="9045" x="2039938" y="6161088"/>
          <p14:tracePt t="9053" x="1997075" y="6161088"/>
          <p14:tracePt t="9061" x="1979613" y="6161088"/>
          <p14:tracePt t="9070" x="1963738" y="6178550"/>
          <p14:tracePt t="9076" x="1946275" y="6178550"/>
          <p14:tracePt t="9085" x="1928813" y="6178550"/>
          <p14:tracePt t="9093" x="1911350" y="6178550"/>
          <p14:tracePt t="9101" x="1878013" y="6178550"/>
          <p14:tracePt t="9109" x="1844675" y="6178550"/>
          <p14:tracePt t="9117" x="1819275" y="6186488"/>
          <p14:tracePt t="9125" x="1801813" y="6186488"/>
          <p14:tracePt t="9133" x="1758950" y="6186488"/>
          <p14:tracePt t="9140" x="1725613" y="6194425"/>
          <p14:tracePt t="9149" x="1700213" y="6194425"/>
          <p14:tracePt t="9157" x="1657350" y="6194425"/>
          <p14:tracePt t="9165" x="1614488" y="6194425"/>
          <p14:tracePt t="9173" x="1589088" y="6203950"/>
          <p14:tracePt t="9182" x="1571625" y="6203950"/>
          <p14:tracePt t="9199" x="1470025" y="6203950"/>
          <p14:tracePt t="9205" x="1419225" y="6211888"/>
          <p14:tracePt t="9215" x="1393825" y="6211888"/>
          <p14:tracePt t="9221" x="1350963" y="6211888"/>
          <p14:tracePt t="9229" x="1292225" y="6211888"/>
          <p14:tracePt t="9237" x="1257300" y="6211888"/>
          <p14:tracePt t="9245" x="1216025" y="6211888"/>
          <p14:tracePt t="9252" x="1155700" y="6211888"/>
          <p14:tracePt t="9261" x="1112838" y="6211888"/>
          <p14:tracePt t="9269" x="1044575" y="6211888"/>
          <p14:tracePt t="9278" x="985838" y="6211888"/>
          <p14:tracePt t="9285" x="942975" y="6211888"/>
          <p14:tracePt t="9293" x="884238" y="6203950"/>
          <p14:tracePt t="9301" x="808038" y="6178550"/>
          <p14:tracePt t="9309" x="773113" y="6169025"/>
          <p14:tracePt t="9316" x="739775" y="6169025"/>
          <p14:tracePt t="9325" x="714375" y="6161088"/>
          <p14:tracePt t="9332" x="688975" y="6153150"/>
          <p14:tracePt t="9342" x="663575" y="6143625"/>
          <p14:tracePt t="9348" x="628650" y="6127750"/>
          <p14:tracePt t="9357" x="603250" y="6118225"/>
          <p14:tracePt t="9365" x="585788" y="6110288"/>
          <p14:tracePt t="9373" x="577850" y="6084888"/>
          <p14:tracePt t="9382" x="560388" y="6076950"/>
          <p14:tracePt t="9388" x="552450" y="6076950"/>
          <p14:tracePt t="9399" x="552450" y="6067425"/>
          <p14:tracePt t="9406" x="552450" y="6049963"/>
          <p14:tracePt t="9414" x="552450" y="6042025"/>
          <p14:tracePt t="9421" x="552450" y="6024563"/>
          <p14:tracePt t="9429" x="552450" y="6008688"/>
          <p14:tracePt t="9437" x="552450" y="5973763"/>
          <p14:tracePt t="9444" x="552450" y="5948363"/>
          <p14:tracePt t="9453" x="552450" y="5922963"/>
          <p14:tracePt t="9460" x="577850" y="5897563"/>
          <p14:tracePt t="9470" x="603250" y="5880100"/>
          <p14:tracePt t="9477" x="628650" y="5880100"/>
          <p14:tracePt t="9486" x="663575" y="5872163"/>
          <p14:tracePt t="9492" x="704850" y="5846763"/>
          <p14:tracePt t="9501" x="730250" y="5821363"/>
          <p14:tracePt t="9509" x="755650" y="5821363"/>
          <p14:tracePt t="9517" x="790575" y="5803900"/>
          <p14:tracePt t="9526" x="815975" y="5803900"/>
          <p14:tracePt t="9534" x="866775" y="5788025"/>
          <p14:tracePt t="9542" x="892175" y="5778500"/>
          <p14:tracePt t="9550" x="925513" y="5770563"/>
          <p14:tracePt t="9558" x="968375" y="5761038"/>
          <p14:tracePt t="9566" x="1019175" y="5745163"/>
          <p14:tracePt t="9574" x="1054100" y="5745163"/>
          <p14:tracePt t="9582" x="1104900" y="5735638"/>
          <p14:tracePt t="9590" x="1163638" y="5735638"/>
          <p14:tracePt t="9598" x="1249363" y="5727700"/>
          <p14:tracePt t="9606" x="1317625" y="5727700"/>
          <p14:tracePt t="9615" x="1419225" y="5727700"/>
          <p14:tracePt t="9621" x="1504950" y="5727700"/>
          <p14:tracePt t="9631" x="1571625" y="5727700"/>
          <p14:tracePt t="9637" x="1690688" y="5710238"/>
          <p14:tracePt t="9645" x="1758950" y="5710238"/>
          <p14:tracePt t="9653" x="1835150" y="5702300"/>
          <p14:tracePt t="9661" x="1920875" y="5668963"/>
          <p14:tracePt t="9670" x="1997075" y="5659438"/>
          <p14:tracePt t="9678" x="2082800" y="5651500"/>
          <p14:tracePt t="9687" x="2159000" y="5626100"/>
          <p14:tracePt t="9693" x="2235200" y="5608638"/>
          <p14:tracePt t="9704" x="2252663" y="5608638"/>
          <p14:tracePt t="9710" x="2319338" y="5583238"/>
          <p14:tracePt t="9717" x="2354263" y="5565775"/>
          <p14:tracePt t="9726" x="2413000" y="5565775"/>
          <p14:tracePt t="9734" x="2473325" y="5565775"/>
          <p14:tracePt t="9742" x="2506663" y="5557838"/>
          <p14:tracePt t="9750" x="2566988" y="5557838"/>
          <p14:tracePt t="9758" x="2592388" y="5557838"/>
          <p14:tracePt t="9766" x="2651125" y="5557838"/>
          <p14:tracePt t="9774" x="2719388" y="5557838"/>
          <p14:tracePt t="9782" x="2795588" y="5557838"/>
          <p14:tracePt t="9790" x="2846388" y="5557838"/>
          <p14:tracePt t="9798" x="2906713" y="5565775"/>
          <p14:tracePt t="9806" x="2965450" y="5575300"/>
          <p14:tracePt t="9814" x="3016250" y="5583238"/>
          <p14:tracePt t="9822" x="3059113" y="5600700"/>
          <p14:tracePt t="9831" x="3084513" y="5608638"/>
          <p14:tracePt t="9838" x="3109913" y="5616575"/>
          <p14:tracePt t="9846" x="3127375" y="5626100"/>
          <p14:tracePt t="9855" x="3144838" y="5634038"/>
          <p14:tracePt t="9861" x="3152775" y="5641975"/>
          <p14:tracePt t="9870" x="3170238" y="5651500"/>
          <p14:tracePt t="9886" x="3178175" y="5659438"/>
          <p14:tracePt t="9898" x="3178175" y="5668963"/>
          <p14:tracePt t="9901" x="3195638" y="5668963"/>
          <p14:tracePt t="9910" x="3203575" y="5668963"/>
          <p14:tracePt t="9917" x="3203575" y="5676900"/>
          <p14:tracePt t="9926" x="3211513" y="5684838"/>
          <p14:tracePt t="9934" x="3221038" y="5684838"/>
          <p14:tracePt t="9941" x="3228975" y="5694363"/>
          <p14:tracePt t="9965" x="3238500" y="5694363"/>
          <p14:tracePt t="9973" x="3246438" y="5694363"/>
          <p14:tracePt t="10094" x="3254375" y="5702300"/>
          <p14:tracePt t="10103" x="3263900" y="5710238"/>
          <p14:tracePt t="10118" x="3271838" y="5719763"/>
          <p14:tracePt t="10239" x="3271838" y="5727700"/>
          <p14:tracePt t="10246" x="3271838" y="5735638"/>
          <p14:tracePt t="10254" x="3271838" y="5753100"/>
          <p14:tracePt t="10262" x="3271838" y="5761038"/>
          <p14:tracePt t="10270" x="3263900" y="5761038"/>
          <p14:tracePt t="10278" x="3263900" y="5770563"/>
          <p14:tracePt t="10286" x="3254375" y="5778500"/>
          <p14:tracePt t="10294" x="3238500" y="5795963"/>
          <p14:tracePt t="10310" x="3228975" y="5803900"/>
          <p14:tracePt t="10319" x="3221038" y="5813425"/>
          <p14:tracePt t="10326" x="3211513" y="5821363"/>
          <p14:tracePt t="10334" x="3160713" y="5864225"/>
          <p14:tracePt t="10342" x="3152775" y="5872163"/>
          <p14:tracePt t="10350" x="3144838" y="5880100"/>
          <p14:tracePt t="10358" x="3135313" y="5889625"/>
          <p14:tracePt t="10366" x="3119438" y="5889625"/>
          <p14:tracePt t="10374" x="3094038" y="5905500"/>
          <p14:tracePt t="10382" x="3084513" y="5905500"/>
          <p14:tracePt t="10390" x="3059113" y="5915025"/>
          <p14:tracePt t="10398" x="3033713" y="5915025"/>
          <p14:tracePt t="10406" x="3025775" y="5922963"/>
          <p14:tracePt t="10414" x="3000375" y="5922963"/>
          <p14:tracePt t="10422" x="2982913" y="5940425"/>
          <p14:tracePt t="10431" x="2974975" y="5940425"/>
          <p14:tracePt t="10438" x="2957513" y="5948363"/>
          <p14:tracePt t="10446" x="2940050" y="5957888"/>
          <p14:tracePt t="10455" x="2932113" y="5957888"/>
          <p14:tracePt t="10462" x="2906713" y="5965825"/>
          <p14:tracePt t="10471" x="2897188" y="5973763"/>
          <p14:tracePt t="10487" x="2889250" y="5973763"/>
          <p14:tracePt t="10502" x="2881313" y="5973763"/>
          <p14:tracePt t="10518" x="2863850" y="5983288"/>
          <p14:tracePt t="10558" x="2855913" y="5999163"/>
          <p14:tracePt t="10782" x="2855913" y="6008688"/>
          <p14:tracePt t="10959" x="2846388" y="6008688"/>
          <p14:tracePt t="10974" x="2838450" y="6016625"/>
          <p14:tracePt t="10982" x="2838450" y="6024563"/>
          <p14:tracePt t="10990" x="2830513" y="6024563"/>
          <p14:tracePt t="10999" x="2813050" y="6024563"/>
          <p14:tracePt t="11006" x="2787650" y="6034088"/>
          <p14:tracePt t="11014" x="2770188" y="6034088"/>
          <p14:tracePt t="11022" x="2736850" y="6042025"/>
          <p14:tracePt t="11031" x="2701925" y="6042025"/>
          <p14:tracePt t="11038" x="2686050" y="6042025"/>
          <p14:tracePt t="11047" x="2608263" y="6042025"/>
          <p14:tracePt t="11054" x="2574925" y="6059488"/>
          <p14:tracePt t="11061" x="2481263" y="6059488"/>
          <p14:tracePt t="11070" x="2422525" y="6076950"/>
          <p14:tracePt t="11077" x="2379663" y="6076950"/>
          <p14:tracePt t="11086" x="2328863" y="6076950"/>
          <p14:tracePt t="11094" x="2278063" y="6076950"/>
          <p14:tracePt t="11102" x="2217738" y="6084888"/>
          <p14:tracePt t="11110" x="2174875" y="6092825"/>
          <p14:tracePt t="11118" x="2116138" y="6092825"/>
          <p14:tracePt t="11126" x="2055813" y="6092825"/>
          <p14:tracePt t="11134" x="1989138" y="6092825"/>
          <p14:tracePt t="11141" x="1946275" y="6092825"/>
          <p14:tracePt t="11150" x="1885950" y="6092825"/>
          <p14:tracePt t="11158" x="1819275" y="6092825"/>
          <p14:tracePt t="11166" x="1784350" y="6092825"/>
          <p14:tracePt t="11174" x="1733550" y="6092825"/>
          <p14:tracePt t="11181" x="1674813" y="6092825"/>
          <p14:tracePt t="11190" x="1614488" y="6084888"/>
          <p14:tracePt t="11198" x="1581150" y="6084888"/>
          <p14:tracePt t="11206" x="1512888" y="6084888"/>
          <p14:tracePt t="11214" x="1452563" y="6067425"/>
          <p14:tracePt t="11222" x="1393825" y="6067425"/>
          <p14:tracePt t="11231" x="1308100" y="6059488"/>
          <p14:tracePt t="11238" x="1274763" y="6059488"/>
          <p14:tracePt t="11247" x="1198563" y="6059488"/>
          <p14:tracePt t="11254" x="1155700" y="6049963"/>
          <p14:tracePt t="11264" x="1112838" y="6049963"/>
          <p14:tracePt t="11270" x="1036638" y="6049963"/>
          <p14:tracePt t="11278" x="993775" y="6042025"/>
          <p14:tracePt t="11286" x="952500" y="6042025"/>
          <p14:tracePt t="11294" x="917575" y="6042025"/>
          <p14:tracePt t="11301" x="841375" y="6042025"/>
          <p14:tracePt t="11310" x="798513" y="6042025"/>
          <p14:tracePt t="11317" x="755650" y="6042025"/>
          <p14:tracePt t="11326" x="679450" y="6042025"/>
          <p14:tracePt t="11334" x="654050" y="6042025"/>
          <p14:tracePt t="11341" x="595313" y="6042025"/>
          <p14:tracePt t="11350" x="552450" y="6042025"/>
          <p14:tracePt t="11358" x="519113" y="6042025"/>
          <p14:tracePt t="11365" x="492125" y="6042025"/>
          <p14:tracePt t="11373" x="458788" y="6042025"/>
          <p14:tracePt t="11381" x="433388" y="6042025"/>
          <p14:tracePt t="11390" x="425450" y="6042025"/>
          <p14:tracePt t="11397" x="407988" y="6042025"/>
          <p14:tracePt t="11406" x="390525" y="6042025"/>
          <p14:tracePt t="11429" x="365125" y="6042025"/>
          <p14:tracePt t="11437" x="357188" y="6042025"/>
          <p14:tracePt t="11448" x="339725" y="6042025"/>
          <p14:tracePt t="11454" x="306388" y="6042025"/>
          <p14:tracePt t="11462" x="296863" y="6042025"/>
          <p14:tracePt t="11469" x="280988" y="6042025"/>
          <p14:tracePt t="11478" x="271463" y="6042025"/>
          <p14:tracePt t="11485" x="263525" y="6034088"/>
          <p14:tracePt t="11494" x="255588" y="6034088"/>
          <p14:tracePt t="11543" x="246063" y="6016625"/>
          <p14:tracePt t="11550" x="255588" y="5991225"/>
          <p14:tracePt t="11559" x="271463" y="5973763"/>
          <p14:tracePt t="11568" x="314325" y="5948363"/>
          <p14:tracePt t="11574" x="374650" y="5940425"/>
          <p14:tracePt t="11582" x="450850" y="5905500"/>
          <p14:tracePt t="11590" x="527050" y="5889625"/>
          <p14:tracePt t="11598" x="611188" y="5864225"/>
          <p14:tracePt t="11607" x="722313" y="5821363"/>
          <p14:tracePt t="11614" x="808038" y="5795963"/>
          <p14:tracePt t="11623" x="909638" y="5788025"/>
          <p14:tracePt t="11631" x="993775" y="5770563"/>
          <p14:tracePt t="11639" x="1138238" y="5753100"/>
          <p14:tracePt t="11647" x="1266825" y="5735638"/>
          <p14:tracePt t="11655" x="1360488" y="5735638"/>
          <p14:tracePt t="11664" x="1504950" y="5735638"/>
          <p14:tracePt t="11670" x="1674813" y="5735638"/>
          <p14:tracePt t="11680" x="1852613" y="5735638"/>
          <p14:tracePt t="11687" x="2022475" y="5735638"/>
          <p14:tracePt t="11695" x="2200275" y="5735638"/>
          <p14:tracePt t="11703" x="2354263" y="5735638"/>
          <p14:tracePt t="11710" x="2506663" y="5735638"/>
          <p14:tracePt t="11719" x="2625725" y="5735638"/>
          <p14:tracePt t="11727" x="2736850" y="5735638"/>
          <p14:tracePt t="11734" x="2820988" y="5735638"/>
          <p14:tracePt t="11743" x="2906713" y="5735638"/>
          <p14:tracePt t="11750" x="2965450" y="5735638"/>
          <p14:tracePt t="11758" x="3033713" y="5735638"/>
          <p14:tracePt t="11767" x="3076575" y="5735638"/>
          <p14:tracePt t="11774" x="3135313" y="5735638"/>
          <p14:tracePt t="11782" x="3178175" y="5735638"/>
          <p14:tracePt t="11790" x="3238500" y="5735638"/>
          <p14:tracePt t="11798" x="3271838" y="5735638"/>
          <p14:tracePt t="11806" x="3305175" y="5727700"/>
          <p14:tracePt t="11814" x="3373438" y="5727700"/>
          <p14:tracePt t="11822" x="3433763" y="5719763"/>
          <p14:tracePt t="11830" x="3467100" y="5719763"/>
          <p14:tracePt t="11838" x="3535363" y="5719763"/>
          <p14:tracePt t="11846" x="3560763" y="5719763"/>
          <p14:tracePt t="11854" x="3594100" y="5719763"/>
          <p14:tracePt t="11863" x="3619500" y="5719763"/>
          <p14:tracePt t="11870" x="3646488" y="5719763"/>
          <p14:tracePt t="11880" x="3671888" y="5710238"/>
          <p14:tracePt t="11887" x="3705225" y="5710238"/>
          <p14:tracePt t="11895" x="3730625" y="5710238"/>
          <p14:tracePt t="11903" x="3748088" y="5702300"/>
          <p14:tracePt t="11911" x="3773488" y="5702300"/>
          <p14:tracePt t="11919" x="3806825" y="5702300"/>
          <p14:tracePt t="11927" x="3832225" y="5702300"/>
          <p14:tracePt t="11935" x="3867150" y="5702300"/>
          <p14:tracePt t="11942" x="3908425" y="5694363"/>
          <p14:tracePt t="11951" x="3968750" y="5694363"/>
          <p14:tracePt t="11959" x="4011613" y="5694363"/>
          <p14:tracePt t="11967" x="4052888" y="5694363"/>
          <p14:tracePt t="11974" x="4113213" y="5694363"/>
          <p14:tracePt t="11982" x="4171950" y="5694363"/>
          <p14:tracePt t="11990" x="4214813" y="5694363"/>
          <p14:tracePt t="11999" x="4240213" y="5694363"/>
          <p14:tracePt t="12007" x="4275138" y="5694363"/>
          <p14:tracePt t="12014" x="4283075" y="5694363"/>
          <p14:tracePt t="12023" x="4308475" y="5694363"/>
          <p14:tracePt t="12030" x="4333875" y="5694363"/>
          <p14:tracePt t="12039" x="4359275" y="5694363"/>
          <p14:tracePt t="12047" x="4376738" y="5694363"/>
          <p14:tracePt t="12055" x="4384675" y="5694363"/>
          <p14:tracePt t="12064" x="4410075" y="5694363"/>
          <p14:tracePt t="12070" x="4445000" y="5684838"/>
          <p14:tracePt t="12079" x="4486275" y="5676900"/>
          <p14:tracePt t="12086" x="4521200" y="5676900"/>
          <p14:tracePt t="12095" x="4554538" y="5651500"/>
          <p14:tracePt t="12102" x="4572000" y="5651500"/>
          <p14:tracePt t="12110" x="4597400" y="5634038"/>
          <p14:tracePt t="12119" x="4622800" y="5626100"/>
          <p14:tracePt t="12127" x="4630738" y="5626100"/>
          <p14:tracePt t="12134" x="4648200" y="5626100"/>
          <p14:tracePt t="12142" x="4657725" y="5616575"/>
          <p14:tracePt t="12151" x="4673600" y="5608638"/>
          <p14:tracePt t="12158" x="4699000" y="5600700"/>
          <p14:tracePt t="12168" x="4708525" y="5600700"/>
          <p14:tracePt t="12174" x="4759325" y="5583238"/>
          <p14:tracePt t="12190" x="4767263" y="5583238"/>
          <p14:tracePt t="12201" x="4775200" y="5583238"/>
          <p14:tracePt t="12207" x="4792663" y="5575300"/>
          <p14:tracePt t="12246" x="4802188" y="5575300"/>
          <p14:tracePt t="12255" x="4810125" y="5575300"/>
          <p14:tracePt t="12270" x="4818063" y="5575300"/>
          <p14:tracePt t="12280" x="4835525" y="5575300"/>
          <p14:tracePt t="12287" x="4843463" y="5575300"/>
          <p14:tracePt t="12295" x="4860925" y="5575300"/>
          <p14:tracePt t="12303" x="4878388" y="5575300"/>
          <p14:tracePt t="12319" x="4886325" y="5575300"/>
          <p14:tracePt t="12327" x="4894263" y="5575300"/>
          <p14:tracePt t="12334" x="4911725" y="5575300"/>
          <p14:tracePt t="12343" x="4919663" y="5565775"/>
          <p14:tracePt t="12351" x="4929188" y="5565775"/>
          <p14:tracePt t="12359" x="4937125" y="5565775"/>
          <p14:tracePt t="12367" x="4954588" y="5565775"/>
          <p14:tracePt t="12374" x="4972050" y="5557838"/>
          <p14:tracePt t="12383" x="4979988" y="5557838"/>
          <p14:tracePt t="12390" x="4997450" y="5557838"/>
          <p14:tracePt t="12398" x="5013325" y="5557838"/>
          <p14:tracePt t="12407" x="5030788" y="5549900"/>
          <p14:tracePt t="12414" x="5038725" y="5549900"/>
          <p14:tracePt t="12423" x="5056188" y="5540375"/>
          <p14:tracePt t="12430" x="5064125" y="5540375"/>
          <p14:tracePt t="12447" x="5091113" y="5524500"/>
          <p14:tracePt t="12464" x="5099050" y="5524500"/>
          <p14:tracePt t="12480" x="5106988" y="5524500"/>
          <p14:tracePt t="12487" x="5124450" y="5524500"/>
          <p14:tracePt t="12510" x="5132388" y="5524500"/>
          <p14:tracePt t="12527" x="5141913" y="5524500"/>
          <p14:tracePt t="12550" x="5157788" y="5524500"/>
          <p14:tracePt t="12559" x="5167313" y="5524500"/>
          <p14:tracePt t="12582" x="5183188" y="5524500"/>
          <p14:tracePt t="12599" x="5192713" y="5524500"/>
          <p14:tracePt t="12607" x="5200650" y="5524500"/>
          <p14:tracePt t="12614" x="5218113" y="5524500"/>
          <p14:tracePt t="12639" x="5226050" y="5524500"/>
          <p14:tracePt t="12647" x="5235575" y="5524500"/>
          <p14:tracePt t="12664" x="5243513" y="5524500"/>
          <p14:tracePt t="12670" x="5251450" y="5524500"/>
          <p14:tracePt t="12681" x="5268913" y="5524500"/>
          <p14:tracePt t="12687" x="5276850" y="5524500"/>
          <p14:tracePt t="12695" x="5286375" y="5524500"/>
          <p14:tracePt t="12703" x="5294313" y="5524500"/>
          <p14:tracePt t="12710" x="5311775" y="5524500"/>
          <p14:tracePt t="12719" x="5327650" y="5524500"/>
          <p14:tracePt t="12727" x="5337175" y="5524500"/>
          <p14:tracePt t="12734" x="5362575" y="5524500"/>
          <p14:tracePt t="12743" x="5380038" y="5532438"/>
          <p14:tracePt t="12759" x="5395913" y="5532438"/>
          <p14:tracePt t="12766" x="5405438" y="5540375"/>
          <p14:tracePt t="12774" x="5421313" y="5540375"/>
          <p14:tracePt t="12798" x="5430838" y="5540375"/>
          <p14:tracePt t="12830" x="5438775" y="5540375"/>
          <p14:tracePt t="12838" x="5446713" y="5549900"/>
          <p14:tracePt t="12846" x="5456238" y="5549900"/>
          <p14:tracePt t="12854" x="5456238" y="5557838"/>
          <p14:tracePt t="12863" x="5464175" y="5565775"/>
          <p14:tracePt t="12870" x="5472113" y="5565775"/>
          <p14:tracePt t="12886" x="5489575" y="5575300"/>
          <p14:tracePt t="12894" x="5497513" y="5583238"/>
          <p14:tracePt t="12910" x="5514975" y="5583238"/>
          <p14:tracePt t="12918" x="5532438" y="5591175"/>
          <p14:tracePt t="12926" x="5540375" y="5608638"/>
          <p14:tracePt t="12934" x="5549900" y="5608638"/>
          <p14:tracePt t="12942" x="5565775" y="5616575"/>
          <p14:tracePt t="12950" x="5575300" y="5634038"/>
          <p14:tracePt t="12959" x="5583238" y="5634038"/>
          <p14:tracePt t="12966" x="5591175" y="5634038"/>
          <p14:tracePt t="12974" x="5608638" y="5634038"/>
          <p14:tracePt t="12983" x="5616575" y="5634038"/>
          <p14:tracePt t="12990" x="5651500" y="5641975"/>
          <p14:tracePt t="12999" x="5676900" y="5641975"/>
          <p14:tracePt t="13006" x="5694363" y="5641975"/>
          <p14:tracePt t="13014" x="5719763" y="5641975"/>
          <p14:tracePt t="13022" x="5745163" y="5641975"/>
          <p14:tracePt t="13030" x="5761038" y="5641975"/>
          <p14:tracePt t="13038" x="5803900" y="5641975"/>
          <p14:tracePt t="13046" x="5821363" y="5641975"/>
          <p14:tracePt t="13055" x="5829300" y="5641975"/>
          <p14:tracePt t="13064" x="5838825" y="5641975"/>
          <p14:tracePt t="13070" x="5872163" y="5626100"/>
          <p14:tracePt t="13080" x="5880100" y="5626100"/>
          <p14:tracePt t="13086" x="5897563" y="5616575"/>
          <p14:tracePt t="13095" x="5915025" y="5600700"/>
          <p14:tracePt t="13102" x="5922963" y="5600700"/>
          <p14:tracePt t="13110" x="5932488" y="5591175"/>
          <p14:tracePt t="13207" x="5940425" y="5591175"/>
          <p14:tracePt t="13230" x="5948363" y="5600700"/>
          <p14:tracePt t="14049" x="5957888" y="5600700"/>
          <p14:tracePt t="16161" x="5973763" y="5600700"/>
          <p14:tracePt t="16177" x="5983288" y="5600700"/>
          <p14:tracePt t="16217" x="5991225" y="5600700"/>
          <p14:tracePt t="16233" x="6008688" y="5600700"/>
          <p14:tracePt t="16241" x="6016625" y="5600700"/>
          <p14:tracePt t="16249" x="6024563" y="5600700"/>
          <p14:tracePt t="16257" x="6034088" y="5600700"/>
          <p14:tracePt t="16265" x="6049963" y="5600700"/>
          <p14:tracePt t="16273" x="6059488" y="5600700"/>
          <p14:tracePt t="16289" x="6067425" y="5600700"/>
          <p14:tracePt t="16313" x="6092825" y="5600700"/>
          <p14:tracePt t="16337" x="6102350" y="5591175"/>
          <p14:tracePt t="16353" x="6110288" y="5591175"/>
          <p14:tracePt t="16417" x="6118225" y="5591175"/>
          <p14:tracePt t="16561" x="6127750" y="5591175"/>
          <p14:tracePt t="16577" x="6135688" y="5591175"/>
          <p14:tracePt t="16633" x="6143625" y="5591175"/>
          <p14:tracePt t="16721" x="6153150" y="5591175"/>
          <p14:tracePt t="16745" x="6161088" y="5591175"/>
          <p14:tracePt t="16857" x="6169025" y="5591175"/>
          <p14:tracePt t="16865" x="6178550" y="5591175"/>
          <p14:tracePt t="16873" x="6186488" y="5591175"/>
          <p14:tracePt t="16937" x="6194425" y="5591175"/>
          <p14:tracePt t="16961" x="6203950" y="5591175"/>
          <p14:tracePt t="17001" x="6211888" y="5591175"/>
          <p14:tracePt t="17017" x="6221413" y="5591175"/>
          <p14:tracePt t="17033" x="6229350" y="5591175"/>
          <p14:tracePt t="17040" x="6237288" y="5591175"/>
          <p14:tracePt t="17048" x="6254750" y="5591175"/>
          <p14:tracePt t="17064" x="6280150" y="5600700"/>
          <p14:tracePt t="17080" x="6288088" y="5600700"/>
          <p14:tracePt t="17096" x="6305550" y="5600700"/>
          <p14:tracePt t="17112" x="6313488" y="5600700"/>
          <p14:tracePt t="17120" x="6323013" y="5600700"/>
          <p14:tracePt t="17136" x="6330950" y="5600700"/>
          <p14:tracePt t="17145" x="6348413" y="5600700"/>
          <p14:tracePt t="17152" x="6356350" y="5600700"/>
          <p14:tracePt t="17160" x="6365875" y="5600700"/>
          <p14:tracePt t="17168" x="6373813" y="5600700"/>
          <p14:tracePt t="17180" x="6381750" y="5600700"/>
          <p14:tracePt t="17184" x="6391275" y="5600700"/>
          <p14:tracePt t="17192" x="6399213" y="5600700"/>
          <p14:tracePt t="17200" x="6407150" y="5600700"/>
          <p14:tracePt t="17208" x="6424613" y="5600700"/>
          <p14:tracePt t="17217" x="6432550" y="5608638"/>
          <p14:tracePt t="17232" x="6442075" y="5626100"/>
          <p14:tracePt t="17240" x="6467475" y="5634038"/>
          <p14:tracePt t="17256" x="6475413" y="5634038"/>
          <p14:tracePt t="17265" x="6483350" y="5634038"/>
          <p14:tracePt t="17272" x="6500813" y="5641975"/>
          <p14:tracePt t="17289" x="6510338" y="5641975"/>
          <p14:tracePt t="17296" x="6526213" y="5641975"/>
          <p14:tracePt t="17312" x="6543675" y="5641975"/>
          <p14:tracePt t="17320" x="6551613" y="5641975"/>
          <p14:tracePt t="17345" x="6569075" y="5641975"/>
          <p14:tracePt t="17491" x="6569075" y="5651500"/>
          <p14:tracePt t="17498" x="6569075" y="5659438"/>
          <p14:tracePt t="17531" x="6569075" y="5668963"/>
          <p14:tracePt t="17538" x="6569075" y="5676900"/>
          <p14:tracePt t="17754" x="6569075" y="5684838"/>
          <p14:tracePt t="17762" x="6569075" y="5694363"/>
          <p14:tracePt t="17770" x="6569075" y="5702300"/>
          <p14:tracePt t="17786" x="6569075" y="5710238"/>
          <p14:tracePt t="17795" x="6569075" y="5719763"/>
          <p14:tracePt t="17866" x="6586538" y="5727700"/>
          <p14:tracePt t="17882" x="6594475" y="5727700"/>
          <p14:tracePt t="17890" x="6594475" y="5719763"/>
          <p14:tracePt t="17898" x="6611938" y="5710238"/>
          <p14:tracePt t="17906" x="6627813" y="5702300"/>
          <p14:tracePt t="17913" x="6627813" y="5694363"/>
          <p14:tracePt t="17921" x="6645275" y="5676900"/>
          <p14:tracePt t="17929" x="6662738" y="5668963"/>
          <p14:tracePt t="17937" x="6688138" y="5651500"/>
          <p14:tracePt t="17946" x="6696075" y="5634038"/>
          <p14:tracePt t="17953" x="6705600" y="5616575"/>
          <p14:tracePt t="17962" x="6713538" y="5600700"/>
          <p14:tracePt t="17970" x="6731000" y="5575300"/>
          <p14:tracePt t="17979" x="6738938" y="5549900"/>
          <p14:tracePt t="17986" x="6738938" y="5532438"/>
          <p14:tracePt t="17994" x="6756400" y="5497513"/>
          <p14:tracePt t="18001" x="6772275" y="5438775"/>
          <p14:tracePt t="18010" x="6807200" y="5380038"/>
          <p14:tracePt t="18017" x="6875463" y="5268913"/>
          <p14:tracePt t="18025" x="6916738" y="5218113"/>
          <p14:tracePt t="18033" x="6985000" y="5157788"/>
          <p14:tracePt t="18041" x="7061200" y="5091113"/>
          <p14:tracePt t="18049" x="7104063" y="5048250"/>
          <p14:tracePt t="18057" x="7164388" y="4997450"/>
          <p14:tracePt t="18065" x="7232650" y="4954588"/>
          <p14:tracePt t="18073" x="7258050" y="4929188"/>
          <p14:tracePt t="18081" x="7283450" y="4911725"/>
          <p14:tracePt t="18089" x="7316788" y="4886325"/>
          <p14:tracePt t="18098" x="7316788" y="4878388"/>
          <p14:tracePt t="18105" x="7324725" y="4868863"/>
          <p14:tracePt t="18113" x="7350125" y="4860925"/>
          <p14:tracePt t="18129" x="7350125" y="4852988"/>
          <p14:tracePt t="18137" x="7392988" y="4843463"/>
          <p14:tracePt t="18145" x="7402513" y="4843463"/>
          <p14:tracePt t="18153" x="7410450" y="4835525"/>
          <p14:tracePt t="18162" x="7435850" y="4827588"/>
          <p14:tracePt t="18169" x="7443788" y="4810125"/>
          <p14:tracePt t="18180" x="7453313" y="4802188"/>
          <p14:tracePt t="18186" x="7478713" y="4784725"/>
          <p14:tracePt t="18194" x="7504113" y="4775200"/>
          <p14:tracePt t="18201" x="7521575" y="4767263"/>
          <p14:tracePt t="18210" x="7554913" y="4749800"/>
          <p14:tracePt t="18217" x="7562850" y="4749800"/>
          <p14:tracePt t="18225" x="7580313" y="4733925"/>
          <p14:tracePt t="18233" x="7613650" y="4724400"/>
          <p14:tracePt t="18241" x="7648575" y="4699000"/>
          <p14:tracePt t="18249" x="7673975" y="4673600"/>
          <p14:tracePt t="18257" x="7716838" y="4640263"/>
          <p14:tracePt t="18265" x="7758113" y="4614863"/>
          <p14:tracePt t="18273" x="7810500" y="4579938"/>
          <p14:tracePt t="18281" x="7877175" y="4538663"/>
          <p14:tracePt t="18289" x="7962900" y="4495800"/>
          <p14:tracePt t="18297" x="8047038" y="4452938"/>
          <p14:tracePt t="18305" x="8132763" y="4410075"/>
          <p14:tracePt t="18314" x="8208963" y="4376738"/>
          <p14:tracePt t="18321" x="8328025" y="4300538"/>
          <p14:tracePt t="18329" x="8404225" y="4257675"/>
          <p14:tracePt t="18337" x="8497888" y="4189413"/>
          <p14:tracePt t="18345" x="8599488" y="4146550"/>
          <p14:tracePt t="18354" x="8718550" y="4070350"/>
          <p14:tracePt t="18362" x="8837613" y="4011613"/>
          <p14:tracePt t="18370" x="8923338" y="3976688"/>
          <p14:tracePt t="18379" x="9042400" y="3908425"/>
          <p14:tracePt t="18386" x="9136063" y="3875088"/>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歩数の賭け方法</a:t>
            </a:r>
            <a:endParaRPr lang="en-US" altLang="ja-JP" sz="4400" b="1">
              <a:solidFill>
                <a:schemeClr val="tx1"/>
              </a:solidFill>
            </a:endParaRPr>
          </a:p>
        </p:txBody>
      </p:sp>
      <p:grpSp>
        <p:nvGrpSpPr>
          <p:cNvPr id="5" name="グループ化 4">
            <a:extLst>
              <a:ext uri="{FF2B5EF4-FFF2-40B4-BE49-F238E27FC236}">
                <a16:creationId xmlns:a16="http://schemas.microsoft.com/office/drawing/2014/main" id="{0C202F7B-D864-405E-AF11-ADE89C678702}"/>
              </a:ext>
            </a:extLst>
          </p:cNvPr>
          <p:cNvGrpSpPr/>
          <p:nvPr/>
        </p:nvGrpSpPr>
        <p:grpSpPr>
          <a:xfrm>
            <a:off x="384669" y="2258171"/>
            <a:ext cx="3036018" cy="1623873"/>
            <a:chOff x="676225" y="5308610"/>
            <a:chExt cx="2316967" cy="1177535"/>
          </a:xfrm>
        </p:grpSpPr>
        <p:pic>
          <p:nvPicPr>
            <p:cNvPr id="6" name="図 5">
              <a:extLst>
                <a:ext uri="{FF2B5EF4-FFF2-40B4-BE49-F238E27FC236}">
                  <a16:creationId xmlns:a16="http://schemas.microsoft.com/office/drawing/2014/main" id="{20CA6251-F48D-4F40-A194-C8257F975EF4}"/>
                </a:ext>
              </a:extLst>
            </p:cNvPr>
            <p:cNvPicPr>
              <a:picLocks noChangeAspect="1"/>
            </p:cNvPicPr>
            <p:nvPr/>
          </p:nvPicPr>
          <p:blipFill rotWithShape="1">
            <a:blip r:embed="rId5"/>
            <a:srcRect t="34054" r="53069"/>
            <a:stretch/>
          </p:blipFill>
          <p:spPr>
            <a:xfrm>
              <a:off x="676225" y="5308610"/>
              <a:ext cx="2316967" cy="1177535"/>
            </a:xfrm>
            <a:prstGeom prst="rect">
              <a:avLst/>
            </a:prstGeom>
          </p:spPr>
        </p:pic>
        <p:sp>
          <p:nvSpPr>
            <p:cNvPr id="7" name="楕円 6">
              <a:extLst>
                <a:ext uri="{FF2B5EF4-FFF2-40B4-BE49-F238E27FC236}">
                  <a16:creationId xmlns:a16="http://schemas.microsoft.com/office/drawing/2014/main" id="{1F8CD588-C445-4041-8666-1FD8499A4596}"/>
                </a:ext>
              </a:extLst>
            </p:cNvPr>
            <p:cNvSpPr/>
            <p:nvPr/>
          </p:nvSpPr>
          <p:spPr>
            <a:xfrm>
              <a:off x="761466" y="5954720"/>
              <a:ext cx="824527" cy="19372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8" name="図 7">
            <a:extLst>
              <a:ext uri="{FF2B5EF4-FFF2-40B4-BE49-F238E27FC236}">
                <a16:creationId xmlns:a16="http://schemas.microsoft.com/office/drawing/2014/main" id="{27E5AF40-5E6C-431B-B892-A62FD0B5878D}"/>
              </a:ext>
            </a:extLst>
          </p:cNvPr>
          <p:cNvPicPr>
            <a:picLocks noChangeAspect="1"/>
          </p:cNvPicPr>
          <p:nvPr/>
        </p:nvPicPr>
        <p:blipFill rotWithShape="1">
          <a:blip r:embed="rId6"/>
          <a:srcRect t="15587" r="26449"/>
          <a:stretch/>
        </p:blipFill>
        <p:spPr>
          <a:xfrm>
            <a:off x="5290728" y="2138980"/>
            <a:ext cx="3511034" cy="3210260"/>
          </a:xfrm>
          <a:prstGeom prst="rect">
            <a:avLst/>
          </a:prstGeom>
        </p:spPr>
      </p:pic>
      <p:pic>
        <p:nvPicPr>
          <p:cNvPr id="9" name="図 8">
            <a:extLst>
              <a:ext uri="{FF2B5EF4-FFF2-40B4-BE49-F238E27FC236}">
                <a16:creationId xmlns:a16="http://schemas.microsoft.com/office/drawing/2014/main" id="{F7931D44-DB9A-49CF-8811-3142FE4684A8}"/>
              </a:ext>
            </a:extLst>
          </p:cNvPr>
          <p:cNvPicPr>
            <a:picLocks noChangeAspect="1"/>
          </p:cNvPicPr>
          <p:nvPr/>
        </p:nvPicPr>
        <p:blipFill rotWithShape="1">
          <a:blip r:embed="rId7"/>
          <a:srcRect t="33050" r="34007"/>
          <a:stretch/>
        </p:blipFill>
        <p:spPr>
          <a:xfrm>
            <a:off x="1163743" y="4943043"/>
            <a:ext cx="3225378" cy="1211695"/>
          </a:xfrm>
          <a:prstGeom prst="rect">
            <a:avLst/>
          </a:prstGeom>
        </p:spPr>
      </p:pic>
      <p:sp>
        <p:nvSpPr>
          <p:cNvPr id="10" name="テキスト ボックス 9">
            <a:extLst>
              <a:ext uri="{FF2B5EF4-FFF2-40B4-BE49-F238E27FC236}">
                <a16:creationId xmlns:a16="http://schemas.microsoft.com/office/drawing/2014/main" id="{76594021-C7F7-4F36-A86B-BC9AC937DDF4}"/>
              </a:ext>
            </a:extLst>
          </p:cNvPr>
          <p:cNvSpPr txBox="1"/>
          <p:nvPr/>
        </p:nvSpPr>
        <p:spPr>
          <a:xfrm>
            <a:off x="-1256493" y="1246576"/>
            <a:ext cx="11656988" cy="584775"/>
          </a:xfrm>
          <a:prstGeom prst="rect">
            <a:avLst/>
          </a:prstGeom>
          <a:noFill/>
        </p:spPr>
        <p:txBody>
          <a:bodyPr wrap="square" rtlCol="0">
            <a:spAutoFit/>
          </a:bodyPr>
          <a:lstStyle/>
          <a:p>
            <a:r>
              <a:rPr lang="ja-JP" altLang="en-US" sz="1600"/>
              <a:t>歩数計算のページから「賭けをする」をクリック。すると賭け画面に移行します。誰に賭けるか・何ポイント賭けるかを選択して送信してください。</a:t>
            </a:r>
            <a:endParaRPr lang="en-US" altLang="ja-JP" sz="1600"/>
          </a:p>
        </p:txBody>
      </p:sp>
      <p:sp>
        <p:nvSpPr>
          <p:cNvPr id="11" name="矢印: 右 10">
            <a:extLst>
              <a:ext uri="{FF2B5EF4-FFF2-40B4-BE49-F238E27FC236}">
                <a16:creationId xmlns:a16="http://schemas.microsoft.com/office/drawing/2014/main" id="{C5DCEE7C-1E86-48FD-ADD2-791C143A72EC}"/>
              </a:ext>
            </a:extLst>
          </p:cNvPr>
          <p:cNvSpPr/>
          <p:nvPr/>
        </p:nvSpPr>
        <p:spPr>
          <a:xfrm rot="719961">
            <a:off x="4333296" y="2750630"/>
            <a:ext cx="477411"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2" name="矢印: 右 11">
            <a:extLst>
              <a:ext uri="{FF2B5EF4-FFF2-40B4-BE49-F238E27FC236}">
                <a16:creationId xmlns:a16="http://schemas.microsoft.com/office/drawing/2014/main" id="{6AFF335D-598A-4549-BED2-1BF7C43D75CE}"/>
              </a:ext>
            </a:extLst>
          </p:cNvPr>
          <p:cNvSpPr/>
          <p:nvPr/>
        </p:nvSpPr>
        <p:spPr>
          <a:xfrm rot="9336790">
            <a:off x="4595103" y="4757075"/>
            <a:ext cx="63454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3" name="オーディオ 2">
            <a:hlinkClick r:id="" action="ppaction://media"/>
            <a:extLst>
              <a:ext uri="{FF2B5EF4-FFF2-40B4-BE49-F238E27FC236}">
                <a16:creationId xmlns:a16="http://schemas.microsoft.com/office/drawing/2014/main" id="{353625BD-799F-4A0B-84D3-4F4645B62E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43491309"/>
      </p:ext>
    </p:extLst>
  </p:cSld>
  <p:clrMapOvr>
    <a:masterClrMapping/>
  </p:clrMapOvr>
  <mc:AlternateContent xmlns:mc="http://schemas.openxmlformats.org/markup-compatibility/2006" xmlns:p14="http://schemas.microsoft.com/office/powerpoint/2010/main">
    <mc:Choice Requires="p14">
      <p:transition spd="slow" p14:dur="2000" advTm="11155"/>
    </mc:Choice>
    <mc:Fallback xmlns="">
      <p:transition spd="slow" advTm="11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9" x="220663" y="1835150"/>
          <p14:tracePt t="66" x="246063" y="1852613"/>
          <p14:tracePt t="74" x="280988" y="1870075"/>
          <p14:tracePt t="82" x="339725" y="1895475"/>
          <p14:tracePt t="90" x="374650" y="1911350"/>
          <p14:tracePt t="99" x="425450" y="1920875"/>
          <p14:tracePt t="106" x="458788" y="1938338"/>
          <p14:tracePt t="114" x="492125" y="1954213"/>
          <p14:tracePt t="122" x="577850" y="1963738"/>
          <p14:tracePt t="130" x="603250" y="1963738"/>
          <p14:tracePt t="138" x="646113" y="1963738"/>
          <p14:tracePt t="147" x="671513" y="1963738"/>
          <p14:tracePt t="154" x="714375" y="1963738"/>
          <p14:tracePt t="163" x="722313" y="1963738"/>
          <p14:tracePt t="171" x="730250" y="1963738"/>
          <p14:tracePt t="179" x="739775" y="1963738"/>
          <p14:tracePt t="194" x="747713" y="1963738"/>
          <p14:tracePt t="203" x="755650" y="1963738"/>
          <p14:tracePt t="211" x="765175" y="1963738"/>
          <p14:tracePt t="218" x="781050" y="1963738"/>
          <p14:tracePt t="227" x="798513" y="1963738"/>
          <p14:tracePt t="235" x="815975" y="1963738"/>
          <p14:tracePt t="243" x="833438" y="1963738"/>
          <p14:tracePt t="267" x="849313" y="1963738"/>
          <p14:tracePt t="274" x="858838" y="1963738"/>
          <p14:tracePt t="290" x="866775" y="1963738"/>
          <p14:tracePt t="299" x="874713" y="1963738"/>
          <p14:tracePt t="307" x="884238" y="1963738"/>
          <p14:tracePt t="323" x="892175" y="1963738"/>
          <p14:tracePt t="331" x="900113" y="1963738"/>
          <p14:tracePt t="339" x="909638" y="1963738"/>
          <p14:tracePt t="347" x="917575" y="1963738"/>
          <p14:tracePt t="364" x="925513" y="1963738"/>
          <p14:tracePt t="451" x="935038" y="1971675"/>
          <p14:tracePt t="459" x="942975" y="1979613"/>
          <p14:tracePt t="467" x="952500" y="1997075"/>
          <p14:tracePt t="475" x="952500" y="2022475"/>
          <p14:tracePt t="483" x="952500" y="2030413"/>
          <p14:tracePt t="490" x="952500" y="2065338"/>
          <p14:tracePt t="498" x="960438" y="2090738"/>
          <p14:tracePt t="506" x="960438" y="2116138"/>
          <p14:tracePt t="515" x="968375" y="2124075"/>
          <p14:tracePt t="522" x="977900" y="2141538"/>
          <p14:tracePt t="539" x="985838" y="2149475"/>
          <p14:tracePt t="795" x="993775" y="2159000"/>
          <p14:tracePt t="811" x="993775" y="2166938"/>
          <p14:tracePt t="819" x="993775" y="2174875"/>
          <p14:tracePt t="835" x="1003300" y="2192338"/>
          <p14:tracePt t="844" x="1011238" y="2200275"/>
          <p14:tracePt t="852" x="1019175" y="2209800"/>
          <p14:tracePt t="859" x="1028700" y="2209800"/>
          <p14:tracePt t="867" x="1028700" y="2217738"/>
          <p14:tracePt t="875" x="1044575" y="2235200"/>
          <p14:tracePt t="899" x="1062038" y="2243138"/>
          <p14:tracePt t="915" x="1079500" y="2252663"/>
          <p14:tracePt t="923" x="1096963" y="2252663"/>
          <p14:tracePt t="932" x="1104900" y="2252663"/>
          <p14:tracePt t="939" x="1112838" y="2252663"/>
          <p14:tracePt t="948" x="1122363" y="2252663"/>
          <p14:tracePt t="957" x="1147763" y="2252663"/>
          <p14:tracePt t="964" x="1163638" y="2252663"/>
          <p14:tracePt t="972" x="1173163" y="2252663"/>
          <p14:tracePt t="982" x="1181100" y="2252663"/>
          <p14:tracePt t="988" x="1189038" y="2252663"/>
          <p14:tracePt t="998" x="1206500" y="2252663"/>
          <p14:tracePt t="1005" x="1223963" y="2252663"/>
          <p14:tracePt t="1014" x="1231900" y="2252663"/>
          <p14:tracePt t="1020" x="1257300" y="2252663"/>
          <p14:tracePt t="1028" x="1274763" y="2252663"/>
          <p14:tracePt t="1036" x="1282700" y="2252663"/>
          <p14:tracePt t="1044" x="1300163" y="2252663"/>
          <p14:tracePt t="1052" x="1308100" y="2252663"/>
          <p14:tracePt t="1060" x="1317625" y="2252663"/>
          <p14:tracePt t="1068" x="1325563" y="2252663"/>
          <p14:tracePt t="1076" x="1333500" y="2252663"/>
          <p14:tracePt t="1092" x="1350963" y="2252663"/>
          <p14:tracePt t="1101" x="1360488" y="2252663"/>
          <p14:tracePt t="1108" x="1368425" y="2243138"/>
          <p14:tracePt t="1116" x="1376363" y="2243138"/>
          <p14:tracePt t="1124" x="1385888" y="2243138"/>
          <p14:tracePt t="1140" x="1401763" y="2235200"/>
          <p14:tracePt t="1148" x="1411288" y="2235200"/>
          <p14:tracePt t="1156" x="1419225" y="2227263"/>
          <p14:tracePt t="1164" x="1427163" y="2217738"/>
          <p14:tracePt t="1172" x="1436688" y="2217738"/>
          <p14:tracePt t="1181" x="1452563" y="2209800"/>
          <p14:tracePt t="1198" x="1477963" y="2209800"/>
          <p14:tracePt t="1204" x="1495425" y="2192338"/>
          <p14:tracePt t="1220" x="1512888" y="2184400"/>
          <p14:tracePt t="1253" x="1520825" y="2184400"/>
          <p14:tracePt t="1260" x="1530350" y="2184400"/>
          <p14:tracePt t="1268" x="1546225" y="2184400"/>
          <p14:tracePt t="1276" x="1555750" y="2184400"/>
          <p14:tracePt t="1284" x="1571625" y="2184400"/>
          <p14:tracePt t="1292" x="1606550" y="2217738"/>
          <p14:tracePt t="1301" x="1622425" y="2227263"/>
          <p14:tracePt t="1308" x="1639888" y="2243138"/>
          <p14:tracePt t="1316" x="1649413" y="2252663"/>
          <p14:tracePt t="1324" x="1665288" y="2278063"/>
          <p14:tracePt t="1332" x="1674813" y="2293938"/>
          <p14:tracePt t="1340" x="1690688" y="2319338"/>
          <p14:tracePt t="1348" x="1700213" y="2319338"/>
          <p14:tracePt t="1356" x="1708150" y="2336800"/>
          <p14:tracePt t="1364" x="1733550" y="2354263"/>
          <p14:tracePt t="1381" x="1751013" y="2371725"/>
          <p14:tracePt t="1388" x="1758950" y="2371725"/>
          <p14:tracePt t="1398" x="1766888" y="2379663"/>
          <p14:tracePt t="1404" x="1776413" y="2387600"/>
          <p14:tracePt t="1414" x="1784350" y="2397125"/>
          <p14:tracePt t="1420" x="1793875" y="2397125"/>
          <p14:tracePt t="1436" x="1801813" y="2405063"/>
          <p14:tracePt t="1444" x="1809750" y="2413000"/>
          <p14:tracePt t="1452" x="1809750" y="2422525"/>
          <p14:tracePt t="1460" x="1819275" y="2430463"/>
          <p14:tracePt t="1476" x="1827213" y="2447925"/>
          <p14:tracePt t="1491" x="1844675" y="2455863"/>
          <p14:tracePt t="1500" x="1844675" y="2463800"/>
          <p14:tracePt t="1515" x="1844675" y="2481263"/>
          <p14:tracePt t="1531" x="1844675" y="2489200"/>
          <p14:tracePt t="1548" x="1844675" y="2498725"/>
          <p14:tracePt t="1556" x="1852613" y="2506663"/>
          <p14:tracePt t="1596" x="1852613" y="2516188"/>
          <p14:tracePt t="1932" x="1852613" y="2524125"/>
          <p14:tracePt t="1940" x="1852613" y="2532063"/>
          <p14:tracePt t="1948" x="1852613" y="2557463"/>
          <p14:tracePt t="1956" x="1852613" y="2566988"/>
          <p14:tracePt t="1964" x="1852613" y="2574925"/>
          <p14:tracePt t="1972" x="1852613" y="2592388"/>
          <p14:tracePt t="1979" x="1852613" y="2600325"/>
          <p14:tracePt t="1988" x="1852613" y="2608263"/>
          <p14:tracePt t="1996" x="1852613" y="2625725"/>
          <p14:tracePt t="2019" x="1860550" y="2660650"/>
          <p14:tracePt t="2028" x="1870075" y="2660650"/>
          <p14:tracePt t="2036" x="1870075" y="2668588"/>
          <p14:tracePt t="2044" x="1878013" y="2676525"/>
          <p14:tracePt t="2052" x="1885950" y="2676525"/>
          <p14:tracePt t="2060" x="1895475" y="2686050"/>
          <p14:tracePt t="2076" x="1911350" y="2686050"/>
          <p14:tracePt t="2084" x="1928813" y="2686050"/>
          <p14:tracePt t="2100" x="1954213" y="2686050"/>
          <p14:tracePt t="2108" x="1963738" y="2693988"/>
          <p14:tracePt t="2116" x="1971675" y="2693988"/>
          <p14:tracePt t="2124" x="1989138" y="2693988"/>
          <p14:tracePt t="2132" x="2022475" y="2701925"/>
          <p14:tracePt t="2140" x="2116138" y="2727325"/>
          <p14:tracePt t="2147" x="2149475" y="2736850"/>
          <p14:tracePt t="2156" x="2166938" y="2744788"/>
          <p14:tracePt t="2163" x="2174875" y="2744788"/>
          <p14:tracePt t="2172" x="2184400" y="2744788"/>
          <p14:tracePt t="2180" x="2184400" y="2762250"/>
          <p14:tracePt t="2188" x="2184400" y="2770188"/>
          <p14:tracePt t="2212" x="2174875" y="2770188"/>
          <p14:tracePt t="2276" x="2116138" y="2787650"/>
          <p14:tracePt t="2284" x="2039938" y="2762250"/>
          <p14:tracePt t="2467" x="2022475" y="2762250"/>
          <p14:tracePt t="2669" x="2014538" y="2762250"/>
          <p14:tracePt t="2740" x="2014538" y="2752725"/>
          <p14:tracePt t="2876" x="2014538" y="2762250"/>
          <p14:tracePt t="2884" x="2014538" y="2778125"/>
          <p14:tracePt t="2897" x="2014538" y="2787650"/>
          <p14:tracePt t="2900" x="2014538" y="2795588"/>
          <p14:tracePt t="2908" x="2014538" y="2805113"/>
          <p14:tracePt t="2924" x="2014538" y="2813050"/>
          <p14:tracePt t="3037" x="2014538" y="2830513"/>
          <p14:tracePt t="3053" x="2014538" y="2838450"/>
          <p14:tracePt t="3069" x="2014538" y="2846388"/>
          <p14:tracePt t="3125" x="2014538" y="2855913"/>
          <p14:tracePt t="3181" x="2014538" y="2863850"/>
          <p14:tracePt t="3189" x="2014538" y="2871788"/>
          <p14:tracePt t="3205" x="2014538" y="2881313"/>
          <p14:tracePt t="3213" x="2014538" y="2897188"/>
          <p14:tracePt t="3221" x="2014538" y="2906713"/>
          <p14:tracePt t="3231" x="2014538" y="2922588"/>
          <p14:tracePt t="3237" x="2014538" y="2932113"/>
          <p14:tracePt t="3245" x="2014538" y="2940050"/>
          <p14:tracePt t="3253" x="2014538" y="2949575"/>
          <p14:tracePt t="3261" x="2014538" y="2957513"/>
          <p14:tracePt t="3277" x="2014538" y="2965450"/>
          <p14:tracePt t="3285" x="2014538" y="2974975"/>
          <p14:tracePt t="3293" x="2014538" y="2982913"/>
          <p14:tracePt t="3301" x="2014538" y="3008313"/>
          <p14:tracePt t="3309" x="2014538" y="3016250"/>
          <p14:tracePt t="3325" x="2014538" y="3025775"/>
          <p14:tracePt t="3333" x="2005013" y="3051175"/>
          <p14:tracePt t="3349" x="2005013" y="3067050"/>
          <p14:tracePt t="3357" x="1997075" y="3094038"/>
          <p14:tracePt t="3365" x="1989138" y="3094038"/>
          <p14:tracePt t="3373" x="1989138" y="3109913"/>
          <p14:tracePt t="3381" x="1979613" y="3135313"/>
          <p14:tracePt t="3389" x="1971675" y="3135313"/>
          <p14:tracePt t="3397" x="1971675" y="3160713"/>
          <p14:tracePt t="3414" x="1963738" y="3160713"/>
          <p14:tracePt t="3421" x="1963738" y="3170238"/>
          <p14:tracePt t="3430" x="1963738" y="3178175"/>
          <p14:tracePt t="3437" x="1954213" y="3186113"/>
          <p14:tracePt t="3462" x="1954213" y="3195638"/>
          <p14:tracePt t="3469" x="1946275" y="3211513"/>
          <p14:tracePt t="3493" x="1946275" y="3238500"/>
          <p14:tracePt t="3509" x="1938338" y="3254375"/>
          <p14:tracePt t="3525" x="1928813" y="3263900"/>
          <p14:tracePt t="3541" x="1928813" y="3279775"/>
          <p14:tracePt t="3549" x="1920875" y="3289300"/>
          <p14:tracePt t="3557" x="1911350" y="3289300"/>
          <p14:tracePt t="3581" x="1903413" y="3297238"/>
          <p14:tracePt t="3589" x="1895475" y="3305175"/>
          <p14:tracePt t="3597" x="1895475" y="3314700"/>
          <p14:tracePt t="3614" x="1895475" y="3322638"/>
          <p14:tracePt t="3621" x="1895475" y="3330575"/>
          <p14:tracePt t="3653" x="1885950" y="3348038"/>
          <p14:tracePt t="3669" x="1885950" y="3355975"/>
          <p14:tracePt t="3677" x="1878013" y="3373438"/>
          <p14:tracePt t="3701" x="1870075" y="3382963"/>
          <p14:tracePt t="3709" x="1870075" y="3390900"/>
          <p14:tracePt t="3749" x="1870075" y="3398838"/>
          <p14:tracePt t="3757" x="1870075" y="3408363"/>
          <p14:tracePt t="3765" x="1860550" y="3416300"/>
          <p14:tracePt t="3773" x="1852613" y="3416300"/>
          <p14:tracePt t="3789" x="1844675" y="3433763"/>
          <p14:tracePt t="3805" x="1835150" y="3449638"/>
          <p14:tracePt t="3815" x="1827213" y="3459163"/>
          <p14:tracePt t="3831" x="1819275" y="3475038"/>
          <p14:tracePt t="3845" x="1793875" y="3492500"/>
          <p14:tracePt t="3861" x="1793875" y="3502025"/>
          <p14:tracePt t="3869" x="1784350" y="3502025"/>
          <p14:tracePt t="3885" x="1784350" y="3509963"/>
          <p14:tracePt t="3898" x="1784350" y="3517900"/>
          <p14:tracePt t="3949" x="1776413" y="3517900"/>
          <p14:tracePt t="4285" x="1776413" y="3509963"/>
          <p14:tracePt t="4301" x="1776413" y="3502025"/>
          <p14:tracePt t="4325" x="1776413" y="3492500"/>
          <p14:tracePt t="4333" x="1776413" y="3484563"/>
          <p14:tracePt t="4894" x="1776413" y="3459163"/>
          <p14:tracePt t="5134" x="1793875" y="3449638"/>
          <p14:tracePt t="5150" x="1801813" y="3449638"/>
          <p14:tracePt t="5174" x="1809750" y="3441700"/>
          <p14:tracePt t="5351" x="1793875" y="3441700"/>
          <p14:tracePt t="5358" x="1776413" y="3459163"/>
          <p14:tracePt t="5374" x="1758950" y="3467100"/>
          <p14:tracePt t="5382" x="1741488" y="3467100"/>
          <p14:tracePt t="5390" x="1741488" y="3475038"/>
          <p14:tracePt t="5398" x="1725613" y="3484563"/>
          <p14:tracePt t="5406" x="1700213" y="3492500"/>
          <p14:tracePt t="5413" x="1682750" y="3502025"/>
          <p14:tracePt t="5422" x="1657350" y="3517900"/>
          <p14:tracePt t="5430" x="1622425" y="3527425"/>
          <p14:tracePt t="5438" x="1597025" y="3535363"/>
          <p14:tracePt t="5447" x="1581150" y="3543300"/>
          <p14:tracePt t="5454" x="1563688" y="3543300"/>
          <p14:tracePt t="5464" x="1546225" y="3543300"/>
          <p14:tracePt t="5470" x="1538288" y="3543300"/>
          <p14:tracePt t="5478" x="1530350" y="3543300"/>
          <p14:tracePt t="5495" x="1520825" y="3543300"/>
          <p14:tracePt t="5518" x="1512888" y="3543300"/>
          <p14:tracePt t="5550" x="1512888" y="3535363"/>
          <p14:tracePt t="5574" x="1512888" y="3517900"/>
          <p14:tracePt t="5598" x="1512888" y="3509963"/>
          <p14:tracePt t="5614" x="1512888" y="3502025"/>
          <p14:tracePt t="5718" x="1504950" y="3509963"/>
          <p14:tracePt t="5725" x="1495425" y="3509963"/>
          <p14:tracePt t="5742" x="1470025" y="3527425"/>
          <p14:tracePt t="5758" x="1436688" y="3543300"/>
          <p14:tracePt t="5765" x="1419225" y="3543300"/>
          <p14:tracePt t="5775" x="1393825" y="3552825"/>
          <p14:tracePt t="5782" x="1360488" y="3560763"/>
          <p14:tracePt t="5791" x="1325563" y="3560763"/>
          <p14:tracePt t="5800" x="1274763" y="3560763"/>
          <p14:tracePt t="5807" x="1241425" y="3560763"/>
          <p14:tracePt t="5816" x="1206500" y="3560763"/>
          <p14:tracePt t="5824" x="1181100" y="3560763"/>
          <p14:tracePt t="5832" x="1122363" y="3560763"/>
          <p14:tracePt t="5839" x="1054100" y="3560763"/>
          <p14:tracePt t="5849" x="968375" y="3560763"/>
          <p14:tracePt t="5855" x="892175" y="3560763"/>
          <p14:tracePt t="5866" x="798513" y="3552825"/>
          <p14:tracePt t="5871" x="704850" y="3543300"/>
          <p14:tracePt t="5879" x="620713" y="3535363"/>
          <p14:tracePt t="5891" x="534988" y="3527425"/>
          <p14:tracePt t="5895" x="433388" y="3502025"/>
          <p14:tracePt t="5903" x="374650" y="3475038"/>
          <p14:tracePt t="5911" x="322263" y="3459163"/>
          <p14:tracePt t="5919" x="263525" y="3424238"/>
          <p14:tracePt t="5926" x="212725" y="3408363"/>
          <p14:tracePt t="5936" x="161925" y="3390900"/>
          <p14:tracePt t="5942" x="127000" y="3373438"/>
          <p14:tracePt t="5952" x="85725" y="3355975"/>
          <p14:tracePt t="5958" x="17463" y="3314700"/>
          <p14:tracePt t="6119" x="50800" y="2906713"/>
          <p14:tracePt t="6126" x="111125" y="2881313"/>
          <p14:tracePt t="6133" x="161925" y="2855913"/>
          <p14:tracePt t="6141" x="203200" y="2846388"/>
          <p14:tracePt t="6149" x="263525" y="2830513"/>
          <p14:tracePt t="6157" x="339725" y="2820988"/>
          <p14:tracePt t="6165" x="400050" y="2813050"/>
          <p14:tracePt t="6174" x="484188" y="2813050"/>
          <p14:tracePt t="6181" x="544513" y="2813050"/>
          <p14:tracePt t="6190" x="611188" y="2813050"/>
          <p14:tracePt t="6197" x="671513" y="2813050"/>
          <p14:tracePt t="6206" x="714375" y="2813050"/>
          <p14:tracePt t="6213" x="773113" y="2813050"/>
          <p14:tracePt t="6222" x="808038" y="2813050"/>
          <p14:tracePt t="6230" x="849313" y="2813050"/>
          <p14:tracePt t="6237" x="858838" y="2813050"/>
          <p14:tracePt t="6245" x="892175" y="2813050"/>
          <p14:tracePt t="6254" x="917575" y="2813050"/>
          <p14:tracePt t="6263" x="942975" y="2813050"/>
          <p14:tracePt t="6269" x="968375" y="2813050"/>
          <p14:tracePt t="6278" x="993775" y="2820988"/>
          <p14:tracePt t="6286" x="1028700" y="2846388"/>
          <p14:tracePt t="6294" x="1069975" y="2855913"/>
          <p14:tracePt t="6302" x="1122363" y="2871788"/>
          <p14:tracePt t="6310" x="1173163" y="2897188"/>
          <p14:tracePt t="6318" x="1231900" y="2922588"/>
          <p14:tracePt t="6326" x="1257300" y="2940050"/>
          <p14:tracePt t="6334" x="1292225" y="2965450"/>
          <p14:tracePt t="6342" x="1343025" y="3016250"/>
          <p14:tracePt t="6349" x="1376363" y="3051175"/>
          <p14:tracePt t="6358" x="1393825" y="3059113"/>
          <p14:tracePt t="6366" x="1419225" y="3084513"/>
          <p14:tracePt t="6374" x="1427163" y="3101975"/>
          <p14:tracePt t="6383" x="1436688" y="3119438"/>
          <p14:tracePt t="6390" x="1452563" y="3144838"/>
          <p14:tracePt t="6398" x="1452563" y="3152775"/>
          <p14:tracePt t="6406" x="1462088" y="3170238"/>
          <p14:tracePt t="6413" x="1477963" y="3203575"/>
          <p14:tracePt t="6422" x="1487488" y="3221038"/>
          <p14:tracePt t="6438" x="1504950" y="3228975"/>
          <p14:tracePt t="6446" x="1512888" y="3238500"/>
          <p14:tracePt t="6454" x="1512888" y="3254375"/>
          <p14:tracePt t="6470" x="1530350" y="3263900"/>
          <p14:tracePt t="6479" x="1546225" y="3263900"/>
          <p14:tracePt t="6486" x="1571625" y="3271838"/>
          <p14:tracePt t="6494" x="1622425" y="3297238"/>
          <p14:tracePt t="6502" x="1716088" y="3314700"/>
          <p14:tracePt t="6510" x="1801813" y="3340100"/>
          <p14:tracePt t="6518" x="1903413" y="3373438"/>
          <p14:tracePt t="6526" x="1989138" y="3408363"/>
          <p14:tracePt t="6533" x="2055813" y="3449638"/>
          <p14:tracePt t="6542" x="2149475" y="3492500"/>
          <p14:tracePt t="6550" x="2184400" y="3535363"/>
          <p14:tracePt t="6558" x="2235200" y="3568700"/>
          <p14:tracePt t="6565" x="2268538" y="3603625"/>
          <p14:tracePt t="6574" x="2286000" y="3603625"/>
          <p14:tracePt t="6581" x="2293938" y="3603625"/>
          <p14:tracePt t="6590" x="2303463" y="3603625"/>
          <p14:tracePt t="6597" x="2311400" y="3603625"/>
          <p14:tracePt t="7040" x="2336800" y="3594100"/>
          <p14:tracePt t="7048" x="2405063" y="3552825"/>
          <p14:tracePt t="7056" x="2430463" y="3535363"/>
          <p14:tracePt t="7063" x="2455863" y="3517900"/>
          <p14:tracePt t="7071" x="2498725" y="3509963"/>
          <p14:tracePt t="7080" x="2532063" y="3475038"/>
          <p14:tracePt t="7087" x="2582863" y="3433763"/>
          <p14:tracePt t="7098" x="2651125" y="3390900"/>
          <p14:tracePt t="7103" x="2727325" y="3348038"/>
          <p14:tracePt t="7111" x="2830513" y="3271838"/>
          <p14:tracePt t="7121" x="2932113" y="3228975"/>
          <p14:tracePt t="7127" x="3008313" y="3203575"/>
          <p14:tracePt t="7137" x="3101975" y="3186113"/>
          <p14:tracePt t="7143" x="3144838" y="3152775"/>
          <p14:tracePt t="7153" x="3186113" y="3135313"/>
          <p14:tracePt t="7159" x="3228975" y="3109913"/>
          <p14:tracePt t="7167" x="3271838" y="3094038"/>
          <p14:tracePt t="7175" x="3305175" y="3059113"/>
          <p14:tracePt t="7183" x="3330575" y="3051175"/>
          <p14:tracePt t="7191" x="3382963" y="3025775"/>
          <p14:tracePt t="7199" x="3433763" y="3000375"/>
          <p14:tracePt t="7207" x="3467100" y="2974975"/>
          <p14:tracePt t="7215" x="3517900" y="2940050"/>
          <p14:tracePt t="7224" x="3560763" y="2940050"/>
          <p14:tracePt t="7231" x="3603625" y="2922588"/>
          <p14:tracePt t="7240" x="3629025" y="2914650"/>
          <p14:tracePt t="7247" x="3697288" y="2897188"/>
          <p14:tracePt t="7264" x="3722688" y="2897188"/>
          <p14:tracePt t="7272" x="3738563" y="2889250"/>
          <p14:tracePt t="7280" x="3763963" y="2889250"/>
          <p14:tracePt t="7287" x="3790950" y="2881313"/>
          <p14:tracePt t="7297" x="3824288" y="2881313"/>
          <p14:tracePt t="7303" x="3841750" y="2881313"/>
          <p14:tracePt t="7314" x="3857625" y="2881313"/>
          <p14:tracePt t="7319" x="3875088" y="2881313"/>
          <p14:tracePt t="7327" x="3892550" y="2881313"/>
          <p14:tracePt t="7335" x="3908425" y="2881313"/>
          <p14:tracePt t="7344" x="3951288" y="2881313"/>
          <p14:tracePt t="7352" x="3986213" y="2881313"/>
          <p14:tracePt t="7359" x="4037013" y="2889250"/>
          <p14:tracePt t="7368" x="4087813" y="2906713"/>
          <p14:tracePt t="7375" x="4146550" y="2932113"/>
          <p14:tracePt t="7383" x="4224338" y="2957513"/>
          <p14:tracePt t="7391" x="4283075" y="2990850"/>
          <p14:tracePt t="7399" x="4351338" y="3025775"/>
          <p14:tracePt t="7407" x="4394200" y="3041650"/>
          <p14:tracePt t="7415" x="4452938" y="3067050"/>
          <p14:tracePt t="7424" x="4521200" y="3084513"/>
          <p14:tracePt t="7431" x="4579938" y="3094038"/>
          <p14:tracePt t="7440" x="4640263" y="3101975"/>
          <p14:tracePt t="7447" x="4708525" y="3127375"/>
          <p14:tracePt t="7455" x="4784725" y="3135313"/>
          <p14:tracePt t="7464" x="4843463" y="3135313"/>
          <p14:tracePt t="7472" x="4903788" y="3144838"/>
          <p14:tracePt t="7480" x="4946650" y="3152775"/>
          <p14:tracePt t="7487" x="4997450" y="3160713"/>
          <p14:tracePt t="7498" x="5022850" y="3160713"/>
          <p14:tracePt t="7503" x="5048250" y="3170238"/>
          <p14:tracePt t="7513" x="5073650" y="3170238"/>
          <p14:tracePt t="7519" x="5106988" y="3178175"/>
          <p14:tracePt t="7527" x="5116513" y="3178175"/>
          <p14:tracePt t="7536" x="5149850" y="3186113"/>
          <p14:tracePt t="7544" x="5175250" y="3186113"/>
          <p14:tracePt t="7553" x="5218113" y="3186113"/>
          <p14:tracePt t="7560" x="5260975" y="3195638"/>
          <p14:tracePt t="7568" x="5286375" y="3195638"/>
          <p14:tracePt t="7575" x="5319713" y="3195638"/>
          <p14:tracePt t="7584" x="5337175" y="3195638"/>
          <p14:tracePt t="7591" x="5345113" y="3195638"/>
          <p14:tracePt t="7600" x="5362575" y="3195638"/>
          <p14:tracePt t="7607" x="5370513" y="3195638"/>
          <p14:tracePt t="7615" x="5380038" y="3195638"/>
          <p14:tracePt t="7623" x="5387975" y="3203575"/>
          <p14:tracePt t="7639" x="5405438" y="3211513"/>
          <p14:tracePt t="7647" x="5413375" y="3211513"/>
          <p14:tracePt t="7655" x="5421313" y="3221038"/>
          <p14:tracePt t="7664" x="5446713" y="3221038"/>
          <p14:tracePt t="7672" x="5464175" y="3228975"/>
          <p14:tracePt t="7680" x="5472113" y="3228975"/>
          <p14:tracePt t="7687" x="5489575" y="3228975"/>
          <p14:tracePt t="7697" x="5507038" y="3238500"/>
          <p14:tracePt t="7742" x="5514975" y="3238500"/>
          <p14:tracePt t="7751" x="5532438" y="3246438"/>
          <p14:tracePt t="7760" x="5540375" y="3263900"/>
          <p14:tracePt t="7768" x="5549900" y="3263900"/>
          <p14:tracePt t="7775" x="5557838" y="3263900"/>
          <p14:tracePt t="7783" x="5565775" y="3263900"/>
          <p14:tracePt t="7807" x="5575300" y="3263900"/>
          <p14:tracePt t="7815" x="5583238" y="3263900"/>
          <p14:tracePt t="7831" x="5600700" y="3263900"/>
          <p14:tracePt t="7839" x="5608638" y="3263900"/>
          <p14:tracePt t="7863" x="5616575" y="3263900"/>
          <p14:tracePt t="7872" x="5626100" y="3263900"/>
          <p14:tracePt t="7887" x="5634038" y="3263900"/>
          <p14:tracePt t="7903" x="5641975" y="3263900"/>
          <p14:tracePt t="7913" x="5651500" y="3263900"/>
          <p14:tracePt t="7927" x="5651500" y="3254375"/>
          <p14:tracePt t="7951" x="5659438" y="3254375"/>
          <p14:tracePt t="7959" x="5668963" y="3254375"/>
          <p14:tracePt t="7983" x="5684838" y="3254375"/>
          <p14:tracePt t="7999" x="5710238" y="3254375"/>
          <p14:tracePt t="8015" x="5719763" y="3254375"/>
          <p14:tracePt t="8023" x="5727700" y="3254375"/>
          <p14:tracePt t="8031" x="5735638" y="3279775"/>
          <p14:tracePt t="8039" x="5735638" y="3289300"/>
          <p14:tracePt t="8047" x="5735638" y="3314700"/>
          <p14:tracePt t="8055" x="5735638" y="3322638"/>
          <p14:tracePt t="8071" x="5735638" y="3330575"/>
          <p14:tracePt t="8079" x="5710238" y="3348038"/>
          <p14:tracePt t="8087" x="5710238" y="3355975"/>
          <p14:tracePt t="8096" x="5702300" y="3365500"/>
          <p14:tracePt t="8103" x="5694363" y="3398838"/>
          <p14:tracePt t="8112" x="5694363" y="3408363"/>
          <p14:tracePt t="8119" x="5694363" y="3416300"/>
          <p14:tracePt t="8295" x="5684838" y="3416300"/>
          <p14:tracePt t="8455" x="5676900" y="3416300"/>
          <p14:tracePt t="8551" x="5659438" y="3408363"/>
          <p14:tracePt t="8671" x="5651500" y="3408363"/>
          <p14:tracePt t="9048" x="5651500" y="3390900"/>
          <p14:tracePt t="9393" x="5641975" y="3390900"/>
          <p14:tracePt t="9401" x="5634038" y="3390900"/>
          <p14:tracePt t="9409" x="5626100" y="3390900"/>
          <p14:tracePt t="9441" x="5626100" y="3382963"/>
          <p14:tracePt t="9473" x="5634038" y="3382963"/>
          <p14:tracePt t="9521" x="5668963" y="3373438"/>
          <p14:tracePt t="9530" x="5676900" y="3373438"/>
          <p14:tracePt t="9536" x="5710238" y="3373438"/>
          <p14:tracePt t="9548" x="5727700" y="3373438"/>
          <p14:tracePt t="9552" x="5745163" y="3373438"/>
          <p14:tracePt t="9562" x="5761038" y="3373438"/>
          <p14:tracePt t="9569" x="5778500" y="3373438"/>
          <p14:tracePt t="9577" x="5788025" y="3373438"/>
          <p14:tracePt t="9584" x="5803900" y="3373438"/>
          <p14:tracePt t="9593" x="5838825" y="3373438"/>
          <p14:tracePt t="9601" x="5854700" y="3373438"/>
          <p14:tracePt t="9609" x="5872163" y="3373438"/>
          <p14:tracePt t="9616" x="5897563" y="3373438"/>
          <p14:tracePt t="9625" x="5922963" y="3373438"/>
          <p14:tracePt t="9632" x="5965825" y="3373438"/>
          <p14:tracePt t="9641" x="5999163" y="3373438"/>
          <p14:tracePt t="9648" x="6049963" y="3373438"/>
          <p14:tracePt t="9656" x="6127750" y="3373438"/>
          <p14:tracePt t="9664" x="6178550" y="3373438"/>
          <p14:tracePt t="9673" x="6237288" y="3373438"/>
          <p14:tracePt t="9681" x="6323013" y="3373438"/>
          <p14:tracePt t="9689" x="6348413" y="3373438"/>
          <p14:tracePt t="9697" x="6391275" y="3373438"/>
          <p14:tracePt t="9705" x="6424613" y="3390900"/>
          <p14:tracePt t="9714" x="6467475" y="3390900"/>
          <p14:tracePt t="9721" x="6492875" y="3398838"/>
          <p14:tracePt t="9731" x="6526213" y="3398838"/>
          <p14:tracePt t="9736" x="6561138" y="3398838"/>
          <p14:tracePt t="9747" x="6586538" y="3398838"/>
          <p14:tracePt t="9753" x="6619875" y="3398838"/>
          <p14:tracePt t="9761" x="6654800" y="3408363"/>
          <p14:tracePt t="9770" x="6662738" y="3408363"/>
          <p14:tracePt t="9776" x="6696075" y="3408363"/>
          <p14:tracePt t="9784" x="6721475" y="3408363"/>
          <p14:tracePt t="9794" x="6746875" y="3416300"/>
          <p14:tracePt t="9801" x="6756400" y="3416300"/>
          <p14:tracePt t="9809" x="6772275" y="3416300"/>
          <p14:tracePt t="9817" x="6781800" y="3416300"/>
          <p14:tracePt t="9826" x="6815138" y="3416300"/>
          <p14:tracePt t="9834" x="6865938" y="3416300"/>
          <p14:tracePt t="9841" x="6900863" y="3416300"/>
          <p14:tracePt t="9849" x="6959600" y="3424238"/>
          <p14:tracePt t="9857" x="7027863" y="3424238"/>
          <p14:tracePt t="9865" x="7088188" y="3424238"/>
          <p14:tracePt t="9873" x="7146925" y="3424238"/>
          <p14:tracePt t="9882" x="7205663" y="3433763"/>
          <p14:tracePt t="9898" x="7334250" y="3441700"/>
          <p14:tracePt t="9905" x="7392988" y="3459163"/>
          <p14:tracePt t="9915" x="7427913" y="3459163"/>
          <p14:tracePt t="9923" x="7469188" y="3467100"/>
          <p14:tracePt t="9931" x="7537450" y="3467100"/>
          <p14:tracePt t="9936" x="7597775" y="3467100"/>
          <p14:tracePt t="9947" x="7699375" y="3467100"/>
          <p14:tracePt t="9952" x="7793038" y="3467100"/>
          <p14:tracePt t="9960" x="7877175" y="3467100"/>
          <p14:tracePt t="9968" x="7980363" y="3475038"/>
          <p14:tracePt t="9976" x="8081963" y="3475038"/>
          <p14:tracePt t="9984" x="8140700" y="3475038"/>
          <p14:tracePt t="9993" x="8243888" y="3484563"/>
          <p14:tracePt t="10000" x="8302625" y="3492500"/>
          <p14:tracePt t="10008" x="8345488" y="3492500"/>
          <p14:tracePt t="10016" x="8413750" y="3492500"/>
          <p14:tracePt t="10024" x="8455025" y="3492500"/>
          <p14:tracePt t="10032" x="8532813" y="3492500"/>
          <p14:tracePt t="10040" x="8616950" y="3492500"/>
          <p14:tracePt t="10047" x="8685213" y="3492500"/>
          <p14:tracePt t="10056" x="8761413" y="3492500"/>
          <p14:tracePt t="10063" x="8847138" y="3509963"/>
          <p14:tracePt t="10072" x="8913813" y="3517900"/>
          <p14:tracePt t="10080" x="8991600" y="3517900"/>
          <p14:tracePt t="10088" x="9050338" y="3527425"/>
          <p14:tracePt t="10097" x="9118600" y="3527425"/>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歩数関連の確認</a:t>
            </a:r>
            <a:endParaRPr lang="en-US" altLang="ja-JP" sz="4000" b="1">
              <a:solidFill>
                <a:schemeClr val="tx1"/>
              </a:solidFill>
            </a:endParaRPr>
          </a:p>
        </p:txBody>
      </p:sp>
      <p:sp>
        <p:nvSpPr>
          <p:cNvPr id="10" name="テキスト ボックス 9">
            <a:extLst>
              <a:ext uri="{FF2B5EF4-FFF2-40B4-BE49-F238E27FC236}">
                <a16:creationId xmlns:a16="http://schemas.microsoft.com/office/drawing/2014/main" id="{76594021-C7F7-4F36-A86B-BC9AC937DDF4}"/>
              </a:ext>
            </a:extLst>
          </p:cNvPr>
          <p:cNvSpPr txBox="1"/>
          <p:nvPr/>
        </p:nvSpPr>
        <p:spPr>
          <a:xfrm>
            <a:off x="102637" y="1299072"/>
            <a:ext cx="5062031" cy="523220"/>
          </a:xfrm>
          <a:prstGeom prst="rect">
            <a:avLst/>
          </a:prstGeom>
          <a:noFill/>
        </p:spPr>
        <p:txBody>
          <a:bodyPr wrap="square" rtlCol="0">
            <a:spAutoFit/>
          </a:bodyPr>
          <a:lstStyle/>
          <a:p>
            <a:r>
              <a:rPr lang="ja-JP" altLang="en-US" sz="1400" dirty="0"/>
              <a:t>毎日</a:t>
            </a:r>
            <a:r>
              <a:rPr lang="en-US" altLang="ja-JP" sz="1400" dirty="0"/>
              <a:t>23</a:t>
            </a:r>
            <a:r>
              <a:rPr lang="ja-JP" altLang="en-US" sz="1400" dirty="0"/>
              <a:t>時になると、</a:t>
            </a:r>
            <a:r>
              <a:rPr lang="en-US" altLang="ja-JP" sz="1400" dirty="0"/>
              <a:t>slack</a:t>
            </a:r>
            <a:r>
              <a:rPr lang="ja-JP" altLang="en-US" sz="1400" dirty="0"/>
              <a:t>で前日の歩数が流れます。</a:t>
            </a:r>
            <a:endParaRPr lang="en-US" altLang="ja-JP" sz="1400" dirty="0"/>
          </a:p>
          <a:p>
            <a:r>
              <a:rPr lang="ja-JP" altLang="en-US" sz="1400" dirty="0"/>
              <a:t>降順となっています。</a:t>
            </a:r>
            <a:endParaRPr lang="en-US" altLang="ja-JP" sz="1400" dirty="0"/>
          </a:p>
        </p:txBody>
      </p:sp>
      <p:pic>
        <p:nvPicPr>
          <p:cNvPr id="15" name="図 14">
            <a:extLst>
              <a:ext uri="{FF2B5EF4-FFF2-40B4-BE49-F238E27FC236}">
                <a16:creationId xmlns:a16="http://schemas.microsoft.com/office/drawing/2014/main" id="{071865D1-DE75-484D-988F-C66B586EF9E5}"/>
              </a:ext>
            </a:extLst>
          </p:cNvPr>
          <p:cNvPicPr>
            <a:picLocks noChangeAspect="1"/>
          </p:cNvPicPr>
          <p:nvPr/>
        </p:nvPicPr>
        <p:blipFill>
          <a:blip r:embed="rId5"/>
          <a:stretch>
            <a:fillRect/>
          </a:stretch>
        </p:blipFill>
        <p:spPr>
          <a:xfrm>
            <a:off x="209453" y="1989502"/>
            <a:ext cx="2245741" cy="2411292"/>
          </a:xfrm>
          <a:prstGeom prst="rect">
            <a:avLst/>
          </a:prstGeom>
        </p:spPr>
      </p:pic>
      <p:sp>
        <p:nvSpPr>
          <p:cNvPr id="16" name="テキスト ボックス 15">
            <a:extLst>
              <a:ext uri="{FF2B5EF4-FFF2-40B4-BE49-F238E27FC236}">
                <a16:creationId xmlns:a16="http://schemas.microsoft.com/office/drawing/2014/main" id="{1F4BC785-6030-4A17-B39D-4EF817BF5DE7}"/>
              </a:ext>
            </a:extLst>
          </p:cNvPr>
          <p:cNvSpPr txBox="1"/>
          <p:nvPr/>
        </p:nvSpPr>
        <p:spPr>
          <a:xfrm>
            <a:off x="3260156" y="2275901"/>
            <a:ext cx="5587521" cy="523220"/>
          </a:xfrm>
          <a:prstGeom prst="rect">
            <a:avLst/>
          </a:prstGeom>
          <a:noFill/>
        </p:spPr>
        <p:txBody>
          <a:bodyPr wrap="square" rtlCol="0">
            <a:spAutoFit/>
          </a:bodyPr>
          <a:lstStyle/>
          <a:p>
            <a:r>
              <a:rPr lang="ja-JP" altLang="en-US" sz="1400" dirty="0"/>
              <a:t>毎日</a:t>
            </a:r>
            <a:r>
              <a:rPr lang="en-US" altLang="ja-JP" sz="1400" dirty="0"/>
              <a:t>23</a:t>
            </a:r>
            <a:r>
              <a:rPr lang="ja-JP" altLang="en-US" sz="1400" dirty="0"/>
              <a:t>時</a:t>
            </a:r>
            <a:r>
              <a:rPr lang="en-US" altLang="ja-JP" sz="1400" dirty="0"/>
              <a:t>30</a:t>
            </a:r>
            <a:r>
              <a:rPr lang="ja-JP" altLang="en-US" sz="1400" dirty="0"/>
              <a:t>分になると、</a:t>
            </a:r>
            <a:r>
              <a:rPr lang="en-US" altLang="ja-JP" sz="1400" dirty="0"/>
              <a:t>slack</a:t>
            </a:r>
            <a:r>
              <a:rPr lang="ja-JP" altLang="en-US" sz="1400" dirty="0"/>
              <a:t>で歩数で取得した</a:t>
            </a:r>
            <a:r>
              <a:rPr lang="en-US" altLang="ja-JP" sz="1400" dirty="0" err="1"/>
              <a:t>Lv</a:t>
            </a:r>
            <a:r>
              <a:rPr lang="ja-JP" altLang="en-US" sz="1400" dirty="0"/>
              <a:t>１、</a:t>
            </a:r>
            <a:r>
              <a:rPr lang="en-US" altLang="ja-JP" sz="1400" dirty="0" err="1"/>
              <a:t>Lv</a:t>
            </a:r>
            <a:r>
              <a:rPr lang="ja-JP" altLang="en-US" sz="1400" dirty="0"/>
              <a:t>２のポイントがあなたへの</a:t>
            </a:r>
            <a:r>
              <a:rPr lang="en-US" altLang="ja-JP" sz="1400" dirty="0"/>
              <a:t>DM</a:t>
            </a:r>
            <a:r>
              <a:rPr lang="ja-JP" altLang="en-US" sz="1400" dirty="0"/>
              <a:t>で投稿されます。</a:t>
            </a:r>
            <a:endParaRPr lang="en-US" altLang="ja-JP" sz="1400" dirty="0"/>
          </a:p>
        </p:txBody>
      </p:sp>
      <p:grpSp>
        <p:nvGrpSpPr>
          <p:cNvPr id="28" name="グループ化 27">
            <a:extLst>
              <a:ext uri="{FF2B5EF4-FFF2-40B4-BE49-F238E27FC236}">
                <a16:creationId xmlns:a16="http://schemas.microsoft.com/office/drawing/2014/main" id="{DD8A54F6-993F-4412-94F5-012BEE32BB7B}"/>
              </a:ext>
            </a:extLst>
          </p:cNvPr>
          <p:cNvGrpSpPr/>
          <p:nvPr/>
        </p:nvGrpSpPr>
        <p:grpSpPr>
          <a:xfrm>
            <a:off x="244319" y="3021431"/>
            <a:ext cx="8899681" cy="3645221"/>
            <a:chOff x="1460323" y="2406359"/>
            <a:chExt cx="8899681" cy="3645221"/>
          </a:xfrm>
        </p:grpSpPr>
        <p:grpSp>
          <p:nvGrpSpPr>
            <p:cNvPr id="21" name="グループ化 20">
              <a:extLst>
                <a:ext uri="{FF2B5EF4-FFF2-40B4-BE49-F238E27FC236}">
                  <a16:creationId xmlns:a16="http://schemas.microsoft.com/office/drawing/2014/main" id="{656B3158-848E-4222-9A1D-60110768BB68}"/>
                </a:ext>
              </a:extLst>
            </p:cNvPr>
            <p:cNvGrpSpPr/>
            <p:nvPr/>
          </p:nvGrpSpPr>
          <p:grpSpPr>
            <a:xfrm>
              <a:off x="3800045" y="3186539"/>
              <a:ext cx="6341248" cy="1479196"/>
              <a:chOff x="3769438" y="2333354"/>
              <a:chExt cx="6341248" cy="1479196"/>
            </a:xfrm>
          </p:grpSpPr>
          <p:pic>
            <p:nvPicPr>
              <p:cNvPr id="3" name="図 2">
                <a:extLst>
                  <a:ext uri="{FF2B5EF4-FFF2-40B4-BE49-F238E27FC236}">
                    <a16:creationId xmlns:a16="http://schemas.microsoft.com/office/drawing/2014/main" id="{6683B439-B2B7-49E5-9402-7F31EB684712}"/>
                  </a:ext>
                </a:extLst>
              </p:cNvPr>
              <p:cNvPicPr>
                <a:picLocks noChangeAspect="1"/>
              </p:cNvPicPr>
              <p:nvPr/>
            </p:nvPicPr>
            <p:blipFill>
              <a:blip r:embed="rId6"/>
              <a:stretch>
                <a:fillRect/>
              </a:stretch>
            </p:blipFill>
            <p:spPr>
              <a:xfrm>
                <a:off x="3769438" y="2333354"/>
                <a:ext cx="6341248" cy="1479196"/>
              </a:xfrm>
              <a:prstGeom prst="rect">
                <a:avLst/>
              </a:prstGeom>
            </p:spPr>
          </p:pic>
          <p:sp>
            <p:nvSpPr>
              <p:cNvPr id="18" name="正方形/長方形 17">
                <a:extLst>
                  <a:ext uri="{FF2B5EF4-FFF2-40B4-BE49-F238E27FC236}">
                    <a16:creationId xmlns:a16="http://schemas.microsoft.com/office/drawing/2014/main" id="{519CCA4F-300B-4B5D-9352-52C6A4FAE235}"/>
                  </a:ext>
                </a:extLst>
              </p:cNvPr>
              <p:cNvSpPr/>
              <p:nvPr/>
            </p:nvSpPr>
            <p:spPr>
              <a:xfrm>
                <a:off x="6810033" y="3000952"/>
                <a:ext cx="720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9" name="正方形/長方形 18">
                <a:extLst>
                  <a:ext uri="{FF2B5EF4-FFF2-40B4-BE49-F238E27FC236}">
                    <a16:creationId xmlns:a16="http://schemas.microsoft.com/office/drawing/2014/main" id="{4D56931A-C4CE-4DEB-8CC9-B45546E3F418}"/>
                  </a:ext>
                </a:extLst>
              </p:cNvPr>
              <p:cNvSpPr/>
              <p:nvPr/>
            </p:nvSpPr>
            <p:spPr>
              <a:xfrm>
                <a:off x="5287308" y="3373260"/>
                <a:ext cx="9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20" name="正方形/長方形 19">
                <a:extLst>
                  <a:ext uri="{FF2B5EF4-FFF2-40B4-BE49-F238E27FC236}">
                    <a16:creationId xmlns:a16="http://schemas.microsoft.com/office/drawing/2014/main" id="{D35D7D0D-FE73-4C4E-B869-29508D222C70}"/>
                  </a:ext>
                </a:extLst>
              </p:cNvPr>
              <p:cNvSpPr/>
              <p:nvPr/>
            </p:nvSpPr>
            <p:spPr>
              <a:xfrm>
                <a:off x="8890707" y="3377432"/>
                <a:ext cx="9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22" name="テキスト ボックス 21">
              <a:extLst>
                <a:ext uri="{FF2B5EF4-FFF2-40B4-BE49-F238E27FC236}">
                  <a16:creationId xmlns:a16="http://schemas.microsoft.com/office/drawing/2014/main" id="{9E01B9CB-B7C1-491C-B2EB-C132172C523C}"/>
                </a:ext>
              </a:extLst>
            </p:cNvPr>
            <p:cNvSpPr txBox="1"/>
            <p:nvPr/>
          </p:nvSpPr>
          <p:spPr>
            <a:xfrm>
              <a:off x="1460323" y="4829963"/>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です。符号なしの場合はポイントが増加します。</a:t>
              </a:r>
              <a:r>
                <a:rPr lang="en-US" altLang="ja-JP" sz="1400" dirty="0"/>
                <a:t>-</a:t>
              </a:r>
              <a:r>
                <a:rPr lang="ja-JP" altLang="en-US" sz="1400" dirty="0"/>
                <a:t>がついていた場合、ポイントが減少します。</a:t>
              </a:r>
              <a:endParaRPr lang="en-US" altLang="ja-JP" sz="1400" dirty="0"/>
            </a:p>
          </p:txBody>
        </p:sp>
        <p:sp>
          <p:nvSpPr>
            <p:cNvPr id="23" name="矢印: 右 22">
              <a:extLst>
                <a:ext uri="{FF2B5EF4-FFF2-40B4-BE49-F238E27FC236}">
                  <a16:creationId xmlns:a16="http://schemas.microsoft.com/office/drawing/2014/main" id="{C993AAAF-39CC-4A3D-A75F-86E99AD9708E}"/>
                </a:ext>
              </a:extLst>
            </p:cNvPr>
            <p:cNvSpPr/>
            <p:nvPr/>
          </p:nvSpPr>
          <p:spPr>
            <a:xfrm rot="17978437">
              <a:off x="5052510" y="4491302"/>
              <a:ext cx="668858"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4" name="矢印: 右 23">
              <a:extLst>
                <a:ext uri="{FF2B5EF4-FFF2-40B4-BE49-F238E27FC236}">
                  <a16:creationId xmlns:a16="http://schemas.microsoft.com/office/drawing/2014/main" id="{759FC067-10F2-4880-B1F1-B93F50FF9E61}"/>
                </a:ext>
              </a:extLst>
            </p:cNvPr>
            <p:cNvSpPr/>
            <p:nvPr/>
          </p:nvSpPr>
          <p:spPr>
            <a:xfrm rot="16817400">
              <a:off x="8954322" y="4534890"/>
              <a:ext cx="825170" cy="49564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5" name="テキスト ボックス 24">
              <a:extLst>
                <a:ext uri="{FF2B5EF4-FFF2-40B4-BE49-F238E27FC236}">
                  <a16:creationId xmlns:a16="http://schemas.microsoft.com/office/drawing/2014/main" id="{573872BA-484F-4694-BBE3-BFF90F8C60C3}"/>
                </a:ext>
              </a:extLst>
            </p:cNvPr>
            <p:cNvSpPr txBox="1"/>
            <p:nvPr/>
          </p:nvSpPr>
          <p:spPr>
            <a:xfrm>
              <a:off x="6764079" y="5312916"/>
              <a:ext cx="3595925" cy="738664"/>
            </a:xfrm>
            <a:prstGeom prst="rect">
              <a:avLst/>
            </a:prstGeom>
            <a:noFill/>
          </p:spPr>
          <p:txBody>
            <a:bodyPr wrap="square" rtlCol="0">
              <a:spAutoFit/>
            </a:bodyPr>
            <a:lstStyle/>
            <a:p>
              <a:r>
                <a:rPr lang="ja-JP" altLang="en-US" sz="1400" dirty="0"/>
                <a:t>歩数関連の計算前のポイント数から、</a:t>
              </a:r>
              <a:endParaRPr lang="en-US" altLang="ja-JP" sz="1400" dirty="0"/>
            </a:p>
            <a:p>
              <a:r>
                <a:rPr lang="ja-JP" altLang="en-US" sz="1400" dirty="0"/>
                <a:t>歩数関連のポイントの加算を行った結果です。</a:t>
              </a:r>
              <a:endParaRPr lang="en-US" altLang="ja-JP" sz="1400" dirty="0"/>
            </a:p>
          </p:txBody>
        </p:sp>
        <p:sp>
          <p:nvSpPr>
            <p:cNvPr id="26" name="テキスト ボックス 25">
              <a:extLst>
                <a:ext uri="{FF2B5EF4-FFF2-40B4-BE49-F238E27FC236}">
                  <a16:creationId xmlns:a16="http://schemas.microsoft.com/office/drawing/2014/main" id="{320B1A45-026D-42E7-8C24-4A77C63D3C72}"/>
                </a:ext>
              </a:extLst>
            </p:cNvPr>
            <p:cNvSpPr txBox="1"/>
            <p:nvPr/>
          </p:nvSpPr>
          <p:spPr>
            <a:xfrm>
              <a:off x="6475825" y="2406359"/>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7" name="矢印: 右 26">
              <a:extLst>
                <a:ext uri="{FF2B5EF4-FFF2-40B4-BE49-F238E27FC236}">
                  <a16:creationId xmlns:a16="http://schemas.microsoft.com/office/drawing/2014/main" id="{AA13EF5A-4484-4068-9E0C-47B895218C66}"/>
                </a:ext>
              </a:extLst>
            </p:cNvPr>
            <p:cNvSpPr/>
            <p:nvPr/>
          </p:nvSpPr>
          <p:spPr>
            <a:xfrm rot="6141807">
              <a:off x="6988812" y="3170132"/>
              <a:ext cx="661289"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pic>
        <p:nvPicPr>
          <p:cNvPr id="2" name="オーディオ 1">
            <a:hlinkClick r:id="" action="ppaction://media"/>
            <a:extLst>
              <a:ext uri="{FF2B5EF4-FFF2-40B4-BE49-F238E27FC236}">
                <a16:creationId xmlns:a16="http://schemas.microsoft.com/office/drawing/2014/main" id="{A54DA2DE-769F-4830-9C3C-E083764B3B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232888150"/>
      </p:ext>
    </p:extLst>
  </p:cSld>
  <p:clrMapOvr>
    <a:masterClrMapping/>
  </p:clrMapOvr>
  <mc:AlternateContent xmlns:mc="http://schemas.openxmlformats.org/markup-compatibility/2006" xmlns:p14="http://schemas.microsoft.com/office/powerpoint/2010/main">
    <mc:Choice Requires="p14">
      <p:transition spd="slow" p14:dur="2000" advTm="20559"/>
    </mc:Choice>
    <mc:Fallback xmlns="">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84" x="7707313" y="3517900"/>
          <p14:tracePt t="685" x="7299325" y="3517900"/>
          <p14:tracePt t="693" x="6781800" y="3517900"/>
          <p14:tracePt t="701" x="6381750" y="3517900"/>
          <p14:tracePt t="710" x="5948363" y="3517900"/>
          <p14:tracePt t="718" x="5575300" y="3517900"/>
          <p14:tracePt t="725" x="5200650" y="3517900"/>
          <p14:tracePt t="734" x="4911725" y="3517900"/>
          <p14:tracePt t="741" x="4708525" y="3517900"/>
          <p14:tracePt t="750" x="4445000" y="3517900"/>
          <p14:tracePt t="758" x="4265613" y="3517900"/>
          <p14:tracePt t="765" x="4095750" y="3517900"/>
          <p14:tracePt t="774" x="3917950" y="3517900"/>
          <p14:tracePt t="782" x="3763963" y="3517900"/>
          <p14:tracePt t="789" x="3636963" y="3517900"/>
          <p14:tracePt t="798" x="3535363" y="3517900"/>
          <p14:tracePt t="806" x="3441700" y="3517900"/>
          <p14:tracePt t="814" x="3355975" y="3517900"/>
          <p14:tracePt t="823" x="3271838" y="3517900"/>
          <p14:tracePt t="830" x="3195638" y="3517900"/>
          <p14:tracePt t="839" x="3094038" y="3517900"/>
          <p14:tracePt t="846" x="3025775" y="3517900"/>
          <p14:tracePt t="853" x="2940050" y="3509963"/>
          <p14:tracePt t="862" x="2863850" y="3502025"/>
          <p14:tracePt t="870" x="2805113" y="3484563"/>
          <p14:tracePt t="878" x="2727325" y="3475038"/>
          <p14:tracePt t="885" x="2727325" y="3467100"/>
          <p14:tracePt t="894" x="2711450" y="3459163"/>
          <p14:tracePt t="910" x="2701925" y="3449638"/>
          <p14:tracePt t="918" x="2701925" y="3441700"/>
          <p14:tracePt t="926" x="2701925" y="3433763"/>
          <p14:tracePt t="934" x="2693988" y="3424238"/>
          <p14:tracePt t="942" x="2686050" y="3408363"/>
          <p14:tracePt t="950" x="2660650" y="3382963"/>
          <p14:tracePt t="958" x="2660650" y="3373438"/>
          <p14:tracePt t="966" x="2651125" y="3355975"/>
          <p14:tracePt t="974" x="2643188" y="3340100"/>
          <p14:tracePt t="982" x="2643188" y="3305175"/>
          <p14:tracePt t="991" x="2643188" y="3297238"/>
          <p14:tracePt t="998" x="2643188" y="3279775"/>
          <p14:tracePt t="1006" x="2633663" y="3263900"/>
          <p14:tracePt t="1014" x="2625725" y="3238500"/>
          <p14:tracePt t="1022" x="2625725" y="3203575"/>
          <p14:tracePt t="1030" x="2617788" y="3160713"/>
          <p14:tracePt t="1038" x="2608263" y="3127375"/>
          <p14:tracePt t="1045" x="2592388" y="3094038"/>
          <p14:tracePt t="1054" x="2574925" y="3067050"/>
          <p14:tracePt t="1061" x="2557463" y="3025775"/>
          <p14:tracePt t="1070" x="2524125" y="2982913"/>
          <p14:tracePt t="1078" x="2516188" y="2957513"/>
          <p14:tracePt t="1086" x="2498725" y="2922588"/>
          <p14:tracePt t="1094" x="2473325" y="2881313"/>
          <p14:tracePt t="1102" x="2463800" y="2863850"/>
          <p14:tracePt t="1110" x="2455863" y="2838450"/>
          <p14:tracePt t="1118" x="2455863" y="2820988"/>
          <p14:tracePt t="1126" x="2447925" y="2813050"/>
          <p14:tracePt t="1134" x="2438400" y="2787650"/>
          <p14:tracePt t="1150" x="2430463" y="2762250"/>
          <p14:tracePt t="1174" x="2430463" y="2752725"/>
          <p14:tracePt t="1222" x="2430463" y="2744788"/>
          <p14:tracePt t="1286" x="2430463" y="2736850"/>
          <p14:tracePt t="1302" x="2430463" y="2727325"/>
          <p14:tracePt t="1318" x="2430463" y="2719388"/>
          <p14:tracePt t="1358" x="2438400" y="2711450"/>
          <p14:tracePt t="1374" x="2438400" y="2701925"/>
          <p14:tracePt t="1398" x="2447925" y="2693988"/>
          <p14:tracePt t="1405" x="2455863" y="2693988"/>
          <p14:tracePt t="1422" x="2463800" y="2693988"/>
          <p14:tracePt t="1430" x="2463800" y="2686050"/>
          <p14:tracePt t="1446" x="2473325" y="2676525"/>
          <p14:tracePt t="1518" x="2481263" y="2676525"/>
          <p14:tracePt t="1534" x="2498725" y="2676525"/>
          <p14:tracePt t="1551" x="2506663" y="2676525"/>
          <p14:tracePt t="1558" x="2516188" y="2660650"/>
          <p14:tracePt t="1566" x="2524125" y="2660650"/>
          <p14:tracePt t="1574" x="2532063" y="2660650"/>
          <p14:tracePt t="1582" x="2541588" y="2651125"/>
          <p14:tracePt t="1598" x="2557463" y="2651125"/>
          <p14:tracePt t="1606" x="2566988" y="2643188"/>
          <p14:tracePt t="1615" x="2574925" y="2643188"/>
          <p14:tracePt t="1623" x="2592388" y="2633663"/>
          <p14:tracePt t="1630" x="2600325" y="2633663"/>
          <p14:tracePt t="1639" x="2625725" y="2633663"/>
          <p14:tracePt t="1646" x="2643188" y="2625725"/>
          <p14:tracePt t="1654" x="2660650" y="2617788"/>
          <p14:tracePt t="1663" x="2676525" y="2608263"/>
          <p14:tracePt t="1670" x="2693988" y="2608263"/>
          <p14:tracePt t="1679" x="2701925" y="2600325"/>
          <p14:tracePt t="1694" x="2711450" y="2600325"/>
          <p14:tracePt t="1702" x="2727325" y="2600325"/>
          <p14:tracePt t="1710" x="2744788" y="2600325"/>
          <p14:tracePt t="1718" x="2752725" y="2600325"/>
          <p14:tracePt t="1726" x="2752725" y="2592388"/>
          <p14:tracePt t="1743" x="2762250" y="2592388"/>
          <p14:tracePt t="1775" x="2770188" y="2592388"/>
          <p14:tracePt t="1783" x="2778125" y="2592388"/>
          <p14:tracePt t="2271" x="2770188" y="2582863"/>
          <p14:tracePt t="2279" x="2770188" y="2574925"/>
          <p14:tracePt t="2303" x="2770188" y="2566988"/>
          <p14:tracePt t="2311" x="2770188" y="2557463"/>
          <p14:tracePt t="2319" x="2762250" y="2549525"/>
          <p14:tracePt t="2351" x="2762250" y="2541588"/>
          <p14:tracePt t="2455" x="2762250" y="2532063"/>
          <p14:tracePt t="2479" x="2762250" y="2524125"/>
          <p14:tracePt t="2503" x="2762250" y="2516188"/>
          <p14:tracePt t="2942" x="2762250" y="2541588"/>
          <p14:tracePt t="3055" x="2778125" y="2541588"/>
          <p14:tracePt t="3063" x="2813050" y="2541588"/>
          <p14:tracePt t="3072" x="2871788" y="2532063"/>
          <p14:tracePt t="3079" x="2932113" y="2498725"/>
          <p14:tracePt t="3087" x="3000375" y="2455863"/>
          <p14:tracePt t="3095" x="3127375" y="2422525"/>
          <p14:tracePt t="3103" x="3228975" y="2387600"/>
          <p14:tracePt t="3111" x="3314700" y="2354263"/>
          <p14:tracePt t="3119" x="3459163" y="2319338"/>
          <p14:tracePt t="3127" x="3475038" y="2311400"/>
          <p14:tracePt t="3135" x="3484563" y="2311400"/>
          <p14:tracePt t="5953" x="3475038" y="2311400"/>
          <p14:tracePt t="5961" x="3424238" y="2311400"/>
          <p14:tracePt t="5969" x="3279775" y="2311400"/>
          <p14:tracePt t="5977" x="3195638" y="2311400"/>
          <p14:tracePt t="5985" x="3041650" y="2311400"/>
          <p14:tracePt t="5993" x="2805113" y="2303463"/>
          <p14:tracePt t="6001" x="2506663" y="2268538"/>
          <p14:tracePt t="6009" x="2209800" y="2252663"/>
          <p14:tracePt t="6017" x="1938338" y="2235200"/>
          <p14:tracePt t="6025" x="1733550" y="2235200"/>
          <p14:tracePt t="6033" x="1555750" y="2217738"/>
          <p14:tracePt t="6041" x="1427163" y="2209800"/>
          <p14:tracePt t="6049" x="1343025" y="2200275"/>
          <p14:tracePt t="6057" x="1249363" y="2174875"/>
          <p14:tracePt t="6065" x="1241425" y="2174875"/>
          <p14:tracePt t="6074" x="1223963" y="2174875"/>
          <p14:tracePt t="6081" x="1198563" y="2174875"/>
          <p14:tracePt t="6089" x="1181100" y="2174875"/>
          <p14:tracePt t="6097" x="1173163" y="2174875"/>
          <p14:tracePt t="6106" x="1155700" y="2174875"/>
          <p14:tracePt t="6113" x="1130300" y="2174875"/>
          <p14:tracePt t="6122" x="1104900" y="2174875"/>
          <p14:tracePt t="6129" x="1069975" y="2174875"/>
          <p14:tracePt t="6138" x="1044575" y="2184400"/>
          <p14:tracePt t="6145" x="1028700" y="2192338"/>
          <p14:tracePt t="6153" x="1003300" y="2192338"/>
          <p14:tracePt t="6161" x="977900" y="2200275"/>
          <p14:tracePt t="6169" x="968375" y="2209800"/>
          <p14:tracePt t="6177" x="960438" y="2209800"/>
          <p14:tracePt t="6193" x="942975" y="2209800"/>
          <p14:tracePt t="6209" x="935038" y="2209800"/>
          <p14:tracePt t="6217" x="925513" y="2217738"/>
          <p14:tracePt t="6225" x="917575" y="2217738"/>
          <p14:tracePt t="6249" x="900113" y="2227263"/>
          <p14:tracePt t="6257" x="892175" y="2227263"/>
          <p14:tracePt t="6466" x="900113" y="2227263"/>
          <p14:tracePt t="6473" x="942975" y="2227263"/>
          <p14:tracePt t="6481" x="977900" y="2227263"/>
          <p14:tracePt t="6489" x="1003300" y="2227263"/>
          <p14:tracePt t="6497" x="1054100" y="2235200"/>
          <p14:tracePt t="6505" x="1112838" y="2243138"/>
          <p14:tracePt t="6513" x="1138238" y="2252663"/>
          <p14:tracePt t="6522" x="1173163" y="2252663"/>
          <p14:tracePt t="6529" x="1231900" y="2260600"/>
          <p14:tracePt t="6538" x="1249363" y="2260600"/>
          <p14:tracePt t="6545" x="1266825" y="2260600"/>
          <p14:tracePt t="6553" x="1292225" y="2268538"/>
          <p14:tracePt t="6561" x="1300163" y="2268538"/>
          <p14:tracePt t="6569" x="1308100" y="2268538"/>
          <p14:tracePt t="6577" x="1317625" y="2268538"/>
          <p14:tracePt t="6585" x="1333500" y="2268538"/>
          <p14:tracePt t="6593" x="1360488" y="2268538"/>
          <p14:tracePt t="6601" x="1368425" y="2268538"/>
          <p14:tracePt t="6609" x="1385888" y="2268538"/>
          <p14:tracePt t="6617" x="1401763" y="2268538"/>
          <p14:tracePt t="6625" x="1419225" y="2286000"/>
          <p14:tracePt t="6633" x="1436688" y="2286000"/>
          <p14:tracePt t="6641" x="1452563" y="2293938"/>
          <p14:tracePt t="6657" x="1495425" y="2319338"/>
          <p14:tracePt t="6665" x="1504950" y="2319338"/>
          <p14:tracePt t="6674" x="1520825" y="2319338"/>
          <p14:tracePt t="6681" x="1555750" y="2336800"/>
          <p14:tracePt t="6690" x="1581150" y="2344738"/>
          <p14:tracePt t="6697" x="1622425" y="2362200"/>
          <p14:tracePt t="6705" x="1631950" y="2362200"/>
          <p14:tracePt t="6713" x="1639888" y="2371725"/>
          <p14:tracePt t="6722" x="1657350" y="2379663"/>
          <p14:tracePt t="6729" x="1682750" y="2387600"/>
          <p14:tracePt t="6745" x="1690688" y="2397125"/>
          <p14:tracePt t="6769" x="1700213" y="2397125"/>
          <p14:tracePt t="6777" x="1708150" y="2397125"/>
          <p14:tracePt t="6865" x="1725613" y="2397125"/>
          <p14:tracePt t="6985" x="1733550" y="2397125"/>
          <p14:tracePt t="6993" x="1733550" y="2405063"/>
          <p14:tracePt t="7001" x="1733550" y="2422525"/>
          <p14:tracePt t="7009" x="1733550" y="2438400"/>
          <p14:tracePt t="7017" x="1733550" y="2463800"/>
          <p14:tracePt t="7025" x="1733550" y="2498725"/>
          <p14:tracePt t="7033" x="1733550" y="2506663"/>
          <p14:tracePt t="7041" x="1733550" y="2532063"/>
          <p14:tracePt t="7049" x="1733550" y="2574925"/>
          <p14:tracePt t="7057" x="1733550" y="2592388"/>
          <p14:tracePt t="7065" x="1733550" y="2608263"/>
          <p14:tracePt t="7073" x="1733550" y="2633663"/>
          <p14:tracePt t="7081" x="1733550" y="2660650"/>
          <p14:tracePt t="7089" x="1733550" y="2701925"/>
          <p14:tracePt t="7097" x="1733550" y="2719388"/>
          <p14:tracePt t="7105" x="1733550" y="2752725"/>
          <p14:tracePt t="7113" x="1733550" y="2770188"/>
          <p14:tracePt t="7122" x="1733550" y="2787650"/>
          <p14:tracePt t="7129" x="1733550" y="2805113"/>
          <p14:tracePt t="7139" x="1733550" y="2820988"/>
          <p14:tracePt t="7145" x="1733550" y="2830513"/>
          <p14:tracePt t="7153" x="1733550" y="2838450"/>
          <p14:tracePt t="7161" x="1733550" y="2846388"/>
          <p14:tracePt t="7217" x="1733550" y="2855913"/>
          <p14:tracePt t="7226" x="1733550" y="2863850"/>
          <p14:tracePt t="7241" x="1733550" y="2871788"/>
          <p14:tracePt t="7249" x="1733550" y="2881313"/>
          <p14:tracePt t="7257" x="1733550" y="2889250"/>
          <p14:tracePt t="7265" x="1733550" y="2897188"/>
          <p14:tracePt t="7273" x="1733550" y="2906713"/>
          <p14:tracePt t="7281" x="1733550" y="2914650"/>
          <p14:tracePt t="7289" x="1733550" y="2932113"/>
          <p14:tracePt t="7297" x="1733550" y="2940050"/>
          <p14:tracePt t="7305" x="1733550" y="2949575"/>
          <p14:tracePt t="7313" x="1733550" y="2965450"/>
          <p14:tracePt t="7322" x="1733550" y="2982913"/>
          <p14:tracePt t="7329" x="1733550" y="2990850"/>
          <p14:tracePt t="7339" x="1733550" y="3016250"/>
          <p14:tracePt t="7345" x="1733550" y="3025775"/>
          <p14:tracePt t="7354" x="1733550" y="3051175"/>
          <p14:tracePt t="7361" x="1725613" y="3084513"/>
          <p14:tracePt t="7369" x="1725613" y="3094038"/>
          <p14:tracePt t="7377" x="1725613" y="3101975"/>
          <p14:tracePt t="7385" x="1716088" y="3127375"/>
          <p14:tracePt t="7393" x="1716088" y="3160713"/>
          <p14:tracePt t="7401" x="1716088" y="3186113"/>
          <p14:tracePt t="7409" x="1708150" y="3203575"/>
          <p14:tracePt t="7417" x="1708150" y="3238500"/>
          <p14:tracePt t="7425" x="1708150" y="3246438"/>
          <p14:tracePt t="7433" x="1708150" y="3279775"/>
          <p14:tracePt t="7441" x="1708150" y="3322638"/>
          <p14:tracePt t="7449" x="1708150" y="3365500"/>
          <p14:tracePt t="7457" x="1708150" y="3408363"/>
          <p14:tracePt t="7465" x="1708150" y="3441700"/>
          <p14:tracePt t="7473" x="1708150" y="3475038"/>
          <p14:tracePt t="7481" x="1708150" y="3527425"/>
          <p14:tracePt t="7489" x="1708150" y="3560763"/>
          <p14:tracePt t="7497" x="1708150" y="3568700"/>
          <p14:tracePt t="7506" x="1708150" y="3611563"/>
          <p14:tracePt t="7513" x="1708150" y="3629025"/>
          <p14:tracePt t="7522" x="1708150" y="3662363"/>
          <p14:tracePt t="7529" x="1708150" y="3671888"/>
          <p14:tracePt t="7539" x="1708150" y="3697288"/>
          <p14:tracePt t="7545" x="1708150" y="3730625"/>
          <p14:tracePt t="7555" x="1708150" y="3756025"/>
          <p14:tracePt t="7561" x="1708150" y="3763963"/>
          <p14:tracePt t="7572" x="1725613" y="3781425"/>
          <p14:tracePt t="7577" x="1725613" y="3798888"/>
          <p14:tracePt t="7585" x="1733550" y="3798888"/>
          <p14:tracePt t="7593" x="1733550" y="3816350"/>
          <p14:tracePt t="7601" x="1733550" y="3824288"/>
          <p14:tracePt t="7609" x="1733550" y="3832225"/>
          <p14:tracePt t="7617" x="1741488" y="3857625"/>
          <p14:tracePt t="7625" x="1741488" y="3875088"/>
          <p14:tracePt t="7634" x="1741488" y="3883025"/>
          <p14:tracePt t="7641" x="1758950" y="3892550"/>
          <p14:tracePt t="7649" x="1766888" y="3917950"/>
          <p14:tracePt t="7657" x="1776413" y="3935413"/>
          <p14:tracePt t="7665" x="1776413" y="3943350"/>
          <p14:tracePt t="7673" x="1776413" y="3951288"/>
          <p14:tracePt t="7682" x="1784350" y="3976688"/>
          <p14:tracePt t="7690" x="1793875" y="3994150"/>
          <p14:tracePt t="7705" x="1801813" y="4019550"/>
          <p14:tracePt t="7722" x="1809750" y="4019550"/>
          <p14:tracePt t="7729" x="1809750" y="4037013"/>
          <p14:tracePt t="7738" x="1819275" y="4044950"/>
          <p14:tracePt t="7763" x="1827213" y="4052888"/>
          <p14:tracePt t="7771" x="1827213" y="4062413"/>
          <p14:tracePt t="7778" x="1827213" y="4070350"/>
          <p14:tracePt t="7786" x="1827213" y="4079875"/>
          <p14:tracePt t="7802" x="1827213" y="4087813"/>
          <p14:tracePt t="7810" x="1827213" y="4095750"/>
          <p14:tracePt t="7818" x="1844675" y="4105275"/>
          <p14:tracePt t="7890" x="1844675" y="4113213"/>
          <p14:tracePt t="7914" x="1844675" y="4121150"/>
          <p14:tracePt t="7970" x="1835150" y="4130675"/>
          <p14:tracePt t="7978" x="1827213" y="4138613"/>
          <p14:tracePt t="7986" x="1819275" y="4138613"/>
          <p14:tracePt t="7994" x="1809750" y="4138613"/>
          <p14:tracePt t="8003" x="1801813" y="4146550"/>
          <p14:tracePt t="8011" x="1793875" y="4156075"/>
          <p14:tracePt t="8018" x="1784350" y="4156075"/>
          <p14:tracePt t="8026" x="1776413" y="4171950"/>
          <p14:tracePt t="8050" x="1766888" y="4171950"/>
          <p14:tracePt t="8058" x="1758950" y="4189413"/>
          <p14:tracePt t="8066" x="1733550" y="4189413"/>
          <p14:tracePt t="8074" x="1725613" y="4189413"/>
          <p14:tracePt t="8082" x="1690688" y="4197350"/>
          <p14:tracePt t="8090" x="1657350" y="4197350"/>
          <p14:tracePt t="8098" x="1622425" y="4197350"/>
          <p14:tracePt t="8106" x="1597025" y="4206875"/>
          <p14:tracePt t="8115" x="1571625" y="4214813"/>
          <p14:tracePt t="8122" x="1546225" y="4214813"/>
          <p14:tracePt t="8130" x="1538288" y="4214813"/>
          <p14:tracePt t="8138" x="1512888" y="4214813"/>
          <p14:tracePt t="8146" x="1504950" y="4214813"/>
          <p14:tracePt t="8162" x="1477963" y="4214813"/>
          <p14:tracePt t="8171" x="1462088" y="4214813"/>
          <p14:tracePt t="8179" x="1452563" y="4214813"/>
          <p14:tracePt t="8186" x="1444625" y="4214813"/>
          <p14:tracePt t="8194" x="1436688" y="4214813"/>
          <p14:tracePt t="8203" x="1419225" y="4214813"/>
          <p14:tracePt t="8210" x="1401763" y="4224338"/>
          <p14:tracePt t="8219" x="1393825" y="4224338"/>
          <p14:tracePt t="8226" x="1385888" y="4224338"/>
          <p14:tracePt t="8235" x="1368425" y="4224338"/>
          <p14:tracePt t="8242" x="1360488" y="4224338"/>
          <p14:tracePt t="8251" x="1350963" y="4224338"/>
          <p14:tracePt t="8266" x="1343025" y="4224338"/>
          <p14:tracePt t="8274" x="1333500" y="4224338"/>
          <p14:tracePt t="8283" x="1325563" y="4224338"/>
          <p14:tracePt t="8290" x="1317625" y="4224338"/>
          <p14:tracePt t="8298" x="1308100" y="4224338"/>
          <p14:tracePt t="8306" x="1300163" y="4224338"/>
          <p14:tracePt t="8322" x="1282700" y="4224338"/>
          <p14:tracePt t="8338" x="1274763" y="4224338"/>
          <p14:tracePt t="8346" x="1257300" y="4224338"/>
          <p14:tracePt t="8355" x="1249363" y="4224338"/>
          <p14:tracePt t="8378" x="1241425" y="4224338"/>
          <p14:tracePt t="8402" x="1231900" y="4224338"/>
          <p14:tracePt t="8418" x="1223963" y="4224338"/>
          <p14:tracePt t="8426" x="1216025" y="4224338"/>
          <p14:tracePt t="8434" x="1206500" y="4224338"/>
          <p14:tracePt t="8442" x="1198563" y="4224338"/>
          <p14:tracePt t="8451" x="1181100" y="4224338"/>
          <p14:tracePt t="8458" x="1173163" y="4224338"/>
          <p14:tracePt t="8474" x="1163638" y="4224338"/>
          <p14:tracePt t="8482" x="1147763" y="4224338"/>
          <p14:tracePt t="8522" x="1138238" y="4224338"/>
          <p14:tracePt t="8538" x="1130300" y="4224338"/>
          <p14:tracePt t="8586" x="1122363" y="4224338"/>
          <p14:tracePt t="8602" x="1122363" y="4214813"/>
          <p14:tracePt t="8610" x="1122363" y="4206875"/>
          <p14:tracePt t="8619" x="1122363" y="4189413"/>
          <p14:tracePt t="8626" x="1122363" y="4181475"/>
          <p14:tracePt t="8642" x="1130300" y="4156075"/>
          <p14:tracePt t="8651" x="1147763" y="4138613"/>
          <p14:tracePt t="8658" x="1173163" y="4130675"/>
          <p14:tracePt t="8666" x="1198563" y="4113213"/>
          <p14:tracePt t="8674" x="1241425" y="4105275"/>
          <p14:tracePt t="8683" x="1274763" y="4087813"/>
          <p14:tracePt t="8690" x="1343025" y="4052888"/>
          <p14:tracePt t="8698" x="1385888" y="4044950"/>
          <p14:tracePt t="8707" x="1477963" y="4011613"/>
          <p14:tracePt t="8714" x="1538288" y="3994150"/>
          <p14:tracePt t="8722" x="1597025" y="3976688"/>
          <p14:tracePt t="8730" x="1682750" y="3951288"/>
          <p14:tracePt t="8738" x="1751013" y="3935413"/>
          <p14:tracePt t="8746" x="1835150" y="3883025"/>
          <p14:tracePt t="8755" x="1911350" y="3875088"/>
          <p14:tracePt t="8762" x="1989138" y="3841750"/>
          <p14:tracePt t="8771" x="2073275" y="3824288"/>
          <p14:tracePt t="8778" x="2174875" y="3798888"/>
          <p14:tracePt t="8786" x="2293938" y="3763963"/>
          <p14:tracePt t="8794" x="2405063" y="3738563"/>
          <p14:tracePt t="8802" x="2524125" y="3679825"/>
          <p14:tracePt t="8810" x="2625725" y="3646488"/>
          <p14:tracePt t="8818" x="2744788" y="3611563"/>
          <p14:tracePt t="8826" x="2846388" y="3578225"/>
          <p14:tracePt t="8835" x="2922588" y="3535363"/>
          <p14:tracePt t="8842" x="3000375" y="3492500"/>
          <p14:tracePt t="8851" x="3059113" y="3467100"/>
          <p14:tracePt t="8858" x="3152775" y="3433763"/>
          <p14:tracePt t="8866" x="3186113" y="3424238"/>
          <p14:tracePt t="8874" x="3228975" y="3398838"/>
          <p14:tracePt t="8883" x="3271838" y="3382963"/>
          <p14:tracePt t="8891" x="3355975" y="3340100"/>
          <p14:tracePt t="8898" x="3408363" y="3314700"/>
          <p14:tracePt t="8907" x="3467100" y="3305175"/>
          <p14:tracePt t="8914" x="3527425" y="3263900"/>
          <p14:tracePt t="8922" x="3578225" y="3254375"/>
          <p14:tracePt t="8930" x="3636963" y="3238500"/>
          <p14:tracePt t="8938" x="3687763" y="3203575"/>
          <p14:tracePt t="8946" x="3713163" y="3195638"/>
          <p14:tracePt t="8955" x="3756025" y="3170238"/>
          <p14:tracePt t="8962" x="3790950" y="3152775"/>
          <p14:tracePt t="8971" x="3806825" y="3144838"/>
          <p14:tracePt t="8978" x="3832225" y="3135313"/>
          <p14:tracePt t="8986" x="3841750" y="3127375"/>
          <p14:tracePt t="8995" x="3849688" y="3127375"/>
          <p14:tracePt t="9002" x="3857625" y="3127375"/>
          <p14:tracePt t="9010" x="3857625" y="3119438"/>
          <p14:tracePt t="9018" x="3867150" y="3119438"/>
          <p14:tracePt t="9034" x="3883025" y="3101975"/>
          <p14:tracePt t="9059" x="3892550" y="3094038"/>
          <p14:tracePt t="9074" x="3908425" y="3094038"/>
          <p14:tracePt t="9098" x="3908425" y="3084513"/>
          <p14:tracePt t="9114" x="3917950" y="3076575"/>
          <p14:tracePt t="9122" x="3925888" y="3076575"/>
          <p14:tracePt t="9130" x="3935413" y="3059113"/>
          <p14:tracePt t="9139" x="3935413" y="3051175"/>
          <p14:tracePt t="9154" x="3943350" y="3051175"/>
          <p14:tracePt t="9162" x="3951288" y="3041650"/>
          <p14:tracePt t="9178" x="3951288" y="3033713"/>
          <p14:tracePt t="9426" x="3951288" y="3025775"/>
          <p14:tracePt t="9442" x="3951288" y="3008313"/>
          <p14:tracePt t="9450" x="3960813" y="3000375"/>
          <p14:tracePt t="9659" x="3968750" y="2990850"/>
          <p14:tracePt t="9867" x="3976688" y="2982913"/>
          <p14:tracePt t="9900" x="3994150" y="2965450"/>
          <p14:tracePt t="9907" x="4002088" y="2949575"/>
          <p14:tracePt t="9915" x="4002088" y="2940050"/>
          <p14:tracePt t="9923" x="4011613" y="2940050"/>
          <p14:tracePt t="10123" x="4011613" y="2932113"/>
          <p14:tracePt t="10219" x="4011613" y="2914650"/>
          <p14:tracePt t="10243" x="4019550" y="2906713"/>
          <p14:tracePt t="10276" x="4019550" y="2897188"/>
          <p14:tracePt t="10300" x="4027488" y="2889250"/>
          <p14:tracePt t="10548" x="4027488" y="2881313"/>
          <p14:tracePt t="10596" x="4027488" y="2871788"/>
          <p14:tracePt t="11636" x="4037013" y="2871788"/>
          <p14:tracePt t="11659" x="4044950" y="2871788"/>
          <p14:tracePt t="11796" x="4052888" y="2871788"/>
          <p14:tracePt t="11804" x="4062413" y="2871788"/>
          <p14:tracePt t="11820" x="4070350" y="2881313"/>
          <p14:tracePt t="11828" x="4079875" y="2881313"/>
          <p14:tracePt t="11837" x="4087813" y="2881313"/>
          <p14:tracePt t="11844" x="4105275" y="2881313"/>
          <p14:tracePt t="11853" x="4121150" y="2881313"/>
          <p14:tracePt t="11860" x="4130675" y="2881313"/>
          <p14:tracePt t="11868" x="4146550" y="2881313"/>
          <p14:tracePt t="11889" x="4164013" y="2881313"/>
          <p14:tracePt t="11892" x="4181475" y="2881313"/>
          <p14:tracePt t="11900" x="4189413" y="2881313"/>
          <p14:tracePt t="11908" x="4197350" y="2881313"/>
          <p14:tracePt t="11916" x="4206875" y="2881313"/>
          <p14:tracePt t="11924" x="4214813" y="2881313"/>
          <p14:tracePt t="11932" x="4224338" y="2881313"/>
          <p14:tracePt t="11940" x="4240213" y="2881313"/>
          <p14:tracePt t="11948" x="4257675" y="2881313"/>
          <p14:tracePt t="11956" x="4265613" y="2881313"/>
          <p14:tracePt t="11964" x="4275138" y="2881313"/>
          <p14:tracePt t="11972" x="4300538" y="2881313"/>
          <p14:tracePt t="11980" x="4316413" y="2881313"/>
          <p14:tracePt t="11988" x="4325938" y="2881313"/>
          <p14:tracePt t="11996" x="4333875" y="2881313"/>
          <p14:tracePt t="12006" x="4359275" y="2881313"/>
          <p14:tracePt t="12012" x="4368800" y="2881313"/>
          <p14:tracePt t="12021" x="4384675" y="2889250"/>
          <p14:tracePt t="12028" x="4394200" y="2889250"/>
          <p14:tracePt t="12037" x="4410075" y="2889250"/>
          <p14:tracePt t="12044" x="4427538" y="2889250"/>
          <p14:tracePt t="12052" x="4445000" y="2889250"/>
          <p14:tracePt t="12084" x="4470400" y="2889250"/>
          <p14:tracePt t="12116" x="4478338" y="2889250"/>
          <p14:tracePt t="12133" x="4486275" y="2889250"/>
          <p14:tracePt t="12140" x="4495800" y="2889250"/>
          <p14:tracePt t="12428" x="4503738" y="2889250"/>
          <p14:tracePt t="12437" x="4513263" y="2889250"/>
          <p14:tracePt t="12468" x="4521200" y="2889250"/>
          <p14:tracePt t="12476" x="4529138" y="2889250"/>
          <p14:tracePt t="12868" x="4538663" y="2897188"/>
          <p14:tracePt t="12884" x="4546600" y="2897188"/>
          <p14:tracePt t="12892" x="4554538" y="2906713"/>
          <p14:tracePt t="12908" x="4579938" y="2906713"/>
          <p14:tracePt t="12924" x="4589463" y="2906713"/>
          <p14:tracePt t="12933" x="4597400" y="2906713"/>
          <p14:tracePt t="12949" x="4614863" y="2906713"/>
          <p14:tracePt t="12957" x="4622800" y="2906713"/>
          <p14:tracePt t="12965" x="4630738" y="2906713"/>
          <p14:tracePt t="12973" x="4665663" y="2906713"/>
          <p14:tracePt t="12981" x="4708525" y="2906713"/>
          <p14:tracePt t="12989" x="4749800" y="2906713"/>
          <p14:tracePt t="12997" x="4784725" y="2906713"/>
          <p14:tracePt t="13007" x="4852988" y="2906713"/>
          <p14:tracePt t="13013" x="4886325" y="2897188"/>
          <p14:tracePt t="13022" x="4903788" y="2889250"/>
          <p14:tracePt t="13029" x="4962525" y="2889250"/>
          <p14:tracePt t="13039" x="5005388" y="2871788"/>
          <p14:tracePt t="13045" x="5038725" y="2871788"/>
          <p14:tracePt t="13053" x="5073650" y="2863850"/>
          <p14:tracePt t="13061" x="5106988" y="2855913"/>
          <p14:tracePt t="13069" x="5149850" y="2846388"/>
          <p14:tracePt t="13077" x="5183188" y="2838450"/>
          <p14:tracePt t="13084" x="5218113" y="2805113"/>
          <p14:tracePt t="13093" x="5243513" y="2805113"/>
          <p14:tracePt t="13100" x="5286375" y="2805113"/>
          <p14:tracePt t="13108" x="5311775" y="2795588"/>
          <p14:tracePt t="13116" x="5337175" y="2787650"/>
          <p14:tracePt t="13124" x="5345113" y="2787650"/>
          <p14:tracePt t="13132" x="5370513" y="2778125"/>
          <p14:tracePt t="13140" x="5387975" y="2778125"/>
          <p14:tracePt t="13156" x="5413375" y="2778125"/>
          <p14:tracePt t="13164" x="5421313" y="2778125"/>
          <p14:tracePt t="13172" x="5438775" y="2778125"/>
          <p14:tracePt t="13180" x="5464175" y="2770188"/>
          <p14:tracePt t="13188" x="5472113" y="2770188"/>
          <p14:tracePt t="13196" x="5489575" y="2770188"/>
          <p14:tracePt t="13204" x="5514975" y="2770188"/>
          <p14:tracePt t="13212" x="5540375" y="2770188"/>
          <p14:tracePt t="13221" x="5549900" y="2770188"/>
          <p14:tracePt t="13228" x="5575300" y="2770188"/>
          <p14:tracePt t="13237" x="5583238" y="2770188"/>
          <p14:tracePt t="13245" x="5600700" y="2770188"/>
          <p14:tracePt t="13254" x="5608638" y="2770188"/>
          <p14:tracePt t="13261" x="5626100" y="2770188"/>
          <p14:tracePt t="13268" x="5651500" y="2762250"/>
          <p14:tracePt t="13276" x="5668963" y="2752725"/>
          <p14:tracePt t="13285" x="5702300" y="2752725"/>
          <p14:tracePt t="13292" x="5710238" y="2744788"/>
          <p14:tracePt t="13300" x="5761038" y="2736850"/>
          <p14:tracePt t="13308" x="5788025" y="2727325"/>
          <p14:tracePt t="13316" x="5838825" y="2719388"/>
          <p14:tracePt t="13324" x="5864225" y="2711450"/>
          <p14:tracePt t="13332" x="5897563" y="2693988"/>
          <p14:tracePt t="13340" x="5948363" y="2651125"/>
          <p14:tracePt t="13348" x="5965825" y="2651125"/>
          <p14:tracePt t="13356" x="5991225" y="2633663"/>
          <p14:tracePt t="13364" x="6008688" y="2617788"/>
          <p14:tracePt t="13374" x="6034088" y="2608263"/>
          <p14:tracePt t="13380" x="6042025" y="2592388"/>
          <p14:tracePt t="13390" x="6059488" y="2582863"/>
          <p14:tracePt t="13396" x="6084888" y="2574925"/>
          <p14:tracePt t="13404" x="6092825" y="2574925"/>
          <p14:tracePt t="13412" x="6102350" y="2566988"/>
          <p14:tracePt t="13421" x="6118225" y="2541588"/>
          <p14:tracePt t="13428" x="6135688" y="2541588"/>
          <p14:tracePt t="13437" x="6143625" y="2541588"/>
          <p14:tracePt t="13444" x="6161088" y="2532063"/>
          <p14:tracePt t="13454" x="6178550" y="2532063"/>
          <p14:tracePt t="13461" x="6194425" y="2524125"/>
          <p14:tracePt t="13468" x="6211888" y="2524125"/>
          <p14:tracePt t="13476" x="6237288" y="2524125"/>
          <p14:tracePt t="13485" x="6246813" y="2524125"/>
          <p14:tracePt t="13492" x="6262688" y="2524125"/>
          <p14:tracePt t="13508" x="6288088" y="2524125"/>
          <p14:tracePt t="13516" x="6297613" y="2524125"/>
          <p14:tracePt t="13533" x="6323013" y="2524125"/>
          <p14:tracePt t="13540" x="6330950" y="2524125"/>
          <p14:tracePt t="13548" x="6338888" y="2524125"/>
          <p14:tracePt t="13556" x="6356350" y="2516188"/>
          <p14:tracePt t="13572" x="6365875" y="2516188"/>
          <p14:tracePt t="13589" x="6373813" y="2516188"/>
          <p14:tracePt t="13596" x="6381750" y="2516188"/>
          <p14:tracePt t="13604" x="6391275" y="2516188"/>
          <p14:tracePt t="13621" x="6399213" y="2516188"/>
          <p14:tracePt t="13628" x="6407150" y="2516188"/>
          <p14:tracePt t="13644" x="6424613" y="2516188"/>
          <p14:tracePt t="13652" x="6432550" y="2516188"/>
          <p14:tracePt t="13660" x="6442075" y="2516188"/>
          <p14:tracePt t="13668" x="6450013" y="2516188"/>
          <p14:tracePt t="13691" x="6457950" y="2516188"/>
          <p14:tracePt t="13700" x="6467475" y="2516188"/>
          <p14:tracePt t="13725" x="6475413" y="2516188"/>
          <p14:tracePt t="13765" x="6492875" y="2516188"/>
          <p14:tracePt t="13781" x="6500813" y="2516188"/>
          <p14:tracePt t="13877" x="6510338" y="2532063"/>
          <p14:tracePt t="14005" x="6518275" y="2549525"/>
          <p14:tracePt t="14037" x="6518275" y="2557463"/>
          <p14:tracePt t="14045" x="6526213" y="2566988"/>
          <p14:tracePt t="14109" x="6535738" y="2566988"/>
          <p14:tracePt t="14117" x="6543675" y="2566988"/>
          <p14:tracePt t="14125" x="6551613" y="2566988"/>
          <p14:tracePt t="14141" x="6561138" y="2566988"/>
          <p14:tracePt t="14150" x="6569075" y="2566988"/>
          <p14:tracePt t="14189" x="6577013" y="2566988"/>
          <p14:tracePt t="14213" x="6586538" y="2574925"/>
          <p14:tracePt t="14325" x="6594475" y="2582863"/>
          <p14:tracePt t="14581" x="6594475" y="2592388"/>
          <p14:tracePt t="14589" x="6594475" y="2600325"/>
          <p14:tracePt t="14605" x="6594475" y="2608263"/>
          <p14:tracePt t="14757" x="6602413" y="2617788"/>
          <p14:tracePt t="14894" x="6602413" y="2625725"/>
          <p14:tracePt t="15174" x="6602413" y="2633663"/>
          <p14:tracePt t="15253" x="6602413" y="2643188"/>
          <p14:tracePt t="15270" x="6602413" y="2651125"/>
          <p14:tracePt t="15309" x="6586538" y="2660650"/>
          <p14:tracePt t="15334" x="6569075" y="2668588"/>
          <p14:tracePt t="15342" x="6569075" y="2676525"/>
          <p14:tracePt t="15350" x="6551613" y="2676525"/>
          <p14:tracePt t="15357" x="6518275" y="2693988"/>
          <p14:tracePt t="15366" x="6500813" y="2701925"/>
          <p14:tracePt t="15373" x="6483350" y="2711450"/>
          <p14:tracePt t="15382" x="6457950" y="2727325"/>
          <p14:tracePt t="15391" x="6442075" y="2736850"/>
          <p14:tracePt t="15397" x="6424613" y="2744788"/>
          <p14:tracePt t="15407" x="6391275" y="2762250"/>
          <p14:tracePt t="15413" x="6381750" y="2770188"/>
          <p14:tracePt t="15421" x="6365875" y="2770188"/>
          <p14:tracePt t="15429" x="6348413" y="2778125"/>
          <p14:tracePt t="15438" x="6330950" y="2787650"/>
          <p14:tracePt t="15446" x="6313488" y="2805113"/>
          <p14:tracePt t="15454" x="6305550" y="2805113"/>
          <p14:tracePt t="15462" x="6288088" y="2813050"/>
          <p14:tracePt t="15471" x="6254750" y="2830513"/>
          <p14:tracePt t="15477" x="6246813" y="2838450"/>
          <p14:tracePt t="15487" x="6237288" y="2838450"/>
          <p14:tracePt t="15494" x="6221413" y="2846388"/>
          <p14:tracePt t="15502" x="6211888" y="2855913"/>
          <p14:tracePt t="15510" x="6186488" y="2855913"/>
          <p14:tracePt t="15518" x="6178550" y="2871788"/>
          <p14:tracePt t="15526" x="6161088" y="2897188"/>
          <p14:tracePt t="15534" x="6135688" y="2906713"/>
          <p14:tracePt t="15542" x="6118225" y="2906713"/>
          <p14:tracePt t="15550" x="6102350" y="2922588"/>
          <p14:tracePt t="15558" x="6076950" y="2932113"/>
          <p14:tracePt t="15566" x="6059488" y="2949575"/>
          <p14:tracePt t="15574" x="6049963" y="2957513"/>
          <p14:tracePt t="15582" x="6034088" y="2965450"/>
          <p14:tracePt t="15591" x="6008688" y="2974975"/>
          <p14:tracePt t="15597" x="5999163" y="2982913"/>
          <p14:tracePt t="15607" x="5991225" y="2982913"/>
          <p14:tracePt t="15613" x="5983288" y="2990850"/>
          <p14:tracePt t="15622" x="5973763" y="2990850"/>
          <p14:tracePt t="15629" x="5965825" y="3008313"/>
          <p14:tracePt t="15640" x="5957888" y="3008313"/>
          <p14:tracePt t="15645" x="5948363" y="3016250"/>
          <p14:tracePt t="15661" x="5940425" y="3025775"/>
          <p14:tracePt t="15676" x="5932488" y="3025775"/>
          <p14:tracePt t="15735" x="5922963" y="3025775"/>
          <p14:tracePt t="15751" x="5905500" y="3033713"/>
          <p14:tracePt t="15758" x="5897563" y="3033713"/>
          <p14:tracePt t="15766" x="5889625" y="3041650"/>
          <p14:tracePt t="15783" x="5872163" y="3051175"/>
          <p14:tracePt t="15790" x="5864225" y="3051175"/>
          <p14:tracePt t="15799" x="5854700" y="3059113"/>
          <p14:tracePt t="15806" x="5838825" y="3059113"/>
          <p14:tracePt t="15815" x="5821363" y="3059113"/>
          <p14:tracePt t="15823" x="5778500" y="3094038"/>
          <p14:tracePt t="15831" x="5770563" y="3094038"/>
          <p14:tracePt t="15838" x="5753100" y="3109913"/>
          <p14:tracePt t="15846" x="5735638" y="3119438"/>
          <p14:tracePt t="15854" x="5719763" y="3135313"/>
          <p14:tracePt t="15863" x="5702300" y="3144838"/>
          <p14:tracePt t="15871" x="5694363" y="3144838"/>
          <p14:tracePt t="15887" x="5676900" y="3160713"/>
          <p14:tracePt t="15894" x="5651500" y="3178175"/>
          <p14:tracePt t="15906" x="5641975" y="3178175"/>
          <p14:tracePt t="15910" x="5634038" y="3178175"/>
          <p14:tracePt t="15919" x="5626100" y="3178175"/>
          <p14:tracePt t="15926" x="5616575" y="3186113"/>
          <p14:tracePt t="15935" x="5608638" y="3195638"/>
          <p14:tracePt t="15943" x="5600700" y="3203575"/>
          <p14:tracePt t="15951" x="5591175" y="3203575"/>
          <p14:tracePt t="15958" x="5583238" y="3203575"/>
          <p14:tracePt t="15966" x="5557838" y="3221038"/>
          <p14:tracePt t="15974" x="5540375" y="3221038"/>
          <p14:tracePt t="15990" x="5532438" y="3221038"/>
          <p14:tracePt t="15998" x="5514975" y="3228975"/>
          <p14:tracePt t="16015" x="5507038" y="3228975"/>
          <p14:tracePt t="16023" x="5497513" y="3238500"/>
          <p14:tracePt t="16039" x="5481638" y="3246438"/>
          <p14:tracePt t="16047" x="5472113" y="3254375"/>
          <p14:tracePt t="16063" x="5456238" y="3254375"/>
          <p14:tracePt t="16071" x="5430838" y="3254375"/>
          <p14:tracePt t="16079" x="5430838" y="3263900"/>
          <p14:tracePt t="16088" x="5413375" y="3271838"/>
          <p14:tracePt t="16094" x="5405438" y="3271838"/>
          <p14:tracePt t="16111" x="5395913" y="3271838"/>
          <p14:tracePt t="16126" x="5387975" y="3271838"/>
          <p14:tracePt t="16151" x="5387975" y="3279775"/>
          <p14:tracePt t="16166" x="5380038" y="3279775"/>
          <p14:tracePt t="16343" x="5353050" y="3289300"/>
          <p14:tracePt t="16351" x="5353050" y="3297238"/>
          <p14:tracePt t="16358" x="5345113" y="3297238"/>
          <p14:tracePt t="16366" x="5327650" y="3305175"/>
          <p14:tracePt t="16375" x="5311775" y="3314700"/>
          <p14:tracePt t="16383" x="5302250" y="3322638"/>
          <p14:tracePt t="16390" x="5294313" y="3322638"/>
          <p14:tracePt t="16406" x="5286375" y="3330575"/>
          <p14:tracePt t="16431" x="5268913" y="3340100"/>
          <p14:tracePt t="16446" x="5251450" y="3348038"/>
          <p14:tracePt t="16455" x="5243513" y="3355975"/>
          <p14:tracePt t="16471" x="5226050" y="3373438"/>
          <p14:tracePt t="16487" x="5200650" y="3382963"/>
          <p14:tracePt t="16504" x="5200650" y="3390900"/>
          <p14:tracePt t="16520" x="5175250" y="3390900"/>
          <p14:tracePt t="16534" x="5157788" y="3398838"/>
          <p14:tracePt t="16551" x="5132388" y="3408363"/>
          <p14:tracePt t="16558" x="5116513" y="3408363"/>
          <p14:tracePt t="16566" x="5091113" y="3424238"/>
          <p14:tracePt t="16575" x="5073650" y="3449638"/>
          <p14:tracePt t="16583" x="5056188" y="3459163"/>
          <p14:tracePt t="16590" x="5038725" y="3467100"/>
          <p14:tracePt t="16607" x="5030788" y="3467100"/>
          <p14:tracePt t="16615" x="5022850" y="3467100"/>
          <p14:tracePt t="16631" x="5013325" y="3467100"/>
          <p14:tracePt t="16847" x="5005388" y="3484563"/>
          <p14:tracePt t="17151" x="4997450" y="3484563"/>
          <p14:tracePt t="17191" x="4997450" y="3475038"/>
          <p14:tracePt t="17319" x="4997450" y="3467100"/>
          <p14:tracePt t="18167" x="5005388" y="3467100"/>
          <p14:tracePt t="18184" x="5013325" y="3467100"/>
          <p14:tracePt t="18199" x="5030788" y="3459163"/>
          <p14:tracePt t="18207" x="5038725" y="3459163"/>
          <p14:tracePt t="18216" x="5048250" y="3449638"/>
          <p14:tracePt t="18223" x="5081588" y="3441700"/>
          <p14:tracePt t="18231" x="5099050" y="3441700"/>
          <p14:tracePt t="18239" x="5116513" y="3433763"/>
          <p14:tracePt t="18247" x="5132388" y="3433763"/>
          <p14:tracePt t="18255" x="5149850" y="3416300"/>
          <p14:tracePt t="18271" x="5167313" y="3416300"/>
          <p14:tracePt t="18279" x="5183188" y="3408363"/>
          <p14:tracePt t="18286" x="5218113" y="3398838"/>
          <p14:tracePt t="18295" x="5226050" y="3390900"/>
          <p14:tracePt t="18303" x="5251450" y="3390900"/>
          <p14:tracePt t="18311" x="5276850" y="3382963"/>
          <p14:tracePt t="18320" x="5286375" y="3382963"/>
          <p14:tracePt t="18327" x="5319713" y="3355975"/>
          <p14:tracePt t="18337" x="5370513" y="3355975"/>
          <p14:tracePt t="18344" x="5395913" y="3355975"/>
          <p14:tracePt t="18353" x="5421313" y="3340100"/>
          <p14:tracePt t="18359" x="5446713" y="3340100"/>
          <p14:tracePt t="18367" x="5489575" y="3330575"/>
          <p14:tracePt t="18375" x="5514975" y="3322638"/>
          <p14:tracePt t="18384" x="5540375" y="3314700"/>
          <p14:tracePt t="18391" x="5565775" y="3314700"/>
          <p14:tracePt t="18399" x="5591175" y="3305175"/>
          <p14:tracePt t="18407" x="5626100" y="3297238"/>
          <p14:tracePt t="18415" x="5659438" y="3289300"/>
          <p14:tracePt t="18423" x="5676900" y="3279775"/>
          <p14:tracePt t="18431" x="5710238" y="3271838"/>
          <p14:tracePt t="18439" x="5761038" y="3254375"/>
          <p14:tracePt t="18447" x="5803900" y="3254375"/>
          <p14:tracePt t="18455" x="5846763" y="3238500"/>
          <p14:tracePt t="18463" x="5889625" y="3221038"/>
          <p14:tracePt t="18473" x="5915025" y="3211513"/>
          <p14:tracePt t="18480" x="5948363" y="3203575"/>
          <p14:tracePt t="18487" x="5973763" y="3203575"/>
          <p14:tracePt t="18496" x="6008688" y="3203575"/>
          <p14:tracePt t="18503" x="6024563" y="3203575"/>
          <p14:tracePt t="18512" x="6067425" y="3203575"/>
          <p14:tracePt t="18520" x="6110288" y="3221038"/>
          <p14:tracePt t="18527" x="6118225" y="3238500"/>
          <p14:tracePt t="18537" x="6143625" y="3271838"/>
          <p14:tracePt t="18544" x="6153150" y="3330575"/>
          <p14:tracePt t="18551" x="6153150" y="3424238"/>
          <p14:tracePt t="18567" x="6153150" y="3459163"/>
          <p14:tracePt t="18576" x="6153150" y="3467100"/>
          <p14:tracePt t="18591" x="6161088" y="3467100"/>
          <p14:tracePt t="18599" x="6161088" y="3424238"/>
          <p14:tracePt t="19056" x="6169025" y="3416300"/>
          <p14:tracePt t="19143" x="6169025" y="3408363"/>
          <p14:tracePt t="19152" x="6186488" y="3382963"/>
          <p14:tracePt t="19160" x="6254750" y="3340100"/>
          <p14:tracePt t="19168" x="6330950" y="3305175"/>
          <p14:tracePt t="19176" x="6407150" y="3279775"/>
          <p14:tracePt t="19184" x="6467475" y="3271838"/>
          <p14:tracePt t="19192" x="6500813" y="3254375"/>
          <p14:tracePt t="19199" x="6561138" y="3246438"/>
          <p14:tracePt t="19207" x="6602413" y="3228975"/>
          <p14:tracePt t="19216" x="6670675" y="3195638"/>
          <p14:tracePt t="19224" x="6772275" y="3160713"/>
          <p14:tracePt t="19232" x="6832600" y="3119438"/>
          <p14:tracePt t="19239" x="6926263" y="3094038"/>
          <p14:tracePt t="19247" x="7002463" y="3059113"/>
          <p14:tracePt t="19256" x="7104063" y="3025775"/>
          <p14:tracePt t="19263" x="7180263" y="3008313"/>
          <p14:tracePt t="19272" x="7240588" y="2982913"/>
          <p14:tracePt t="19279" x="7342188" y="2940050"/>
          <p14:tracePt t="19287" x="7418388" y="2922588"/>
          <p14:tracePt t="19295" x="7494588" y="2897188"/>
          <p14:tracePt t="19303" x="7562850" y="2881313"/>
          <p14:tracePt t="19312" x="7681913" y="2855913"/>
          <p14:tracePt t="19320" x="7758113" y="2830513"/>
          <p14:tracePt t="19327" x="7851775" y="2820988"/>
          <p14:tracePt t="19337" x="7945438" y="2795588"/>
          <p14:tracePt t="19344" x="8056563" y="2787650"/>
          <p14:tracePt t="19353" x="8150225" y="2752725"/>
          <p14:tracePt t="19360" x="8218488" y="2744788"/>
          <p14:tracePt t="19367" x="8310563" y="2719388"/>
          <p14:tracePt t="19376" x="8413750" y="2701925"/>
          <p14:tracePt t="19384" x="8523288" y="2676525"/>
          <p14:tracePt t="19392" x="8599488" y="2651125"/>
          <p14:tracePt t="19399" x="8677275" y="2643188"/>
          <p14:tracePt t="19407" x="8761413" y="2633663"/>
          <p14:tracePt t="19416" x="8847138" y="2625725"/>
          <p14:tracePt t="19423" x="8948738" y="2608263"/>
          <p14:tracePt t="19431" x="9050338" y="2600325"/>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tx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バッヂ機能</a:t>
            </a:r>
            <a:endParaRPr lang="en-US" altLang="ja-JP" sz="4400" b="1" dirty="0">
              <a:solidFill>
                <a:schemeClr val="tx1"/>
              </a:solidFill>
            </a:endParaRPr>
          </a:p>
        </p:txBody>
      </p:sp>
      <p:sp>
        <p:nvSpPr>
          <p:cNvPr id="2" name="テキスト ボックス 1">
            <a:extLst>
              <a:ext uri="{FF2B5EF4-FFF2-40B4-BE49-F238E27FC236}">
                <a16:creationId xmlns:a16="http://schemas.microsoft.com/office/drawing/2014/main" id="{FB5B987E-C65F-414E-A6F6-9AF5BF9F40B5}"/>
              </a:ext>
            </a:extLst>
          </p:cNvPr>
          <p:cNvSpPr txBox="1"/>
          <p:nvPr/>
        </p:nvSpPr>
        <p:spPr>
          <a:xfrm>
            <a:off x="382701" y="1185110"/>
            <a:ext cx="6641431" cy="369332"/>
          </a:xfrm>
          <a:prstGeom prst="rect">
            <a:avLst/>
          </a:prstGeom>
          <a:noFill/>
        </p:spPr>
        <p:txBody>
          <a:bodyPr wrap="square" rtlCol="0">
            <a:spAutoFit/>
          </a:bodyPr>
          <a:lstStyle/>
          <a:p>
            <a:r>
              <a:rPr kumimoji="1" lang="ja-JP" altLang="en-US" dirty="0"/>
              <a:t>今回の実験ではバッヂ機能を実装しています。</a:t>
            </a:r>
          </a:p>
        </p:txBody>
      </p:sp>
      <p:grpSp>
        <p:nvGrpSpPr>
          <p:cNvPr id="10" name="グループ化 9">
            <a:extLst>
              <a:ext uri="{FF2B5EF4-FFF2-40B4-BE49-F238E27FC236}">
                <a16:creationId xmlns:a16="http://schemas.microsoft.com/office/drawing/2014/main" id="{398F0D1D-E086-4CB6-B9BA-31E5245B3EC3}"/>
              </a:ext>
            </a:extLst>
          </p:cNvPr>
          <p:cNvGrpSpPr/>
          <p:nvPr/>
        </p:nvGrpSpPr>
        <p:grpSpPr>
          <a:xfrm>
            <a:off x="399353" y="1685193"/>
            <a:ext cx="8345294" cy="904737"/>
            <a:chOff x="75655" y="2141621"/>
            <a:chExt cx="8345294" cy="904737"/>
          </a:xfrm>
        </p:grpSpPr>
        <p:pic>
          <p:nvPicPr>
            <p:cNvPr id="8" name="図 7">
              <a:extLst>
                <a:ext uri="{FF2B5EF4-FFF2-40B4-BE49-F238E27FC236}">
                  <a16:creationId xmlns:a16="http://schemas.microsoft.com/office/drawing/2014/main" id="{9FD2CBE1-81FD-404D-BA19-42E63698A8FF}"/>
                </a:ext>
              </a:extLst>
            </p:cNvPr>
            <p:cNvPicPr>
              <a:picLocks noChangeAspect="1"/>
            </p:cNvPicPr>
            <p:nvPr/>
          </p:nvPicPr>
          <p:blipFill>
            <a:blip r:embed="rId5"/>
            <a:stretch>
              <a:fillRect/>
            </a:stretch>
          </p:blipFill>
          <p:spPr>
            <a:xfrm>
              <a:off x="75655" y="2141621"/>
              <a:ext cx="8345294" cy="904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正方形/長方形 8">
              <a:extLst>
                <a:ext uri="{FF2B5EF4-FFF2-40B4-BE49-F238E27FC236}">
                  <a16:creationId xmlns:a16="http://schemas.microsoft.com/office/drawing/2014/main" id="{09555D8E-10D2-4880-95C3-466DF9F80CBA}"/>
                </a:ext>
              </a:extLst>
            </p:cNvPr>
            <p:cNvSpPr/>
            <p:nvPr/>
          </p:nvSpPr>
          <p:spPr>
            <a:xfrm>
              <a:off x="1010653" y="2234373"/>
              <a:ext cx="4882325" cy="71923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826AF98D-CB87-44C7-BA39-2C4636198410}"/>
              </a:ext>
            </a:extLst>
          </p:cNvPr>
          <p:cNvSpPr txBox="1"/>
          <p:nvPr/>
        </p:nvSpPr>
        <p:spPr>
          <a:xfrm>
            <a:off x="309813" y="2887682"/>
            <a:ext cx="8524374" cy="3693319"/>
          </a:xfrm>
          <a:prstGeom prst="rect">
            <a:avLst/>
          </a:prstGeom>
          <a:noFill/>
        </p:spPr>
        <p:txBody>
          <a:bodyPr wrap="square" rtlCol="0">
            <a:spAutoFit/>
          </a:bodyPr>
          <a:lstStyle/>
          <a:p>
            <a:r>
              <a:rPr kumimoji="1" lang="ja-JP" altLang="en-US" dirty="0"/>
              <a:t>バッヂは</a:t>
            </a:r>
            <a:r>
              <a:rPr kumimoji="1" lang="en-US" altLang="ja-JP" dirty="0"/>
              <a:t>Home</a:t>
            </a:r>
            <a:r>
              <a:rPr kumimoji="1" lang="ja-JP" altLang="en-US" dirty="0"/>
              <a:t>ページの下部の「バッヂ一覧」（</a:t>
            </a:r>
            <a:r>
              <a:rPr kumimoji="1" lang="en-US" altLang="ja-JP" dirty="0"/>
              <a:t>Home</a:t>
            </a:r>
            <a:r>
              <a:rPr kumimoji="1" lang="ja-JP" altLang="en-US" dirty="0"/>
              <a:t>を開いたらすぐわかると思います！）、また、自分の名前の右側に並んでいます。</a:t>
            </a:r>
            <a:endParaRPr kumimoji="1" lang="en-US" altLang="ja-JP" dirty="0"/>
          </a:p>
          <a:p>
            <a:r>
              <a:rPr kumimoji="1" lang="ja-JP" altLang="en-US" dirty="0"/>
              <a:t>バッヂの種類は</a:t>
            </a:r>
            <a:endParaRPr kumimoji="1" lang="en-US" altLang="ja-JP" dirty="0"/>
          </a:p>
          <a:p>
            <a:r>
              <a:rPr kumimoji="1" lang="en-US" altLang="ja-JP" dirty="0"/>
              <a:t>10</a:t>
            </a:r>
            <a:r>
              <a:rPr kumimoji="1" lang="ja-JP" altLang="en-US" dirty="0"/>
              <a:t>種類</a:t>
            </a:r>
            <a:endParaRPr kumimoji="1" lang="en-US" altLang="ja-JP" dirty="0"/>
          </a:p>
          <a:p>
            <a:pPr marL="285750" indent="-285750">
              <a:buFont typeface="Arial" panose="020B0604020202020204" pitchFamily="34" charset="0"/>
              <a:buChar char="•"/>
            </a:pPr>
            <a:r>
              <a:rPr kumimoji="1" lang="ja-JP" altLang="en-US" sz="1400" dirty="0"/>
              <a:t>歩数全体</a:t>
            </a:r>
            <a:endParaRPr kumimoji="1" lang="en-US" altLang="ja-JP" sz="1400" dirty="0"/>
          </a:p>
          <a:p>
            <a:pPr marL="285750" indent="-285750">
              <a:buFont typeface="Arial" panose="020B0604020202020204" pitchFamily="34" charset="0"/>
              <a:buChar char="•"/>
            </a:pPr>
            <a:r>
              <a:rPr kumimoji="1" lang="ja-JP" altLang="en-US" sz="1400" dirty="0"/>
              <a:t>歩数</a:t>
            </a:r>
            <a:r>
              <a:rPr kumimoji="1" lang="en-US" altLang="ja-JP" sz="1400" dirty="0"/>
              <a:t>Lv1</a:t>
            </a:r>
          </a:p>
          <a:p>
            <a:pPr marL="285750" indent="-285750">
              <a:buFont typeface="Arial" panose="020B0604020202020204" pitchFamily="34" charset="0"/>
              <a:buChar char="•"/>
            </a:pPr>
            <a:r>
              <a:rPr kumimoji="1" lang="ja-JP" altLang="en-US" sz="1400" dirty="0"/>
              <a:t>歩数</a:t>
            </a:r>
            <a:r>
              <a:rPr kumimoji="1" lang="en-US" altLang="ja-JP" sz="1400" dirty="0"/>
              <a:t>Lv2</a:t>
            </a:r>
          </a:p>
          <a:p>
            <a:pPr marL="285750" indent="-285750">
              <a:buFont typeface="Arial" panose="020B0604020202020204" pitchFamily="34" charset="0"/>
              <a:buChar char="•"/>
            </a:pPr>
            <a:r>
              <a:rPr kumimoji="1" lang="ja-JP" altLang="en-US" sz="1400" dirty="0"/>
              <a:t>議論全体</a:t>
            </a:r>
            <a:endParaRPr kumimoji="1" lang="en-US" altLang="ja-JP" sz="1400" dirty="0"/>
          </a:p>
          <a:p>
            <a:pPr marL="285750" indent="-285750">
              <a:buFont typeface="Arial" panose="020B0604020202020204" pitchFamily="34" charset="0"/>
              <a:buChar char="•"/>
            </a:pPr>
            <a:r>
              <a:rPr kumimoji="1" lang="ja-JP" altLang="en-US" sz="1400" dirty="0"/>
              <a:t>議論</a:t>
            </a:r>
            <a:r>
              <a:rPr kumimoji="1" lang="en-US" altLang="ja-JP" sz="1400" dirty="0"/>
              <a:t>Lv1</a:t>
            </a:r>
          </a:p>
          <a:p>
            <a:pPr marL="285750" indent="-285750">
              <a:buFont typeface="Arial" panose="020B0604020202020204" pitchFamily="34" charset="0"/>
              <a:buChar char="•"/>
            </a:pPr>
            <a:r>
              <a:rPr kumimoji="1" lang="ja-JP" altLang="en-US" sz="1400" dirty="0"/>
              <a:t>議論</a:t>
            </a:r>
            <a:r>
              <a:rPr kumimoji="1" lang="en-US" altLang="ja-JP" sz="1400" dirty="0"/>
              <a:t>Lv2</a:t>
            </a:r>
            <a:endParaRPr kumimoji="1" lang="ja-JP" altLang="en-US" sz="1400" dirty="0"/>
          </a:p>
          <a:p>
            <a:pPr marL="285750" indent="-285750">
              <a:buFont typeface="Arial" panose="020B0604020202020204" pitchFamily="34" charset="0"/>
              <a:buChar char="•"/>
            </a:pPr>
            <a:r>
              <a:rPr kumimoji="1" lang="ja-JP" altLang="en-US" sz="1400" dirty="0"/>
              <a:t>利他行為全体</a:t>
            </a:r>
            <a:endParaRPr kumimoji="1" lang="en-US" altLang="ja-JP" sz="1400" dirty="0"/>
          </a:p>
          <a:p>
            <a:pPr marL="285750" indent="-285750">
              <a:buFont typeface="Arial" panose="020B0604020202020204" pitchFamily="34" charset="0"/>
              <a:buChar char="•"/>
            </a:pPr>
            <a:r>
              <a:rPr kumimoji="1" lang="ja-JP" altLang="en-US" sz="1400" dirty="0"/>
              <a:t>利他行為</a:t>
            </a:r>
            <a:r>
              <a:rPr kumimoji="1" lang="en-US" altLang="ja-JP" sz="1400" dirty="0"/>
              <a:t>Lv1</a:t>
            </a:r>
          </a:p>
          <a:p>
            <a:pPr marL="285750" indent="-285750">
              <a:buFont typeface="Arial" panose="020B0604020202020204" pitchFamily="34" charset="0"/>
              <a:buChar char="•"/>
            </a:pPr>
            <a:r>
              <a:rPr kumimoji="1" lang="ja-JP" altLang="en-US" sz="1400" dirty="0"/>
              <a:t>利他行為</a:t>
            </a:r>
            <a:r>
              <a:rPr kumimoji="1" lang="en-US" altLang="ja-JP" sz="1400" dirty="0"/>
              <a:t>Lv2</a:t>
            </a:r>
            <a:endParaRPr kumimoji="1" lang="ja-JP" altLang="en-US" sz="1400" dirty="0"/>
          </a:p>
          <a:p>
            <a:r>
              <a:rPr kumimoji="1" lang="ja-JP" altLang="en-US" dirty="0"/>
              <a:t>で、それぞれの累計獲得ポイントで判断します。</a:t>
            </a:r>
            <a:endParaRPr kumimoji="1" lang="en-US" altLang="ja-JP" dirty="0"/>
          </a:p>
          <a:p>
            <a:r>
              <a:rPr kumimoji="1" lang="ja-JP" altLang="en-US" dirty="0"/>
              <a:t>それぞれ賭けよって引かれるポイントは考慮されません！</a:t>
            </a:r>
          </a:p>
        </p:txBody>
      </p:sp>
      <p:pic>
        <p:nvPicPr>
          <p:cNvPr id="32" name="図 31">
            <a:extLst>
              <a:ext uri="{FF2B5EF4-FFF2-40B4-BE49-F238E27FC236}">
                <a16:creationId xmlns:a16="http://schemas.microsoft.com/office/drawing/2014/main" id="{B1FCE688-412E-4388-8809-DE72713F8195}"/>
              </a:ext>
            </a:extLst>
          </p:cNvPr>
          <p:cNvPicPr>
            <a:picLocks noChangeAspect="1"/>
          </p:cNvPicPr>
          <p:nvPr/>
        </p:nvPicPr>
        <p:blipFill rotWithShape="1">
          <a:blip r:embed="rId6"/>
          <a:srcRect l="66159" t="66979" r="1257" b="3968"/>
          <a:stretch/>
        </p:blipFill>
        <p:spPr>
          <a:xfrm>
            <a:off x="5815324" y="3873978"/>
            <a:ext cx="2269897" cy="2286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オーディオ 15">
            <a:hlinkClick r:id="" action="ppaction://media"/>
            <a:extLst>
              <a:ext uri="{FF2B5EF4-FFF2-40B4-BE49-F238E27FC236}">
                <a16:creationId xmlns:a16="http://schemas.microsoft.com/office/drawing/2014/main" id="{4AA4E283-5E66-4519-AEA4-44FE2EA15F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076234111"/>
      </p:ext>
    </p:extLst>
  </p:cSld>
  <p:clrMapOvr>
    <a:masterClrMapping/>
  </p:clrMapOvr>
  <mc:AlternateContent xmlns:mc="http://schemas.openxmlformats.org/markup-compatibility/2006" xmlns:p14="http://schemas.microsoft.com/office/powerpoint/2010/main">
    <mc:Choice Requires="p14">
      <p:transition spd="slow" p14:dur="2000" advTm="31765"/>
    </mc:Choice>
    <mc:Fallback xmlns="">
      <p:transition spd="slow" advTm="3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7689" x="2073275" y="3543300"/>
          <p14:tracePt t="7698" x="2098675" y="3535363"/>
          <p14:tracePt t="7706" x="2159000" y="3502025"/>
          <p14:tracePt t="7714" x="2235200" y="3475038"/>
          <p14:tracePt t="7723" x="2303463" y="3449638"/>
          <p14:tracePt t="7729" x="2319338" y="3449638"/>
          <p14:tracePt t="7738" x="2354263" y="3441700"/>
          <p14:tracePt t="7745" x="2422525" y="3433763"/>
          <p14:tracePt t="7753" x="2498725" y="3424238"/>
          <p14:tracePt t="7761" x="2557463" y="3424238"/>
          <p14:tracePt t="7769" x="2643188" y="3424238"/>
          <p14:tracePt t="7777" x="2693988" y="3441700"/>
          <p14:tracePt t="7785" x="2795588" y="3467100"/>
          <p14:tracePt t="7793" x="2881313" y="3475038"/>
          <p14:tracePt t="7801" x="2982913" y="3492500"/>
          <p14:tracePt t="7810" x="3119438" y="3509963"/>
          <p14:tracePt t="7817" x="3211513" y="3535363"/>
          <p14:tracePt t="7826" x="3340100" y="3568700"/>
          <p14:tracePt t="7833" x="3527425" y="3619500"/>
          <p14:tracePt t="7841" x="3611563" y="3619500"/>
          <p14:tracePt t="7857" x="3687763" y="3646488"/>
          <p14:tracePt t="7866" x="3748088" y="3662363"/>
          <p14:tracePt t="8105" x="3748088" y="3687763"/>
          <p14:tracePt t="8113" x="3748088" y="3679825"/>
          <p14:tracePt t="8121" x="3738563" y="3679825"/>
          <p14:tracePt t="8298" x="3738563" y="3671888"/>
          <p14:tracePt t="8314" x="3748088" y="3671888"/>
          <p14:tracePt t="8322" x="3824288" y="3671888"/>
          <p14:tracePt t="8329" x="3943350" y="3671888"/>
          <p14:tracePt t="8338" x="4062413" y="3671888"/>
          <p14:tracePt t="8346" x="4189413" y="3671888"/>
          <p14:tracePt t="8353" x="4308475" y="3671888"/>
          <p14:tracePt t="8361" x="4445000" y="3654425"/>
          <p14:tracePt t="8369" x="4589463" y="3611563"/>
          <p14:tracePt t="8378" x="4775200" y="3560763"/>
          <p14:tracePt t="8385" x="4911725" y="3527425"/>
          <p14:tracePt t="8393" x="5022850" y="3502025"/>
          <p14:tracePt t="8401" x="5141913" y="3492500"/>
          <p14:tracePt t="8409" x="5251450" y="3484563"/>
          <p14:tracePt t="8417" x="5353050" y="3467100"/>
          <p14:tracePt t="8425" x="5446713" y="3467100"/>
          <p14:tracePt t="8433" x="5524500" y="3459163"/>
          <p14:tracePt t="8442" x="5608638" y="3449638"/>
          <p14:tracePt t="8449" x="5684838" y="3424238"/>
          <p14:tracePt t="8457" x="5761038" y="3416300"/>
          <p14:tracePt t="8466" x="5846763" y="3390900"/>
          <p14:tracePt t="8473" x="5905500" y="3382963"/>
          <p14:tracePt t="8482" x="6008688" y="3373438"/>
          <p14:tracePt t="8489" x="6118225" y="3373438"/>
          <p14:tracePt t="8497" x="6221413" y="3373438"/>
          <p14:tracePt t="8506" x="6313488" y="3373438"/>
          <p14:tracePt t="8513" x="6399213" y="3373438"/>
          <p14:tracePt t="8521" x="6457950" y="3373438"/>
          <p14:tracePt t="8529" x="6535738" y="3373438"/>
          <p14:tracePt t="8537" x="6577013" y="3373438"/>
          <p14:tracePt t="8545" x="6611938" y="3373438"/>
          <p14:tracePt t="8553" x="6637338" y="3373438"/>
          <p14:tracePt t="8561" x="6654800" y="3373438"/>
          <p14:tracePt t="8570" x="6662738" y="3373438"/>
          <p14:tracePt t="8577" x="6670675" y="3373438"/>
          <p14:tracePt t="8585" x="6688138" y="3373438"/>
          <p14:tracePt t="8593" x="6696075" y="3373438"/>
          <p14:tracePt t="8601" x="6713538" y="3373438"/>
          <p14:tracePt t="8609" x="6721475" y="3373438"/>
          <p14:tracePt t="8923" x="6721475" y="3382963"/>
          <p14:tracePt t="8931" x="6721475" y="3390900"/>
          <p14:tracePt t="8963" x="6713538" y="3398838"/>
          <p14:tracePt t="9027" x="6705600" y="3398838"/>
          <p14:tracePt t="9051" x="6696075" y="3408363"/>
          <p14:tracePt t="9067" x="6688138" y="3408363"/>
          <p14:tracePt t="9075" x="6688138" y="3416300"/>
          <p14:tracePt t="9155" x="6680200" y="3416300"/>
          <p14:tracePt t="9171" x="6662738" y="3424238"/>
          <p14:tracePt t="9203" x="6645275" y="3433763"/>
          <p14:tracePt t="9578" x="6637338" y="3433763"/>
          <p14:tracePt t="9706" x="6627813" y="3433763"/>
          <p14:tracePt t="9715" x="6627813" y="3441700"/>
          <p14:tracePt t="9738" x="6619875" y="3441700"/>
          <p14:tracePt t="9922" x="6611938" y="3441700"/>
          <p14:tracePt t="9930" x="6602413" y="3449638"/>
          <p14:tracePt t="9978" x="6594475" y="3449638"/>
          <p14:tracePt t="9994" x="6586538" y="3449638"/>
          <p14:tracePt t="10002" x="6577013" y="3459163"/>
          <p14:tracePt t="10010" x="6561138" y="3459163"/>
          <p14:tracePt t="10018" x="6543675" y="3467100"/>
          <p14:tracePt t="10026" x="6500813" y="3467100"/>
          <p14:tracePt t="10034" x="6457950" y="3475038"/>
          <p14:tracePt t="10042" x="6399213" y="3475038"/>
          <p14:tracePt t="10050" x="6330950" y="3475038"/>
          <p14:tracePt t="10058" x="6254750" y="3475038"/>
          <p14:tracePt t="10067" x="6186488" y="3475038"/>
          <p14:tracePt t="10074" x="6118225" y="3475038"/>
          <p14:tracePt t="10083" x="6042025" y="3475038"/>
          <p14:tracePt t="10090" x="5957888" y="3475038"/>
          <p14:tracePt t="10100" x="5872163" y="3475038"/>
          <p14:tracePt t="10106" x="5788025" y="3475038"/>
          <p14:tracePt t="10116" x="5702300" y="3467100"/>
          <p14:tracePt t="10122" x="5583238" y="3441700"/>
          <p14:tracePt t="10133" x="5514975" y="3441700"/>
          <p14:tracePt t="10138" x="5438775" y="3408363"/>
          <p14:tracePt t="10146" x="5337175" y="3398838"/>
          <p14:tracePt t="10155" x="5251450" y="3382963"/>
          <p14:tracePt t="10162" x="5175250" y="3373438"/>
          <p14:tracePt t="10172" x="5091113" y="3365500"/>
          <p14:tracePt t="10178" x="5005388" y="3355975"/>
          <p14:tracePt t="10186" x="4919663" y="3355975"/>
          <p14:tracePt t="10194" x="4818063" y="3355975"/>
          <p14:tracePt t="10202" x="4708525" y="3355975"/>
          <p14:tracePt t="10210" x="4630738" y="3330575"/>
          <p14:tracePt t="10218" x="4529138" y="3322638"/>
          <p14:tracePt t="10226" x="4435475" y="3322638"/>
          <p14:tracePt t="10234" x="4333875" y="3314700"/>
          <p14:tracePt t="10242" x="4249738" y="3297238"/>
          <p14:tracePt t="10250" x="4164013" y="3297238"/>
          <p14:tracePt t="10258" x="4087813" y="3289300"/>
          <p14:tracePt t="10266" x="4044950" y="3289300"/>
          <p14:tracePt t="10274" x="3968750" y="3289300"/>
          <p14:tracePt t="10283" x="3925888" y="3289300"/>
          <p14:tracePt t="10291" x="3867150" y="3289300"/>
          <p14:tracePt t="10300" x="3816350" y="3289300"/>
          <p14:tracePt t="10306" x="3781425" y="3289300"/>
          <p14:tracePt t="10316" x="3738563" y="3289300"/>
          <p14:tracePt t="10322" x="3662363" y="3279775"/>
          <p14:tracePt t="10331" x="3611563" y="3279775"/>
          <p14:tracePt t="10339" x="3560763" y="3271838"/>
          <p14:tracePt t="10346" x="3475038" y="3271838"/>
          <p14:tracePt t="10355" x="3433763" y="3263900"/>
          <p14:tracePt t="10364" x="3340100" y="3246438"/>
          <p14:tracePt t="10370" x="3271838" y="3246438"/>
          <p14:tracePt t="10378" x="3195638" y="3238500"/>
          <p14:tracePt t="10386" x="3101975" y="3238500"/>
          <p14:tracePt t="10394" x="3041650" y="3228975"/>
          <p14:tracePt t="10402" x="2965450" y="3221038"/>
          <p14:tracePt t="10410" x="2932113" y="3211513"/>
          <p14:tracePt t="10418" x="2897188" y="3203575"/>
          <p14:tracePt t="10427" x="2889250" y="3195638"/>
          <p14:tracePt t="10434" x="2881313" y="3195638"/>
          <p14:tracePt t="10442" x="2855913" y="3186113"/>
          <p14:tracePt t="10450" x="2846388" y="3170238"/>
          <p14:tracePt t="10458" x="2838450" y="3170238"/>
          <p14:tracePt t="10466" x="2830513" y="3160713"/>
          <p14:tracePt t="10474" x="2805113" y="3144838"/>
          <p14:tracePt t="10482" x="2787650" y="3135313"/>
          <p14:tracePt t="10491" x="2744788" y="3109913"/>
          <p14:tracePt t="10499" x="2693988" y="3076575"/>
          <p14:tracePt t="10506" x="2651125" y="3051175"/>
          <p14:tracePt t="10517" x="2625725" y="3016250"/>
          <p14:tracePt t="10522" x="2592388" y="2990850"/>
          <p14:tracePt t="10531" x="2532063" y="2957513"/>
          <p14:tracePt t="10540" x="2489200" y="2932113"/>
          <p14:tracePt t="10546" x="2463800" y="2914650"/>
          <p14:tracePt t="10556" x="2455863" y="2897188"/>
          <p14:tracePt t="10562" x="2413000" y="2846388"/>
          <p14:tracePt t="10571" x="2362200" y="2813050"/>
          <p14:tracePt t="10578" x="2336800" y="2787650"/>
          <p14:tracePt t="10586" x="2328863" y="2770188"/>
          <p14:tracePt t="10594" x="2303463" y="2736850"/>
          <p14:tracePt t="10602" x="2286000" y="2711450"/>
          <p14:tracePt t="10610" x="2260600" y="2676525"/>
          <p14:tracePt t="10619" x="2209800" y="2633663"/>
          <p14:tracePt t="10627" x="2174875" y="2600325"/>
          <p14:tracePt t="10634" x="2133600" y="2557463"/>
          <p14:tracePt t="10644" x="2108200" y="2532063"/>
          <p14:tracePt t="10651" x="2065338" y="2506663"/>
          <p14:tracePt t="10659" x="2039938" y="2481263"/>
          <p14:tracePt t="10667" x="2022475" y="2481263"/>
          <p14:tracePt t="10675" x="1989138" y="2447925"/>
          <p14:tracePt t="10683" x="1971675" y="2438400"/>
          <p14:tracePt t="10691" x="1938338" y="2405063"/>
          <p14:tracePt t="10699" x="1928813" y="2397125"/>
          <p14:tracePt t="10707" x="1911350" y="2379663"/>
          <p14:tracePt t="10717" x="1903413" y="2379663"/>
          <p14:tracePt t="10723" x="1895475" y="2371725"/>
          <p14:tracePt t="10733" x="1885950" y="2362200"/>
          <p14:tracePt t="10738" x="1878013" y="2354263"/>
          <p14:tracePt t="10939" x="1870075" y="2354263"/>
          <p14:tracePt t="10955" x="1870075" y="2362200"/>
          <p14:tracePt t="10971" x="1870075" y="2371725"/>
          <p14:tracePt t="10987" x="1860550" y="2379663"/>
          <p14:tracePt t="10995" x="1852613" y="2397125"/>
          <p14:tracePt t="11019" x="1844675" y="2397125"/>
          <p14:tracePt t="11188" x="1844675" y="2405063"/>
          <p14:tracePt t="11204" x="1844675" y="2413000"/>
          <p14:tracePt t="11227" x="1844675" y="2422525"/>
          <p14:tracePt t="11323" x="1852613" y="2422525"/>
          <p14:tracePt t="11331" x="1860550" y="2422525"/>
          <p14:tracePt t="11364" x="1870075" y="2422525"/>
          <p14:tracePt t="11371" x="1878013" y="2422525"/>
          <p14:tracePt t="11387" x="1885950" y="2422525"/>
          <p14:tracePt t="11395" x="1895475" y="2422525"/>
          <p14:tracePt t="11403" x="1903413" y="2422525"/>
          <p14:tracePt t="11411" x="1911350" y="2422525"/>
          <p14:tracePt t="11420" x="1928813" y="2422525"/>
          <p14:tracePt t="11427" x="1938338" y="2422525"/>
          <p14:tracePt t="11435" x="1963738" y="2422525"/>
          <p14:tracePt t="11443" x="1971675" y="2422525"/>
          <p14:tracePt t="11451" x="1989138" y="2422525"/>
          <p14:tracePt t="11459" x="2022475" y="2422525"/>
          <p14:tracePt t="11467" x="2030413" y="2422525"/>
          <p14:tracePt t="11475" x="2065338" y="2422525"/>
          <p14:tracePt t="11483" x="2090738" y="2422525"/>
          <p14:tracePt t="11491" x="2098675" y="2422525"/>
          <p14:tracePt t="11499" x="2124075" y="2422525"/>
          <p14:tracePt t="11507" x="2133600" y="2430463"/>
          <p14:tracePt t="11516" x="2141538" y="2430463"/>
          <p14:tracePt t="11523" x="2159000" y="2438400"/>
          <p14:tracePt t="11627" x="2159000" y="2447925"/>
          <p14:tracePt t="11683" x="2149475" y="2447925"/>
          <p14:tracePt t="11691" x="2149475" y="2455863"/>
          <p14:tracePt t="11699" x="2184400" y="2489200"/>
          <p14:tracePt t="11707" x="2268538" y="2489200"/>
          <p14:tracePt t="11715" x="2362200" y="2524125"/>
          <p14:tracePt t="11722" x="2463800" y="2557463"/>
          <p14:tracePt t="11730" x="2608263" y="2582863"/>
          <p14:tracePt t="11738" x="2701925" y="2582863"/>
          <p14:tracePt t="11747" x="2719388" y="2592388"/>
          <p14:tracePt t="11754" x="2719388" y="2625725"/>
          <p14:tracePt t="11763" x="2719388" y="2701925"/>
          <p14:tracePt t="12075" x="2701925" y="2693988"/>
          <p14:tracePt t="12187" x="2693988" y="2693988"/>
          <p14:tracePt t="12195" x="2651125" y="2686050"/>
          <p14:tracePt t="12203" x="2643188" y="2676525"/>
          <p14:tracePt t="12211" x="2625725" y="2668588"/>
          <p14:tracePt t="12220" x="2592388" y="2660650"/>
          <p14:tracePt t="12226" x="2532063" y="2660650"/>
          <p14:tracePt t="12235" x="2473325" y="2643188"/>
          <p14:tracePt t="12243" x="2405063" y="2643188"/>
          <p14:tracePt t="12250" x="2328863" y="2617788"/>
          <p14:tracePt t="12259" x="2243138" y="2600325"/>
          <p14:tracePt t="12267" x="2149475" y="2574925"/>
          <p14:tracePt t="12275" x="2073275" y="2532063"/>
          <p14:tracePt t="12282" x="1989138" y="2506663"/>
          <p14:tracePt t="12290" x="1928813" y="2489200"/>
          <p14:tracePt t="12298" x="1852613" y="2455863"/>
          <p14:tracePt t="12307" x="1835150" y="2438400"/>
          <p14:tracePt t="12315" x="1827213" y="2430463"/>
          <p14:tracePt t="12323" x="1819275" y="2422525"/>
          <p14:tracePt t="12338" x="1809750" y="2405063"/>
          <p14:tracePt t="12348" x="1809750" y="2397125"/>
          <p14:tracePt t="12355" x="1801813" y="2387600"/>
          <p14:tracePt t="12387" x="1801813" y="2379663"/>
          <p14:tracePt t="12394" x="1801813" y="2371725"/>
          <p14:tracePt t="12402" x="1801813" y="2362200"/>
          <p14:tracePt t="12411" x="1809750" y="2344738"/>
          <p14:tracePt t="12418" x="1835150" y="2336800"/>
          <p14:tracePt t="12426" x="1878013" y="2319338"/>
          <p14:tracePt t="12434" x="1903413" y="2303463"/>
          <p14:tracePt t="12443" x="1911350" y="2303463"/>
          <p14:tracePt t="12450" x="1928813" y="2293938"/>
          <p14:tracePt t="12459" x="1946275" y="2293938"/>
          <p14:tracePt t="12540" x="1954213" y="2293938"/>
          <p14:tracePt t="12547" x="1963738" y="2293938"/>
          <p14:tracePt t="12554" x="1971675" y="2303463"/>
          <p14:tracePt t="12562" x="1971675" y="2311400"/>
          <p14:tracePt t="12570" x="1979613" y="2319338"/>
          <p14:tracePt t="12579" x="1979613" y="2328863"/>
          <p14:tracePt t="12595" x="1989138" y="2344738"/>
          <p14:tracePt t="12603" x="1989138" y="2371725"/>
          <p14:tracePt t="12619" x="1989138" y="2379663"/>
          <p14:tracePt t="12628" x="1989138" y="2387600"/>
          <p14:tracePt t="12652" x="1979613" y="2397125"/>
          <p14:tracePt t="12660" x="1979613" y="2405063"/>
          <p14:tracePt t="12668" x="1954213" y="2413000"/>
          <p14:tracePt t="12675" x="1946275" y="2422525"/>
          <p14:tracePt t="12684" x="1928813" y="2430463"/>
          <p14:tracePt t="12691" x="1920875" y="2430463"/>
          <p14:tracePt t="12699" x="1911350" y="2430463"/>
          <p14:tracePt t="12707" x="1895475" y="2438400"/>
          <p14:tracePt t="12715" x="1878013" y="2438400"/>
          <p14:tracePt t="12723" x="1860550" y="2438400"/>
          <p14:tracePt t="12731" x="1844675" y="2438400"/>
          <p14:tracePt t="12739" x="1835150" y="2438400"/>
          <p14:tracePt t="12748" x="1819275" y="2438400"/>
          <p14:tracePt t="12756" x="1809750" y="2438400"/>
          <p14:tracePt t="12765" x="1801813" y="2438400"/>
          <p14:tracePt t="12771" x="1776413" y="2438400"/>
          <p14:tracePt t="12781" x="1766888" y="2430463"/>
          <p14:tracePt t="12788" x="1741488" y="2413000"/>
          <p14:tracePt t="12796" x="1716088" y="2397125"/>
          <p14:tracePt t="12803" x="1700213" y="2379663"/>
          <p14:tracePt t="12812" x="1682750" y="2354263"/>
          <p14:tracePt t="12819" x="1657350" y="2336800"/>
          <p14:tracePt t="12828" x="1649413" y="2328863"/>
          <p14:tracePt t="12836" x="1631950" y="2311400"/>
          <p14:tracePt t="12843" x="1614488" y="2293938"/>
          <p14:tracePt t="12852" x="1606550" y="2268538"/>
          <p14:tracePt t="12860" x="1597025" y="2252663"/>
          <p14:tracePt t="12868" x="1589088" y="2227263"/>
          <p14:tracePt t="12876" x="1571625" y="2192338"/>
          <p14:tracePt t="12883" x="1571625" y="2174875"/>
          <p14:tracePt t="12891" x="1563688" y="2141538"/>
          <p14:tracePt t="12900" x="1563688" y="2124075"/>
          <p14:tracePt t="12908" x="1563688" y="2098675"/>
          <p14:tracePt t="12915" x="1563688" y="2065338"/>
          <p14:tracePt t="12923" x="1563688" y="2047875"/>
          <p14:tracePt t="12931" x="1563688" y="2022475"/>
          <p14:tracePt t="12947" x="1563688" y="2005013"/>
          <p14:tracePt t="12955" x="1563688" y="1997075"/>
          <p14:tracePt t="12963" x="1563688" y="1971675"/>
          <p14:tracePt t="12972" x="1606550" y="1954213"/>
          <p14:tracePt t="12981" x="1631950" y="1938338"/>
          <p14:tracePt t="12988" x="1665288" y="1938338"/>
          <p14:tracePt t="12997" x="1708150" y="1920875"/>
          <p14:tracePt t="13003" x="1733550" y="1920875"/>
          <p14:tracePt t="13012" x="1776413" y="1911350"/>
          <p14:tracePt t="13020" x="1809750" y="1911350"/>
          <p14:tracePt t="13028" x="1819275" y="1911350"/>
          <p14:tracePt t="13036" x="1844675" y="1911350"/>
          <p14:tracePt t="13044" x="1870075" y="1911350"/>
          <p14:tracePt t="13053" x="1878013" y="1911350"/>
          <p14:tracePt t="13060" x="1895475" y="1928813"/>
          <p14:tracePt t="13068" x="1920875" y="1946275"/>
          <p14:tracePt t="13076" x="1938338" y="1971675"/>
          <p14:tracePt t="13084" x="1963738" y="1997075"/>
          <p14:tracePt t="13093" x="1979613" y="2005013"/>
          <p14:tracePt t="13099" x="1989138" y="2030413"/>
          <p14:tracePt t="13108" x="1989138" y="2047875"/>
          <p14:tracePt t="13117" x="1997075" y="2055813"/>
          <p14:tracePt t="13124" x="1997075" y="2073275"/>
          <p14:tracePt t="13133" x="1997075" y="2108200"/>
          <p14:tracePt t="13140" x="1997075" y="2116138"/>
          <p14:tracePt t="13149" x="1997075" y="2124075"/>
          <p14:tracePt t="13156" x="1997075" y="2133600"/>
          <p14:tracePt t="13245" x="1997075" y="2141538"/>
          <p14:tracePt t="13253" x="1997075" y="2149475"/>
          <p14:tracePt t="13388" x="1997075" y="2159000"/>
          <p14:tracePt t="13396" x="2014538" y="2159000"/>
          <p14:tracePt t="13404" x="2047875" y="2174875"/>
          <p14:tracePt t="13412" x="2090738" y="2192338"/>
          <p14:tracePt t="13420" x="2159000" y="2235200"/>
          <p14:tracePt t="13428" x="2243138" y="2252663"/>
          <p14:tracePt t="13437" x="2319338" y="2278063"/>
          <p14:tracePt t="13444" x="2397125" y="2293938"/>
          <p14:tracePt t="13452" x="2473325" y="2328863"/>
          <p14:tracePt t="13460" x="2524125" y="2354263"/>
          <p14:tracePt t="13468" x="2566988" y="2379663"/>
          <p14:tracePt t="13476" x="2617788" y="2397125"/>
          <p14:tracePt t="13484" x="2643188" y="2397125"/>
          <p14:tracePt t="13492" x="2651125" y="2413000"/>
          <p14:tracePt t="13500" x="2668588" y="2422525"/>
          <p14:tracePt t="13508" x="2686050" y="2422525"/>
          <p14:tracePt t="13516" x="2693988" y="2430463"/>
          <p14:tracePt t="13548" x="2693988" y="2447925"/>
          <p14:tracePt t="13564" x="2693988" y="2463800"/>
          <p14:tracePt t="13572" x="2693988" y="2489200"/>
          <p14:tracePt t="13582" x="2686050" y="2498725"/>
          <p14:tracePt t="13588" x="2633663" y="2532063"/>
          <p14:tracePt t="13596" x="2600325" y="2549525"/>
          <p14:tracePt t="13605" x="2532063" y="2549525"/>
          <p14:tracePt t="13612" x="2473325" y="2549525"/>
          <p14:tracePt t="13620" x="2387600" y="2549525"/>
          <p14:tracePt t="13628" x="2319338" y="2549525"/>
          <p14:tracePt t="13636" x="2268538" y="2549525"/>
          <p14:tracePt t="13644" x="2209800" y="2541588"/>
          <p14:tracePt t="13653" x="2174875" y="2524125"/>
          <p14:tracePt t="13660" x="2141538" y="2498725"/>
          <p14:tracePt t="13669" x="2124075" y="2489200"/>
          <p14:tracePt t="13676" x="2108200" y="2481263"/>
          <p14:tracePt t="13684" x="2108200" y="2463800"/>
          <p14:tracePt t="13692" x="2098675" y="2447925"/>
          <p14:tracePt t="13700" x="2090738" y="2422525"/>
          <p14:tracePt t="13716" x="2082800" y="2379663"/>
          <p14:tracePt t="13724" x="2082800" y="2362200"/>
          <p14:tracePt t="13731" x="2082800" y="2328863"/>
          <p14:tracePt t="13739" x="2082800" y="2293938"/>
          <p14:tracePt t="13747" x="2082800" y="2252663"/>
          <p14:tracePt t="13755" x="2082800" y="2217738"/>
          <p14:tracePt t="13765" x="2082800" y="2192338"/>
          <p14:tracePt t="13772" x="2082800" y="2159000"/>
          <p14:tracePt t="13782" x="2098675" y="2108200"/>
          <p14:tracePt t="13788" x="2124075" y="2090738"/>
          <p14:tracePt t="13796" x="2149475" y="2065338"/>
          <p14:tracePt t="13804" x="2174875" y="2047875"/>
          <p14:tracePt t="13814" x="2217738" y="2030413"/>
          <p14:tracePt t="13820" x="2268538" y="2005013"/>
          <p14:tracePt t="13829" x="2311400" y="1997075"/>
          <p14:tracePt t="13837" x="2344738" y="1997075"/>
          <p14:tracePt t="13845" x="2397125" y="1989138"/>
          <p14:tracePt t="13853" x="2455863" y="1989138"/>
          <p14:tracePt t="13861" x="2516188" y="1989138"/>
          <p14:tracePt t="13869" x="2574925" y="1989138"/>
          <p14:tracePt t="13876" x="2617788" y="1989138"/>
          <p14:tracePt t="13884" x="2660650" y="1989138"/>
          <p14:tracePt t="13892" x="2711450" y="2014538"/>
          <p14:tracePt t="13900" x="2736850" y="2030413"/>
          <p14:tracePt t="13908" x="2752725" y="2047875"/>
          <p14:tracePt t="13915" x="2762250" y="2055813"/>
          <p14:tracePt t="13924" x="2770188" y="2082800"/>
          <p14:tracePt t="13932" x="2778125" y="2098675"/>
          <p14:tracePt t="13940" x="2778125" y="2133600"/>
          <p14:tracePt t="13950" x="2778125" y="2174875"/>
          <p14:tracePt t="13956" x="2778125" y="2209800"/>
          <p14:tracePt t="13965" x="2762250" y="2260600"/>
          <p14:tracePt t="13972" x="2736850" y="2286000"/>
          <p14:tracePt t="13982" x="2701925" y="2303463"/>
          <p14:tracePt t="13988" x="2625725" y="2328863"/>
          <p14:tracePt t="13996" x="2557463" y="2362200"/>
          <p14:tracePt t="14005" x="2524125" y="2379663"/>
          <p14:tracePt t="14012" x="2463800" y="2397125"/>
          <p14:tracePt t="14022" x="2405063" y="2397125"/>
          <p14:tracePt t="14028" x="2362200" y="2397125"/>
          <p14:tracePt t="14036" x="2293938" y="2397125"/>
          <p14:tracePt t="14044" x="2252663" y="2397125"/>
          <p14:tracePt t="14052" x="2227263" y="2397125"/>
          <p14:tracePt t="14060" x="2200275" y="2397125"/>
          <p14:tracePt t="14068" x="2166938" y="2387600"/>
          <p14:tracePt t="14084" x="2166938" y="2379663"/>
          <p14:tracePt t="14092" x="2149475" y="2371725"/>
          <p14:tracePt t="14100" x="2149475" y="2362200"/>
          <p14:tracePt t="14108" x="2149475" y="2344738"/>
          <p14:tracePt t="14115" x="2149475" y="2319338"/>
          <p14:tracePt t="14124" x="2149475" y="2303463"/>
          <p14:tracePt t="14132" x="2149475" y="2252663"/>
          <p14:tracePt t="14140" x="2149475" y="2217738"/>
          <p14:tracePt t="14148" x="2200275" y="2192338"/>
          <p14:tracePt t="14156" x="2278063" y="2149475"/>
          <p14:tracePt t="14164" x="2379663" y="2098675"/>
          <p14:tracePt t="14172" x="2455863" y="2082800"/>
          <p14:tracePt t="14181" x="2582863" y="2055813"/>
          <p14:tracePt t="14188" x="2693988" y="2047875"/>
          <p14:tracePt t="14196" x="2820988" y="2030413"/>
          <p14:tracePt t="14205" x="2922588" y="2030413"/>
          <p14:tracePt t="14212" x="3051175" y="2030413"/>
          <p14:tracePt t="14220" x="3160713" y="2030413"/>
          <p14:tracePt t="14228" x="3289300" y="2047875"/>
          <p14:tracePt t="14236" x="3408363" y="2082800"/>
          <p14:tracePt t="14244" x="3467100" y="2124075"/>
          <p14:tracePt t="14252" x="3509963" y="2166938"/>
          <p14:tracePt t="14260" x="3527425" y="2192338"/>
          <p14:tracePt t="14268" x="3535363" y="2209800"/>
          <p14:tracePt t="14276" x="3535363" y="2243138"/>
          <p14:tracePt t="14284" x="3535363" y="2268538"/>
          <p14:tracePt t="14292" x="3535363" y="2286000"/>
          <p14:tracePt t="14300" x="3535363" y="2311400"/>
          <p14:tracePt t="14308" x="3509963" y="2328863"/>
          <p14:tracePt t="14315" x="3475038" y="2344738"/>
          <p14:tracePt t="14325" x="3441700" y="2362200"/>
          <p14:tracePt t="14332" x="3398838" y="2371725"/>
          <p14:tracePt t="14341" x="3348038" y="2371725"/>
          <p14:tracePt t="14348" x="3305175" y="2371725"/>
          <p14:tracePt t="14356" x="3246438" y="2371725"/>
          <p14:tracePt t="14365" x="3211513" y="2362200"/>
          <p14:tracePt t="14372" x="3170238" y="2344738"/>
          <p14:tracePt t="14382" x="3127375" y="2303463"/>
          <p14:tracePt t="14388" x="3084513" y="2252663"/>
          <p14:tracePt t="14398" x="3059113" y="2192338"/>
          <p14:tracePt t="14404" x="3041650" y="2133600"/>
          <p14:tracePt t="14412" x="3041650" y="2073275"/>
          <p14:tracePt t="14422" x="3041650" y="2014538"/>
          <p14:tracePt t="14428" x="3041650" y="1963738"/>
          <p14:tracePt t="14436" x="3041650" y="1946275"/>
          <p14:tracePt t="14444" x="3041650" y="1911350"/>
          <p14:tracePt t="14452" x="3084513" y="1878013"/>
          <p14:tracePt t="14461" x="3119438" y="1844675"/>
          <p14:tracePt t="14469" x="3211513" y="1809750"/>
          <p14:tracePt t="14476" x="3271838" y="1793875"/>
          <p14:tracePt t="14484" x="3355975" y="1793875"/>
          <p14:tracePt t="14492" x="3441700" y="1793875"/>
          <p14:tracePt t="14500" x="3552825" y="1793875"/>
          <p14:tracePt t="14508" x="3636963" y="1793875"/>
          <p14:tracePt t="14516" x="3763963" y="1793875"/>
          <p14:tracePt t="14525" x="3875088" y="1844675"/>
          <p14:tracePt t="14532" x="3986213" y="1903413"/>
          <p14:tracePt t="14540" x="4037013" y="1928813"/>
          <p14:tracePt t="14548" x="4105275" y="1997075"/>
          <p14:tracePt t="14556" x="4130675" y="2030413"/>
          <p14:tracePt t="14565" x="4156075" y="2108200"/>
          <p14:tracePt t="14572" x="4156075" y="2149475"/>
          <p14:tracePt t="14582" x="4156075" y="2209800"/>
          <p14:tracePt t="14589" x="4156075" y="2252663"/>
          <p14:tracePt t="14596" x="4156075" y="2286000"/>
          <p14:tracePt t="14604" x="4087813" y="2319338"/>
          <p14:tracePt t="14612" x="4044950" y="2344738"/>
          <p14:tracePt t="14621" x="4011613" y="2354263"/>
          <p14:tracePt t="14630" x="3986213" y="2362200"/>
          <p14:tracePt t="14639" x="3960813" y="2362200"/>
          <p14:tracePt t="14645" x="3943350" y="2362200"/>
          <p14:tracePt t="14653" x="3917950" y="2362200"/>
          <p14:tracePt t="14661" x="3908425" y="2362200"/>
          <p14:tracePt t="14685" x="3900488" y="2362200"/>
          <p14:tracePt t="14693" x="3900488" y="2336800"/>
          <p14:tracePt t="14701" x="3900488" y="2311400"/>
          <p14:tracePt t="14716" x="3900488" y="2286000"/>
          <p14:tracePt t="14724" x="3935413" y="2252663"/>
          <p14:tracePt t="14732" x="3986213" y="2235200"/>
          <p14:tracePt t="14740" x="4044950" y="2209800"/>
          <p14:tracePt t="14749" x="4105275" y="2200275"/>
          <p14:tracePt t="14757" x="4206875" y="2192338"/>
          <p14:tracePt t="14764" x="4316413" y="2174875"/>
          <p14:tracePt t="14773" x="4435475" y="2174875"/>
          <p14:tracePt t="14781" x="4564063" y="2174875"/>
          <p14:tracePt t="14788" x="4699000" y="2174875"/>
          <p14:tracePt t="14797" x="4868863" y="2174875"/>
          <p14:tracePt t="14804" x="5013325" y="2209800"/>
          <p14:tracePt t="14813" x="5149850" y="2268538"/>
          <p14:tracePt t="14820" x="5235575" y="2311400"/>
          <p14:tracePt t="14830" x="5311775" y="2344738"/>
          <p14:tracePt t="14836" x="5327650" y="2362200"/>
          <p14:tracePt t="14844" x="5337175" y="2397125"/>
          <p14:tracePt t="14852" x="5337175" y="2422525"/>
          <p14:tracePt t="14861" x="5337175" y="2455863"/>
          <p14:tracePt t="14868" x="5337175" y="2481263"/>
          <p14:tracePt t="14877" x="5327650" y="2516188"/>
          <p14:tracePt t="14884" x="5251450" y="2574925"/>
          <p14:tracePt t="14893" x="5192713" y="2592388"/>
          <p14:tracePt t="14900" x="5116513" y="2643188"/>
          <p14:tracePt t="14909" x="5056188" y="2643188"/>
          <p14:tracePt t="14918" x="4997450" y="2651125"/>
          <p14:tracePt t="14924" x="4911725" y="2651125"/>
          <p14:tracePt t="14932" x="4852988" y="2651125"/>
          <p14:tracePt t="14941" x="4749800" y="2651125"/>
          <p14:tracePt t="14948" x="4648200" y="2633663"/>
          <p14:tracePt t="14957" x="4564063" y="2600325"/>
          <p14:tracePt t="14965" x="4513263" y="2574925"/>
          <p14:tracePt t="14973" x="4503738" y="2557463"/>
          <p14:tracePt t="14981" x="4486275" y="2541588"/>
          <p14:tracePt t="14989" x="4486275" y="2532063"/>
          <p14:tracePt t="14997" x="4486275" y="2506663"/>
          <p14:tracePt t="15004" x="4486275" y="2463800"/>
          <p14:tracePt t="15014" x="4486275" y="2405063"/>
          <p14:tracePt t="15021" x="4486275" y="2387600"/>
          <p14:tracePt t="15029" x="4486275" y="2328863"/>
          <p14:tracePt t="15037" x="4538663" y="2252663"/>
          <p14:tracePt t="15044" x="4605338" y="2200275"/>
          <p14:tracePt t="15053" x="4640263" y="2159000"/>
          <p14:tracePt t="15061" x="4708525" y="2133600"/>
          <p14:tracePt t="15069" x="4792663" y="2098675"/>
          <p14:tracePt t="15077" x="4894263" y="2065338"/>
          <p14:tracePt t="15085" x="5022850" y="2039938"/>
          <p14:tracePt t="15093" x="5124450" y="2030413"/>
          <p14:tracePt t="15101" x="5226050" y="2030413"/>
          <p14:tracePt t="15108" x="5294313" y="2030413"/>
          <p14:tracePt t="15117" x="5405438" y="2030413"/>
          <p14:tracePt t="15124" x="5507038" y="2030413"/>
          <p14:tracePt t="15132" x="5591175" y="2030413"/>
          <p14:tracePt t="15141" x="5676900" y="2039938"/>
          <p14:tracePt t="15148" x="5745163" y="2073275"/>
          <p14:tracePt t="15156" x="5803900" y="2124075"/>
          <p14:tracePt t="15164" x="5813425" y="2159000"/>
          <p14:tracePt t="15172" x="5838825" y="2209800"/>
          <p14:tracePt t="15180" x="5838825" y="2243138"/>
          <p14:tracePt t="15188" x="5838825" y="2268538"/>
          <p14:tracePt t="15197" x="5838825" y="2293938"/>
          <p14:tracePt t="15204" x="5838825" y="2311400"/>
          <p14:tracePt t="15213" x="5803900" y="2354263"/>
          <p14:tracePt t="15220" x="5761038" y="2371725"/>
          <p14:tracePt t="15229" x="5727700" y="2379663"/>
          <p14:tracePt t="15236" x="5668963" y="2387600"/>
          <p14:tracePt t="15244" x="5591175" y="2387600"/>
          <p14:tracePt t="15253" x="5540375" y="2387600"/>
          <p14:tracePt t="15261" x="5489575" y="2387600"/>
          <p14:tracePt t="15268" x="5464175" y="2387600"/>
          <p14:tracePt t="15276" x="5438775" y="2387600"/>
          <p14:tracePt t="15284" x="5405438" y="2362200"/>
          <p14:tracePt t="15293" x="5353050" y="2311400"/>
          <p14:tracePt t="15300" x="5327650" y="2260600"/>
          <p14:tracePt t="15309" x="5311775" y="2217738"/>
          <p14:tracePt t="15317" x="5276850" y="2149475"/>
          <p14:tracePt t="15325" x="5268913" y="2090738"/>
          <p14:tracePt t="15332" x="5268913" y="2073275"/>
          <p14:tracePt t="15341" x="5268913" y="2047875"/>
          <p14:tracePt t="15348" x="5268913" y="2014538"/>
          <p14:tracePt t="15356" x="5268913" y="2005013"/>
          <p14:tracePt t="15364" x="5276850" y="1989138"/>
          <p14:tracePt t="15372" x="5302250" y="1979613"/>
          <p14:tracePt t="15380" x="5370513" y="1963738"/>
          <p14:tracePt t="15388" x="5395913" y="1963738"/>
          <p14:tracePt t="15396" x="5456238" y="1963738"/>
          <p14:tracePt t="15404" x="5514975" y="1963738"/>
          <p14:tracePt t="15414" x="5583238" y="1963738"/>
          <p14:tracePt t="15421" x="5616575" y="1963738"/>
          <p14:tracePt t="15430" x="5676900" y="1963738"/>
          <p14:tracePt t="15436" x="5719763" y="1979613"/>
          <p14:tracePt t="15445" x="5745163" y="1997075"/>
          <p14:tracePt t="15453" x="5778500" y="2039938"/>
          <p14:tracePt t="15461" x="5788025" y="2065338"/>
          <p14:tracePt t="15468" x="5788025" y="2090738"/>
          <p14:tracePt t="15477" x="5788025" y="2098675"/>
          <p14:tracePt t="15484" x="5788025" y="2166938"/>
          <p14:tracePt t="15493" x="5788025" y="2192338"/>
          <p14:tracePt t="15500" x="5761038" y="2227263"/>
          <p14:tracePt t="15509" x="5710238" y="2243138"/>
          <p14:tracePt t="15516" x="5626100" y="2252663"/>
          <p14:tracePt t="15524" x="5565775" y="2252663"/>
          <p14:tracePt t="15532" x="5481638" y="2252663"/>
          <p14:tracePt t="15541" x="5438775" y="2252663"/>
          <p14:tracePt t="15549" x="5380038" y="2252663"/>
          <p14:tracePt t="15556" x="5311775" y="2200275"/>
          <p14:tracePt t="15564" x="5286375" y="2192338"/>
          <p14:tracePt t="15573" x="5226050" y="2124075"/>
          <p14:tracePt t="15580" x="5218113" y="2108200"/>
          <p14:tracePt t="15589" x="5208588" y="2090738"/>
          <p14:tracePt t="15596" x="5200650" y="2082800"/>
          <p14:tracePt t="15604" x="5200650" y="2073275"/>
          <p14:tracePt t="15614" x="5200650" y="2065338"/>
          <p14:tracePt t="15630" x="5200650" y="2055813"/>
          <p14:tracePt t="15636" x="5208588" y="2047875"/>
          <p14:tracePt t="15644" x="5243513" y="2030413"/>
          <p14:tracePt t="15653" x="5268913" y="2030413"/>
          <p14:tracePt t="15661" x="5345113" y="2030413"/>
          <p14:tracePt t="15668" x="5387975" y="2030413"/>
          <p14:tracePt t="15677" x="5464175" y="2030413"/>
          <p14:tracePt t="15684" x="5532438" y="2030413"/>
          <p14:tracePt t="15693" x="5583238" y="2065338"/>
          <p14:tracePt t="15700" x="5659438" y="2082800"/>
          <p14:tracePt t="15709" x="5710238" y="2116138"/>
          <p14:tracePt t="15716" x="5761038" y="2166938"/>
          <p14:tracePt t="15724" x="5778500" y="2192338"/>
          <p14:tracePt t="15733" x="5803900" y="2227263"/>
          <p14:tracePt t="15741" x="5821363" y="2235200"/>
          <p14:tracePt t="15748" x="5821363" y="2260600"/>
          <p14:tracePt t="15757" x="5821363" y="2286000"/>
          <p14:tracePt t="15764" x="5821363" y="2293938"/>
          <p14:tracePt t="15773" x="5821363" y="2303463"/>
          <p14:tracePt t="15781" x="5803900" y="2336800"/>
          <p14:tracePt t="15789" x="5778500" y="2336800"/>
          <p14:tracePt t="15797" x="5735638" y="2344738"/>
          <p14:tracePt t="15804" x="5702300" y="2344738"/>
          <p14:tracePt t="15814" x="5694363" y="2344738"/>
          <p14:tracePt t="15821" x="5634038" y="2344738"/>
          <p14:tracePt t="15829" x="5600700" y="2328863"/>
          <p14:tracePt t="15837" x="5565775" y="2303463"/>
          <p14:tracePt t="15844" x="5514975" y="2260600"/>
          <p14:tracePt t="15853" x="5481638" y="2209800"/>
          <p14:tracePt t="15861" x="5472113" y="2192338"/>
          <p14:tracePt t="15880" x="5472113" y="2174875"/>
          <p14:tracePt t="15933" x="5472113" y="2184400"/>
          <p14:tracePt t="15940" x="5497513" y="2200275"/>
          <p14:tracePt t="15948" x="5540375" y="2227263"/>
          <p14:tracePt t="15956" x="5608638" y="2260600"/>
          <p14:tracePt t="15964" x="5676900" y="2278063"/>
          <p14:tracePt t="15972" x="5788025" y="2344738"/>
          <p14:tracePt t="15980" x="5897563" y="2379663"/>
          <p14:tracePt t="15989" x="5991225" y="2430463"/>
          <p14:tracePt t="15997" x="6076950" y="2430463"/>
          <p14:tracePt t="16005" x="6186488" y="2430463"/>
          <p14:tracePt t="16014" x="6246813" y="2430463"/>
          <p14:tracePt t="16020" x="6262688" y="2430463"/>
          <p14:tracePt t="16045" x="6356350" y="2430463"/>
          <p14:tracePt t="16061" x="6356350" y="2532063"/>
          <p14:tracePt t="16238" x="6365875" y="2516188"/>
          <p14:tracePt t="16342" x="6365875" y="2506663"/>
          <p14:tracePt t="16349" x="6348413" y="2506663"/>
          <p14:tracePt t="16357" x="6305550" y="2506663"/>
          <p14:tracePt t="16366" x="6262688" y="2506663"/>
          <p14:tracePt t="16374" x="6161088" y="2549525"/>
          <p14:tracePt t="16384" x="6067425" y="2574925"/>
          <p14:tracePt t="16390" x="5872163" y="2600325"/>
          <p14:tracePt t="16400" x="5507038" y="2676525"/>
          <p14:tracePt t="16406" x="5132388" y="2762250"/>
          <p14:tracePt t="16417" x="4767263" y="2838450"/>
          <p14:tracePt t="16423" x="4249738" y="2965450"/>
          <p14:tracePt t="16432" x="3816350" y="3101975"/>
          <p14:tracePt t="16437" x="3322638" y="3289300"/>
          <p14:tracePt t="16448" x="2922588" y="3527425"/>
          <p14:tracePt t="16453" x="2625725" y="3748088"/>
          <p14:tracePt t="16461" x="2438400" y="3917950"/>
          <p14:tracePt t="16469" x="2344738" y="4027488"/>
          <p14:tracePt t="16477" x="2311400" y="4113213"/>
          <p14:tracePt t="16485" x="2293938" y="4189413"/>
          <p14:tracePt t="16493" x="2293938" y="4275138"/>
          <p14:tracePt t="16501" x="2278063" y="4351338"/>
          <p14:tracePt t="16510" x="2268538" y="4368800"/>
          <p14:tracePt t="16517" x="2252663" y="4402138"/>
          <p14:tracePt t="16525" x="2217738" y="4452938"/>
          <p14:tracePt t="16533" x="2209800" y="4478338"/>
          <p14:tracePt t="16541" x="2200275" y="4503738"/>
          <p14:tracePt t="16549" x="2184400" y="4521200"/>
          <p14:tracePt t="16557" x="2166938" y="4529138"/>
          <p14:tracePt t="16565" x="2159000" y="4529138"/>
          <p14:tracePt t="16574" x="2116138" y="4538663"/>
          <p14:tracePt t="16581" x="2090738" y="4538663"/>
          <p14:tracePt t="16589" x="2055813" y="4546600"/>
          <p14:tracePt t="16598" x="2047875" y="4546600"/>
          <p14:tracePt t="16606" x="2030413" y="4554538"/>
          <p14:tracePt t="16614" x="2014538" y="4572000"/>
          <p14:tracePt t="16622" x="1997075" y="4572000"/>
          <p14:tracePt t="16767" x="1997075" y="4579938"/>
          <p14:tracePt t="16782" x="1989138" y="4579938"/>
          <p14:tracePt t="16815" x="1963738" y="4564063"/>
          <p14:tracePt t="16823" x="1938338" y="4554538"/>
          <p14:tracePt t="16831" x="1895475" y="4538663"/>
          <p14:tracePt t="16840" x="1852613" y="4538663"/>
          <p14:tracePt t="16848" x="1776413" y="4513263"/>
          <p14:tracePt t="16854" x="1700213" y="4503738"/>
          <p14:tracePt t="16862" x="1614488" y="4470400"/>
          <p14:tracePt t="16870" x="1555750" y="4460875"/>
          <p14:tracePt t="16878" x="1495425" y="4445000"/>
          <p14:tracePt t="16886" x="1444625" y="4435475"/>
          <p14:tracePt t="16894" x="1401763" y="4419600"/>
          <p14:tracePt t="16902" x="1376363" y="4410075"/>
          <p14:tracePt t="16910" x="1350963" y="4402138"/>
          <p14:tracePt t="16926" x="1333500" y="4384675"/>
          <p14:tracePt t="16946" x="1300163" y="4368800"/>
          <p14:tracePt t="16949" x="1282700" y="4359275"/>
          <p14:tracePt t="16957" x="1249363" y="4333875"/>
          <p14:tracePt t="16965" x="1216025" y="4316413"/>
          <p14:tracePt t="16974" x="1163638" y="4291013"/>
          <p14:tracePt t="16982" x="1138238" y="4283075"/>
          <p14:tracePt t="16990" x="1112838" y="4265613"/>
          <p14:tracePt t="16998" x="1087438" y="4257675"/>
          <p14:tracePt t="17006" x="1079500" y="4249738"/>
          <p14:tracePt t="17014" x="1062038" y="4232275"/>
          <p14:tracePt t="17022" x="1054100" y="4232275"/>
          <p14:tracePt t="17031" x="1054100" y="4224338"/>
          <p14:tracePt t="17038" x="1044575" y="4214813"/>
          <p14:tracePt t="17054" x="1044575" y="4206875"/>
          <p14:tracePt t="17063" x="1036638" y="4197350"/>
          <p14:tracePt t="17070" x="1036638" y="4189413"/>
          <p14:tracePt t="17078" x="1036638" y="4181475"/>
          <p14:tracePt t="17086" x="1036638" y="4171950"/>
          <p14:tracePt t="17094" x="1036638" y="4164013"/>
          <p14:tracePt t="17102" x="1036638" y="4156075"/>
          <p14:tracePt t="17110" x="1036638" y="4146550"/>
          <p14:tracePt t="17118" x="1036638" y="4138613"/>
          <p14:tracePt t="17126" x="1036638" y="4113213"/>
          <p14:tracePt t="17134" x="1036638" y="4105275"/>
          <p14:tracePt t="17142" x="1036638" y="4087813"/>
          <p14:tracePt t="17150" x="1036638" y="4079875"/>
          <p14:tracePt t="17166" x="1036638" y="4070350"/>
          <p14:tracePt t="17174" x="1036638" y="4062413"/>
          <p14:tracePt t="17181" x="1044575" y="4052888"/>
          <p14:tracePt t="17197" x="1069975" y="4037013"/>
          <p14:tracePt t="17214" x="1079500" y="4027488"/>
          <p14:tracePt t="17222" x="1087438" y="4019550"/>
          <p14:tracePt t="17230" x="1104900" y="4019550"/>
          <p14:tracePt t="17238" x="1112838" y="4019550"/>
          <p14:tracePt t="17247" x="1138238" y="4011613"/>
          <p14:tracePt t="17254" x="1163638" y="4002088"/>
          <p14:tracePt t="17263" x="1206500" y="4002088"/>
          <p14:tracePt t="17270" x="1241425" y="4002088"/>
          <p14:tracePt t="17278" x="1257300" y="4002088"/>
          <p14:tracePt t="17286" x="1266825" y="4002088"/>
          <p14:tracePt t="17543" x="1274763" y="4002088"/>
          <p14:tracePt t="17567" x="1282700" y="3994150"/>
          <p14:tracePt t="17582" x="1300163" y="3976688"/>
          <p14:tracePt t="17598" x="1317625" y="3976688"/>
          <p14:tracePt t="17607" x="1333500" y="3976688"/>
          <p14:tracePt t="17616" x="1343025" y="3976688"/>
          <p14:tracePt t="17623" x="1350963" y="3976688"/>
          <p14:tracePt t="17633" x="1360488" y="3968750"/>
          <p14:tracePt t="17651" x="1368425" y="3960813"/>
          <p14:tracePt t="17656" x="1376363" y="3960813"/>
          <p14:tracePt t="17667" x="1385888" y="3960813"/>
          <p14:tracePt t="17671" x="1393825" y="3960813"/>
          <p14:tracePt t="17679" x="1411288" y="3960813"/>
          <p14:tracePt t="17687" x="1427163" y="3960813"/>
          <p14:tracePt t="17694" x="1444625" y="3960813"/>
          <p14:tracePt t="17702" x="1452563" y="3960813"/>
          <p14:tracePt t="17807" x="1452563" y="3951288"/>
          <p14:tracePt t="17831" x="1419225" y="3943350"/>
          <p14:tracePt t="17847" x="1401763" y="3935413"/>
          <p14:tracePt t="17855" x="1393825" y="3935413"/>
          <p14:tracePt t="17862" x="1385888" y="3925888"/>
          <p14:tracePt t="17871" x="1376363" y="3925888"/>
          <p14:tracePt t="17879" x="1376363" y="3917950"/>
          <p14:tracePt t="17886" x="1368425" y="3917950"/>
          <p14:tracePt t="17902" x="1360488" y="3908425"/>
          <p14:tracePt t="17926" x="1360488" y="3900488"/>
          <p14:tracePt t="17949" x="1360488" y="3892550"/>
          <p14:tracePt t="17965" x="1360488" y="3883025"/>
          <p14:tracePt t="17989" x="1360488" y="3875088"/>
          <p14:tracePt t="18013" x="1360488" y="3867150"/>
          <p14:tracePt t="18029" x="1360488" y="3857625"/>
          <p14:tracePt t="18046" x="1376363" y="3857625"/>
          <p14:tracePt t="18053" x="1401763" y="3857625"/>
          <p14:tracePt t="18062" x="1436688" y="3857625"/>
          <p14:tracePt t="18069" x="1452563" y="3857625"/>
          <p14:tracePt t="18078" x="1477963" y="3857625"/>
          <p14:tracePt t="18086" x="1512888" y="3857625"/>
          <p14:tracePt t="18093" x="1581150" y="3857625"/>
          <p14:tracePt t="18102" x="1631950" y="3875088"/>
          <p14:tracePt t="18109" x="1690688" y="3883025"/>
          <p14:tracePt t="18118" x="1776413" y="3892550"/>
          <p14:tracePt t="18126" x="1835150" y="3900488"/>
          <p14:tracePt t="18133" x="1911350" y="3917950"/>
          <p14:tracePt t="18142" x="1979613" y="3925888"/>
          <p14:tracePt t="18150" x="2014538" y="3935413"/>
          <p14:tracePt t="18157" x="2047875" y="3935413"/>
          <p14:tracePt t="18166" x="2090738" y="3935413"/>
          <p14:tracePt t="18173" x="2116138" y="3935413"/>
          <p14:tracePt t="18181" x="2124075" y="3943350"/>
          <p14:tracePt t="18190" x="2141538" y="3943350"/>
          <p14:tracePt t="18197" x="2149475" y="3943350"/>
          <p14:tracePt t="18230" x="2159000" y="3943350"/>
          <p14:tracePt t="18237" x="2166938" y="3943350"/>
          <p14:tracePt t="18246" x="2174875" y="3951288"/>
          <p14:tracePt t="18253" x="2200275" y="3960813"/>
          <p14:tracePt t="18262" x="2209800" y="3968750"/>
          <p14:tracePt t="18269" x="2217738" y="3976688"/>
          <p14:tracePt t="18278" x="2227263" y="3986213"/>
          <p14:tracePt t="18285" x="2235200" y="4011613"/>
          <p14:tracePt t="18293" x="2243138" y="4027488"/>
          <p14:tracePt t="18301" x="2243138" y="4044950"/>
          <p14:tracePt t="18309" x="2252663" y="4070350"/>
          <p14:tracePt t="18317" x="2260600" y="4079875"/>
          <p14:tracePt t="18325" x="2260600" y="4105275"/>
          <p14:tracePt t="18333" x="2260600" y="4121150"/>
          <p14:tracePt t="18341" x="2260600" y="4146550"/>
          <p14:tracePt t="18349" x="2260600" y="4171950"/>
          <p14:tracePt t="18358" x="2260600" y="4189413"/>
          <p14:tracePt t="18366" x="2260600" y="4214813"/>
          <p14:tracePt t="18373" x="2260600" y="4249738"/>
          <p14:tracePt t="18381" x="2260600" y="4283075"/>
          <p14:tracePt t="18390" x="2260600" y="4316413"/>
          <p14:tracePt t="18397" x="2260600" y="4341813"/>
          <p14:tracePt t="18406" x="2260600" y="4384675"/>
          <p14:tracePt t="18413" x="2260600" y="4445000"/>
          <p14:tracePt t="18421" x="2260600" y="4503738"/>
          <p14:tracePt t="18430" x="2260600" y="4538663"/>
          <p14:tracePt t="18437" x="2260600" y="4597400"/>
          <p14:tracePt t="18447" x="2260600" y="4657725"/>
          <p14:tracePt t="18453" x="2260600" y="4691063"/>
          <p14:tracePt t="18463" x="2260600" y="4741863"/>
          <p14:tracePt t="18470" x="2260600" y="4802188"/>
          <p14:tracePt t="18478" x="2260600" y="4835525"/>
          <p14:tracePt t="18486" x="2252663" y="4903788"/>
          <p14:tracePt t="18495" x="2243138" y="4962525"/>
          <p14:tracePt t="18502" x="2235200" y="5005388"/>
          <p14:tracePt t="18510" x="2235200" y="5091113"/>
          <p14:tracePt t="18518" x="2227263" y="5167313"/>
          <p14:tracePt t="18525" x="2227263" y="5251450"/>
          <p14:tracePt t="18533" x="2227263" y="5319713"/>
          <p14:tracePt t="18542" x="2227263" y="5421313"/>
          <p14:tracePt t="18550" x="2227263" y="5489575"/>
          <p14:tracePt t="18559" x="2227263" y="5591175"/>
          <p14:tracePt t="18566" x="2227263" y="5659438"/>
          <p14:tracePt t="18574" x="2227263" y="5719763"/>
          <p14:tracePt t="18581" x="2227263" y="5778500"/>
          <p14:tracePt t="18590" x="2227263" y="5838825"/>
          <p14:tracePt t="18597" x="2227263" y="5880100"/>
          <p14:tracePt t="18606" x="2227263" y="5932488"/>
          <p14:tracePt t="18614" x="2227263" y="5991225"/>
          <p14:tracePt t="18622" x="2227263" y="6024563"/>
          <p14:tracePt t="18630" x="2227263" y="6067425"/>
          <p14:tracePt t="18638" x="2227263" y="6102350"/>
          <p14:tracePt t="18646" x="2227263" y="6127750"/>
          <p14:tracePt t="18654" x="2227263" y="6153150"/>
          <p14:tracePt t="18663" x="2209800" y="6194425"/>
          <p14:tracePt t="18670" x="2209800" y="6203950"/>
          <p14:tracePt t="18680" x="2209800" y="6221413"/>
          <p14:tracePt t="18687" x="2192338" y="6229350"/>
          <p14:tracePt t="18695" x="2192338" y="6246813"/>
          <p14:tracePt t="18703" x="2192338" y="6254750"/>
          <p14:tracePt t="18719" x="2184400" y="6262688"/>
          <p14:tracePt t="18775" x="2174875" y="6280150"/>
          <p14:tracePt t="18807" x="2166938" y="6280150"/>
          <p14:tracePt t="18815" x="2149475" y="6280150"/>
          <p14:tracePt t="18830" x="2124075" y="6280150"/>
          <p14:tracePt t="18846" x="2090738" y="6280150"/>
          <p14:tracePt t="18855" x="2073275" y="6280150"/>
          <p14:tracePt t="18863" x="2055813" y="6280150"/>
          <p14:tracePt t="18870" x="2039938" y="6280150"/>
          <p14:tracePt t="18880" x="2022475" y="6280150"/>
          <p14:tracePt t="18887" x="1997075" y="6280150"/>
          <p14:tracePt t="18895" x="1971675" y="6280150"/>
          <p14:tracePt t="18903" x="1954213" y="6272213"/>
          <p14:tracePt t="18910" x="1920875" y="6272213"/>
          <p14:tracePt t="18918" x="1885950" y="6262688"/>
          <p14:tracePt t="18926" x="1860550" y="6254750"/>
          <p14:tracePt t="18934" x="1852613" y="6254750"/>
          <p14:tracePt t="18946" x="1809750" y="6254750"/>
          <p14:tracePt t="18950" x="1784350" y="6246813"/>
          <p14:tracePt t="18958" x="1766888" y="6246813"/>
          <p14:tracePt t="18974" x="1741488" y="6237288"/>
          <p14:tracePt t="18982" x="1733550" y="6237288"/>
          <p14:tracePt t="18990" x="1716088" y="6237288"/>
          <p14:tracePt t="18998" x="1682750" y="6237288"/>
          <p14:tracePt t="19006" x="1674813" y="6237288"/>
          <p14:tracePt t="19014" x="1639888" y="6229350"/>
          <p14:tracePt t="19022" x="1614488" y="6229350"/>
          <p14:tracePt t="19030" x="1589088" y="6229350"/>
          <p14:tracePt t="19039" x="1581150" y="6229350"/>
          <p14:tracePt t="19046" x="1555750" y="6221413"/>
          <p14:tracePt t="19055" x="1546225" y="6221413"/>
          <p14:tracePt t="19063" x="1530350" y="6221413"/>
          <p14:tracePt t="19071" x="1504950" y="6221413"/>
          <p14:tracePt t="19080" x="1495425" y="6221413"/>
          <p14:tracePt t="19087" x="1470025" y="6211888"/>
          <p14:tracePt t="19095" x="1452563" y="6211888"/>
          <p14:tracePt t="19103" x="1444625" y="6211888"/>
          <p14:tracePt t="19111" x="1436688" y="6211888"/>
          <p14:tracePt t="19215" x="1436688" y="6194425"/>
          <p14:tracePt t="19223" x="1462088" y="6178550"/>
          <p14:tracePt t="19230" x="1487488" y="6178550"/>
          <p14:tracePt t="19239" x="1555750" y="6169025"/>
          <p14:tracePt t="19246" x="1622425" y="6161088"/>
          <p14:tracePt t="19254" x="1700213" y="6161088"/>
          <p14:tracePt t="19262" x="1784350" y="6161088"/>
          <p14:tracePt t="19270" x="1885950" y="6143625"/>
          <p14:tracePt t="19279" x="1979613" y="6143625"/>
          <p14:tracePt t="19286" x="2055813" y="6143625"/>
          <p14:tracePt t="19294" x="2149475" y="6143625"/>
          <p14:tracePt t="19303" x="2209800" y="6143625"/>
          <p14:tracePt t="19311" x="2286000" y="6135688"/>
          <p14:tracePt t="19318" x="2354263" y="6127750"/>
          <p14:tracePt t="19326" x="2397125" y="6127750"/>
          <p14:tracePt t="19334" x="2438400" y="6110288"/>
          <p14:tracePt t="19342" x="2455863" y="6110288"/>
          <p14:tracePt t="19350" x="2489200" y="6092825"/>
          <p14:tracePt t="19359" x="2506663" y="6084888"/>
          <p14:tracePt t="19366" x="2516188" y="6076950"/>
          <p14:tracePt t="19374" x="2524125" y="6076950"/>
          <p14:tracePt t="19382" x="2549525" y="6076950"/>
          <p14:tracePt t="19391" x="2566988" y="6067425"/>
          <p14:tracePt t="19398" x="2566988" y="6049963"/>
          <p14:tracePt t="19407" x="2592388" y="6042025"/>
          <p14:tracePt t="19414" x="2608263" y="6034088"/>
          <p14:tracePt t="19423" x="2617788" y="6024563"/>
          <p14:tracePt t="19447" x="2625725" y="6024563"/>
          <p14:tracePt t="19471" x="2633663" y="6016625"/>
          <p14:tracePt t="19511" x="2633663" y="6008688"/>
          <p14:tracePt t="19527" x="2633663" y="5999163"/>
          <p14:tracePt t="19535" x="2633663" y="5991225"/>
          <p14:tracePt t="19542" x="2633663" y="5983288"/>
          <p14:tracePt t="19550" x="2633663" y="5965825"/>
          <p14:tracePt t="19559" x="2633663" y="5922963"/>
          <p14:tracePt t="19567" x="2633663" y="5889625"/>
          <p14:tracePt t="19575" x="2633663" y="5864225"/>
          <p14:tracePt t="19582" x="2633663" y="5803900"/>
          <p14:tracePt t="19591" x="2608263" y="5745163"/>
          <p14:tracePt t="19599" x="2566988" y="5668963"/>
          <p14:tracePt t="19607" x="2532063" y="5591175"/>
          <p14:tracePt t="19614" x="2516188" y="5507038"/>
          <p14:tracePt t="19623" x="2498725" y="5413375"/>
          <p14:tracePt t="19630" x="2463800" y="5302250"/>
          <p14:tracePt t="19639" x="2455863" y="5183188"/>
          <p14:tracePt t="19646" x="2422525" y="5081588"/>
          <p14:tracePt t="19655" x="2413000" y="5013325"/>
          <p14:tracePt t="19663" x="2397125" y="4937125"/>
          <p14:tracePt t="19671" x="2379663" y="4852988"/>
          <p14:tracePt t="19680" x="2379663" y="4792663"/>
          <p14:tracePt t="19687" x="2362200" y="4716463"/>
          <p14:tracePt t="19695" x="2362200" y="4648200"/>
          <p14:tracePt t="19703" x="2362200" y="4622800"/>
          <p14:tracePt t="19711" x="2362200" y="4589463"/>
          <p14:tracePt t="19719" x="2362200" y="4546600"/>
          <p14:tracePt t="19726" x="2362200" y="4538663"/>
          <p14:tracePt t="19735" x="2362200" y="4503738"/>
          <p14:tracePt t="19742" x="2379663" y="4486275"/>
          <p14:tracePt t="19751" x="2379663" y="4478338"/>
          <p14:tracePt t="19759" x="2397125" y="4460875"/>
          <p14:tracePt t="19766" x="2405063" y="4435475"/>
          <p14:tracePt t="19775" x="2405063" y="4427538"/>
          <p14:tracePt t="19783" x="2422525" y="4402138"/>
          <p14:tracePt t="19791" x="2422525" y="4394200"/>
          <p14:tracePt t="19800" x="2430463" y="4376738"/>
          <p14:tracePt t="19807" x="2430463" y="4359275"/>
          <p14:tracePt t="19814" x="2430463" y="4333875"/>
          <p14:tracePt t="19823" x="2438400" y="4316413"/>
          <p14:tracePt t="19830" x="2438400" y="4300538"/>
          <p14:tracePt t="19839" x="2447925" y="4291013"/>
          <p14:tracePt t="19846" x="2447925" y="4283075"/>
          <p14:tracePt t="19854" x="2463800" y="4257675"/>
          <p14:tracePt t="19871" x="2463800" y="4249738"/>
          <p14:tracePt t="20016" x="2455863" y="4249738"/>
          <p14:tracePt t="20031" x="2438400" y="4265613"/>
          <p14:tracePt t="20048" x="2430463" y="4275138"/>
          <p14:tracePt t="20056" x="2430463" y="4308475"/>
          <p14:tracePt t="20063" x="2430463" y="4325938"/>
          <p14:tracePt t="20071" x="2430463" y="4341813"/>
          <p14:tracePt t="20080" x="2422525" y="4368800"/>
          <p14:tracePt t="20087" x="2422525" y="4394200"/>
          <p14:tracePt t="20097" x="2413000" y="4410075"/>
          <p14:tracePt t="20103" x="2413000" y="4445000"/>
          <p14:tracePt t="20112" x="2413000" y="4478338"/>
          <p14:tracePt t="20119" x="2413000" y="4486275"/>
          <p14:tracePt t="20127" x="2413000" y="4521200"/>
          <p14:tracePt t="20135" x="2413000" y="4546600"/>
          <p14:tracePt t="20143" x="2397125" y="4589463"/>
          <p14:tracePt t="20151" x="2397125" y="4614863"/>
          <p14:tracePt t="20159" x="2379663" y="4648200"/>
          <p14:tracePt t="20168" x="2379663" y="4665663"/>
          <p14:tracePt t="20175" x="2379663" y="4691063"/>
          <p14:tracePt t="20183" x="2379663" y="4724400"/>
          <p14:tracePt t="20199" x="2379663" y="4749800"/>
          <p14:tracePt t="20215" x="2379663" y="4759325"/>
          <p14:tracePt t="20223" x="2379663" y="4767263"/>
          <p14:tracePt t="20231" x="2379663" y="4775200"/>
          <p14:tracePt t="20239" x="2379663" y="4784725"/>
          <p14:tracePt t="20263" x="2379663" y="4792663"/>
          <p14:tracePt t="20336" x="2379663" y="4802188"/>
          <p14:tracePt t="20456" x="2379663" y="4818063"/>
          <p14:tracePt t="20482" x="2371725" y="4827588"/>
          <p14:tracePt t="20504" x="2371725" y="4835525"/>
          <p14:tracePt t="20520" x="2362200" y="4843463"/>
          <p14:tracePt t="20535" x="2354263" y="4852988"/>
          <p14:tracePt t="20559" x="2354263" y="4868863"/>
          <p14:tracePt t="20583" x="2354263" y="4886325"/>
          <p14:tracePt t="20696" x="2354263" y="4894263"/>
          <p14:tracePt t="20800" x="2354263" y="4903788"/>
          <p14:tracePt t="20808" x="2354263" y="4911725"/>
          <p14:tracePt t="20840" x="2354263" y="4929188"/>
          <p14:tracePt t="20856" x="2354263" y="4937125"/>
          <p14:tracePt t="20873" x="2354263" y="4946650"/>
          <p14:tracePt t="20881" x="2344738" y="4954588"/>
          <p14:tracePt t="21120" x="2344738" y="4962525"/>
          <p14:tracePt t="21143" x="2344738" y="4972050"/>
          <p14:tracePt t="21159" x="2344738" y="4979988"/>
          <p14:tracePt t="21361" x="2344738" y="4987925"/>
          <p14:tracePt t="21392" x="2336800" y="4997450"/>
          <p14:tracePt t="21536" x="2336800" y="5005388"/>
          <p14:tracePt t="21713" x="2336800" y="5022850"/>
          <p14:tracePt t="21720" x="2336800" y="5038725"/>
          <p14:tracePt t="21729" x="2336800" y="5056188"/>
          <p14:tracePt t="21736" x="2336800" y="5064125"/>
          <p14:tracePt t="21752" x="2336800" y="5073650"/>
          <p14:tracePt t="21761" x="2336800" y="5091113"/>
          <p14:tracePt t="21769" x="2336800" y="5106988"/>
          <p14:tracePt t="21776" x="2336800" y="5116513"/>
          <p14:tracePt t="21784" x="2336800" y="5124450"/>
          <p14:tracePt t="21793" x="2336800" y="5149850"/>
          <p14:tracePt t="21800" x="2336800" y="5167313"/>
          <p14:tracePt t="21808" x="2336800" y="5183188"/>
          <p14:tracePt t="21816" x="2336800" y="5192713"/>
          <p14:tracePt t="21824" x="2336800" y="5218113"/>
          <p14:tracePt t="21841" x="2336800" y="5235575"/>
          <p14:tracePt t="21848" x="2336800" y="5243513"/>
          <p14:tracePt t="21856" x="2336800" y="5268913"/>
          <p14:tracePt t="21864" x="2336800" y="5286375"/>
          <p14:tracePt t="21881" x="2336800" y="5294313"/>
          <p14:tracePt t="21897" x="2336800" y="5302250"/>
          <p14:tracePt t="21904" x="2336800" y="5311775"/>
          <p14:tracePt t="21920" x="2336800" y="5319713"/>
          <p14:tracePt t="21936" x="2336800" y="5337175"/>
          <p14:tracePt t="21960" x="2344738" y="5345113"/>
          <p14:tracePt t="21976" x="2344738" y="5353050"/>
          <p14:tracePt t="22008" x="2354263" y="5362575"/>
          <p14:tracePt t="22024" x="2354263" y="5387975"/>
          <p14:tracePt t="22033" x="2354263" y="5395913"/>
          <p14:tracePt t="22041" x="2354263" y="5405438"/>
          <p14:tracePt t="22048" x="2354263" y="5421313"/>
          <p14:tracePt t="22064" x="2354263" y="5430838"/>
          <p14:tracePt t="22080" x="2354263" y="5438775"/>
          <p14:tracePt t="22377" x="2354263" y="5446713"/>
          <p14:tracePt t="22433" x="2344738" y="5456238"/>
          <p14:tracePt t="22457" x="2336800" y="5464175"/>
          <p14:tracePt t="23082" x="2336800" y="5472113"/>
          <p14:tracePt t="23089" x="2328863" y="5489575"/>
          <p14:tracePt t="23242" x="2328863" y="5481638"/>
          <p14:tracePt t="23338" x="2319338" y="5481638"/>
          <p14:tracePt t="23354" x="2311400" y="5481638"/>
          <p14:tracePt t="23370" x="2303463" y="5481638"/>
          <p14:tracePt t="23498" x="2293938" y="5472113"/>
          <p14:tracePt t="23514" x="2293938" y="5464175"/>
          <p14:tracePt t="23530" x="2293938" y="5446713"/>
          <p14:tracePt t="23538" x="2293938" y="5438775"/>
          <p14:tracePt t="23562" x="2293938" y="5430838"/>
          <p14:tracePt t="24026" x="2293938" y="5421313"/>
          <p14:tracePt t="24034" x="2311400" y="5421313"/>
          <p14:tracePt t="24042" x="2362200" y="5456238"/>
          <p14:tracePt t="24049" x="2430463" y="5481638"/>
          <p14:tracePt t="24057" x="2463800" y="5532438"/>
          <p14:tracePt t="24065" x="2481263" y="5549900"/>
          <p14:tracePt t="24073" x="2541588" y="5591175"/>
          <p14:tracePt t="24081" x="2592388" y="5626100"/>
          <p14:tracePt t="24089" x="2600325" y="5634038"/>
          <p14:tracePt t="24152" x="2608263" y="5634038"/>
          <p14:tracePt t="24160" x="2617788" y="5616575"/>
          <p14:tracePt t="24168" x="2617788" y="5600700"/>
          <p14:tracePt t="24176" x="2617788" y="5583238"/>
          <p14:tracePt t="24184" x="2617788" y="5575300"/>
          <p14:tracePt t="24256" x="2625725" y="5565775"/>
          <p14:tracePt t="24288" x="2633663" y="5565775"/>
          <p14:tracePt t="25266" x="2633663" y="5557838"/>
          <p14:tracePt t="25274" x="2633663" y="5532438"/>
          <p14:tracePt t="25282" x="2633663" y="5514975"/>
          <p14:tracePt t="25291" x="2633663" y="5507038"/>
          <p14:tracePt t="25298" x="2633663" y="5481638"/>
          <p14:tracePt t="25306" x="2633663" y="5456238"/>
          <p14:tracePt t="26059" x="2633663" y="5438775"/>
          <p14:tracePt t="26067" x="2633663" y="5413375"/>
          <p14:tracePt t="26074" x="2625725" y="5387975"/>
          <p14:tracePt t="26083" x="2617788" y="5327650"/>
          <p14:tracePt t="26091" x="2600325" y="5276850"/>
          <p14:tracePt t="26098" x="2592388" y="5243513"/>
          <p14:tracePt t="26107" x="2574925" y="5192713"/>
          <p14:tracePt t="26114" x="2557463" y="5157788"/>
          <p14:tracePt t="26122" x="2532063" y="5116513"/>
          <p14:tracePt t="26130" x="2506663" y="5073650"/>
          <p14:tracePt t="26138" x="2489200" y="5038725"/>
          <p14:tracePt t="26146" x="2447925" y="4987925"/>
          <p14:tracePt t="26154" x="2430463" y="4929188"/>
          <p14:tracePt t="26162" x="2397125" y="4894263"/>
          <p14:tracePt t="26170" x="2362200" y="4843463"/>
          <p14:tracePt t="26180" x="2319338" y="4775200"/>
          <p14:tracePt t="26186" x="2286000" y="4741863"/>
          <p14:tracePt t="26197" x="2235200" y="4699000"/>
          <p14:tracePt t="26202" x="2209800" y="4648200"/>
          <p14:tracePt t="26210" x="2192338" y="4589463"/>
          <p14:tracePt t="26220" x="2174875" y="4564063"/>
          <p14:tracePt t="26226" x="2166938" y="4529138"/>
          <p14:tracePt t="26234" x="2159000" y="4470400"/>
          <p14:tracePt t="26242" x="2149475" y="4452938"/>
          <p14:tracePt t="26252" x="2141538" y="4445000"/>
          <p14:tracePt t="26258" x="2141538" y="4419600"/>
          <p14:tracePt t="26267" x="2133600" y="4394200"/>
          <p14:tracePt t="26274" x="2124075" y="4384675"/>
          <p14:tracePt t="26282" x="2116138" y="4341813"/>
          <p14:tracePt t="26290" x="2116138" y="4308475"/>
          <p14:tracePt t="26298" x="2108200" y="4291013"/>
          <p14:tracePt t="26307" x="2108200" y="4265613"/>
          <p14:tracePt t="26314" x="2090738" y="4249738"/>
          <p14:tracePt t="26322" x="2090738" y="4224338"/>
          <p14:tracePt t="26329" x="2090738" y="4197350"/>
          <p14:tracePt t="26338" x="2073275" y="4171950"/>
          <p14:tracePt t="26347" x="2073275" y="4164013"/>
          <p14:tracePt t="26354" x="2055813" y="4130675"/>
          <p14:tracePt t="26362" x="2055813" y="4105275"/>
          <p14:tracePt t="26371" x="2039938" y="4070350"/>
          <p14:tracePt t="26380" x="2022475" y="4037013"/>
          <p14:tracePt t="26386" x="2005013" y="4011613"/>
          <p14:tracePt t="26396" x="1989138" y="3968750"/>
          <p14:tracePt t="26402" x="1989138" y="3951288"/>
          <p14:tracePt t="26410" x="1971675" y="3917950"/>
          <p14:tracePt t="26417" x="1971675" y="3908425"/>
          <p14:tracePt t="26425" x="1963738" y="3883025"/>
          <p14:tracePt t="26434" x="1963738" y="3867150"/>
          <p14:tracePt t="26442" x="1963738" y="3857625"/>
          <p14:tracePt t="26450" x="1954213" y="3832225"/>
          <p14:tracePt t="26458" x="1954213" y="3798888"/>
          <p14:tracePt t="26467" x="1954213" y="3781425"/>
          <p14:tracePt t="26474" x="1954213" y="3763963"/>
          <p14:tracePt t="26482" x="1954213" y="3730625"/>
          <p14:tracePt t="26490" x="1954213" y="3722688"/>
          <p14:tracePt t="26499" x="1954213" y="3697288"/>
          <p14:tracePt t="26506" x="1954213" y="3671888"/>
          <p14:tracePt t="26514" x="1971675" y="3654425"/>
          <p14:tracePt t="26522" x="1989138" y="3636963"/>
          <p14:tracePt t="26530" x="2022475" y="3611563"/>
          <p14:tracePt t="26538" x="2047875" y="3594100"/>
          <p14:tracePt t="26546" x="2090738" y="3560763"/>
          <p14:tracePt t="26554" x="2133600" y="3543300"/>
          <p14:tracePt t="26563" x="2174875" y="3517900"/>
          <p14:tracePt t="26571" x="2252663" y="3492500"/>
          <p14:tracePt t="26579" x="2328863" y="3492500"/>
          <p14:tracePt t="26587" x="2397125" y="3484563"/>
          <p14:tracePt t="26596" x="2481263" y="3484563"/>
          <p14:tracePt t="26603" x="2608263" y="3484563"/>
          <p14:tracePt t="26612" x="2762250" y="3484563"/>
          <p14:tracePt t="26619" x="2914650" y="3484563"/>
          <p14:tracePt t="26627" x="3094038" y="3484563"/>
          <p14:tracePt t="26635" x="3246438" y="3484563"/>
          <p14:tracePt t="26643" x="3398838" y="3484563"/>
          <p14:tracePt t="26651" x="3552825" y="3484563"/>
          <p14:tracePt t="26659" x="3662363" y="3484563"/>
          <p14:tracePt t="26667" x="3781425" y="3484563"/>
          <p14:tracePt t="26675" x="3875088" y="3484563"/>
          <p14:tracePt t="26683" x="3976688" y="3502025"/>
          <p14:tracePt t="26691" x="4052888" y="3509963"/>
          <p14:tracePt t="26700" x="4121150" y="3517900"/>
          <p14:tracePt t="26707" x="4197350" y="3517900"/>
          <p14:tracePt t="26715" x="4257675" y="3517900"/>
          <p14:tracePt t="26723" x="4325938" y="3527425"/>
          <p14:tracePt t="26731" x="4384675" y="3543300"/>
          <p14:tracePt t="26739" x="4435475" y="3552825"/>
          <p14:tracePt t="26747" x="4452938" y="3552825"/>
          <p14:tracePt t="26755" x="4503738" y="3560763"/>
          <p14:tracePt t="26762" x="4513263" y="3568700"/>
          <p14:tracePt t="26771" x="4521200" y="3568700"/>
          <p14:tracePt t="26779" x="4529138" y="3568700"/>
          <p14:tracePt t="26787" x="4538663" y="3568700"/>
          <p14:tracePt t="26796" x="4546600" y="3578225"/>
          <p14:tracePt t="26803" x="4554538" y="3594100"/>
          <p14:tracePt t="26813" x="4564063" y="3603625"/>
          <p14:tracePt t="26819" x="4579938" y="3611563"/>
          <p14:tracePt t="26827" x="4605338" y="3619500"/>
          <p14:tracePt t="26835" x="4630738" y="3646488"/>
          <p14:tracePt t="26843" x="4665663" y="3654425"/>
          <p14:tracePt t="26851" x="4683125" y="3671888"/>
          <p14:tracePt t="26859" x="4708525" y="3679825"/>
          <p14:tracePt t="26868" x="4741863" y="3687763"/>
          <p14:tracePt t="26875" x="4767263" y="3705225"/>
          <p14:tracePt t="26884" x="4792663" y="3713163"/>
          <p14:tracePt t="26891" x="4818063" y="3722688"/>
          <p14:tracePt t="26899" x="4852988" y="3722688"/>
          <p14:tracePt t="26907" x="4903788" y="3738563"/>
          <p14:tracePt t="26915" x="4946650" y="3756025"/>
          <p14:tracePt t="26923" x="5005388" y="3763963"/>
          <p14:tracePt t="26931" x="5081588" y="3798888"/>
          <p14:tracePt t="26939" x="5157788" y="3798888"/>
          <p14:tracePt t="26947" x="5226050" y="3816350"/>
          <p14:tracePt t="26955" x="5302250" y="3832225"/>
          <p14:tracePt t="26962" x="5405438" y="3849688"/>
          <p14:tracePt t="26971" x="5489575" y="3875088"/>
          <p14:tracePt t="26980" x="5591175" y="3892550"/>
          <p14:tracePt t="26987" x="5694363" y="3917950"/>
          <p14:tracePt t="26997" x="5788025" y="3951288"/>
          <p14:tracePt t="27003" x="5821363" y="3960813"/>
          <p14:tracePt t="27013" x="5897563" y="3994150"/>
          <p14:tracePt t="27019" x="5983288" y="4011613"/>
          <p14:tracePt t="27030" x="6067425" y="4037013"/>
          <p14:tracePt t="27035" x="6143625" y="4044950"/>
          <p14:tracePt t="27043" x="6221413" y="4079875"/>
          <p14:tracePt t="27053" x="6280150" y="4079875"/>
          <p14:tracePt t="27059" x="6365875" y="4105275"/>
          <p14:tracePt t="27069" x="6407150" y="4113213"/>
          <p14:tracePt t="27075" x="6457950" y="4130675"/>
          <p14:tracePt t="27083" x="6492875" y="4130675"/>
          <p14:tracePt t="27091" x="6518275" y="4138613"/>
          <p14:tracePt t="27099" x="6526213" y="4138613"/>
          <p14:tracePt t="27107" x="6535738" y="4138613"/>
          <p14:tracePt t="27115" x="6543675" y="4156075"/>
          <p14:tracePt t="27139" x="6561138" y="4156075"/>
          <p14:tracePt t="27163" x="6569075" y="4156075"/>
          <p14:tracePt t="27203" x="6577013" y="4156075"/>
          <p14:tracePt t="27211" x="6586538" y="4156075"/>
          <p14:tracePt t="27219" x="6594475" y="4164013"/>
          <p14:tracePt t="27259" x="6602413" y="4171950"/>
          <p14:tracePt t="27275" x="6611938" y="4181475"/>
          <p14:tracePt t="27283" x="6611938" y="4197350"/>
          <p14:tracePt t="27291" x="6611938" y="4206875"/>
          <p14:tracePt t="27299" x="6619875" y="4214813"/>
          <p14:tracePt t="27307" x="6619875" y="4232275"/>
          <p14:tracePt t="27395" x="6627813" y="4224338"/>
          <p14:tracePt t="27411" x="6637338" y="4206875"/>
          <p14:tracePt t="27418" x="6645275" y="4197350"/>
          <p14:tracePt t="27427" x="6654800" y="4181475"/>
          <p14:tracePt t="27434" x="6654800" y="4164013"/>
          <p14:tracePt t="27443" x="6654800" y="4156075"/>
          <p14:tracePt t="27450" x="6654800" y="4146550"/>
          <p14:tracePt t="27459" x="6654800" y="4138613"/>
          <p14:tracePt t="27482" x="6654800" y="4121150"/>
          <p14:tracePt t="27514" x="6637338" y="4105275"/>
          <p14:tracePt t="27523" x="6594475" y="4095750"/>
          <p14:tracePt t="27530" x="6569075" y="4095750"/>
          <p14:tracePt t="27539" x="6551613" y="4095750"/>
          <p14:tracePt t="27547" x="6535738" y="4095750"/>
          <p14:tracePt t="27555" x="6518275" y="4095750"/>
          <p14:tracePt t="27571" x="6510338" y="4095750"/>
          <p14:tracePt t="27578" x="6500813" y="4095750"/>
          <p14:tracePt t="27587" x="6467475" y="4095750"/>
          <p14:tracePt t="27595" x="6442075" y="4095750"/>
          <p14:tracePt t="27603" x="6416675" y="4095750"/>
          <p14:tracePt t="27612" x="6399213" y="4095750"/>
          <p14:tracePt t="27619" x="6373813" y="4095750"/>
          <p14:tracePt t="27628" x="6330950" y="4105275"/>
          <p14:tracePt t="27635" x="6305550" y="4105275"/>
          <p14:tracePt t="27643" x="6272213" y="4105275"/>
          <p14:tracePt t="27651" x="6262688" y="4105275"/>
          <p14:tracePt t="27659" x="6237288" y="4113213"/>
          <p14:tracePt t="27666" x="6221413" y="4121150"/>
          <p14:tracePt t="27675" x="6194425" y="4121150"/>
          <p14:tracePt t="27683" x="6161088" y="4130675"/>
          <p14:tracePt t="27691" x="6127750" y="4130675"/>
          <p14:tracePt t="27698" x="6084888" y="4138613"/>
          <p14:tracePt t="27707" x="6024563" y="4138613"/>
          <p14:tracePt t="27715" x="5965825" y="4146550"/>
          <p14:tracePt t="27723" x="5897563" y="4146550"/>
          <p14:tracePt t="27731" x="5821363" y="4146550"/>
          <p14:tracePt t="27739" x="5761038" y="4164013"/>
          <p14:tracePt t="27747" x="5676900" y="4164013"/>
          <p14:tracePt t="27755" x="5591175" y="4164013"/>
          <p14:tracePt t="27762" x="5489575" y="4164013"/>
          <p14:tracePt t="27771" x="5395913" y="4164013"/>
          <p14:tracePt t="27778" x="5276850" y="4164013"/>
          <p14:tracePt t="27787" x="5183188" y="4164013"/>
          <p14:tracePt t="27795" x="5106988" y="4164013"/>
          <p14:tracePt t="27802" x="5022850" y="4164013"/>
          <p14:tracePt t="27812" x="4954588" y="4164013"/>
          <p14:tracePt t="27819" x="4911725" y="4171950"/>
          <p14:tracePt t="27828" x="4886325" y="4171950"/>
          <p14:tracePt t="27835" x="4827588" y="4181475"/>
          <p14:tracePt t="27843" x="4784725" y="4197350"/>
          <p14:tracePt t="27851" x="4741863" y="4206875"/>
          <p14:tracePt t="27859" x="4691063" y="4206875"/>
          <p14:tracePt t="27867" x="4665663" y="4206875"/>
          <p14:tracePt t="27875" x="4597400" y="4206875"/>
          <p14:tracePt t="27883" x="4554538" y="4206875"/>
          <p14:tracePt t="27891" x="4513263" y="4206875"/>
          <p14:tracePt t="27898" x="4478338" y="4197350"/>
          <p14:tracePt t="27907" x="4427538" y="4156075"/>
          <p14:tracePt t="27914" x="4384675" y="4121150"/>
          <p14:tracePt t="27923" x="4308475" y="4079875"/>
          <p14:tracePt t="27932" x="4275138" y="4052888"/>
          <p14:tracePt t="27938" x="4232275" y="4027488"/>
          <p14:tracePt t="27946" x="4164013" y="3994150"/>
          <p14:tracePt t="27954" x="4095750" y="3976688"/>
          <p14:tracePt t="27962" x="4037013" y="3951288"/>
          <p14:tracePt t="27970" x="3960813" y="3917950"/>
          <p14:tracePt t="27978" x="3900488" y="3917950"/>
          <p14:tracePt t="27986" x="3816350" y="3908425"/>
          <p14:tracePt t="27994" x="3756025" y="3900488"/>
          <p14:tracePt t="28002" x="3687763" y="3900488"/>
          <p14:tracePt t="28011" x="3611563" y="3900488"/>
          <p14:tracePt t="28018" x="3543300" y="3900488"/>
          <p14:tracePt t="28028" x="3459163" y="3900488"/>
          <p14:tracePt t="28035" x="3390900" y="3900488"/>
          <p14:tracePt t="28043" x="3297238" y="3900488"/>
          <p14:tracePt t="28051" x="3211513" y="3900488"/>
          <p14:tracePt t="28059" x="3127375" y="3875088"/>
          <p14:tracePt t="28067" x="3067050" y="3867150"/>
          <p14:tracePt t="28075" x="2990850" y="3857625"/>
          <p14:tracePt t="28083" x="2922588" y="3849688"/>
          <p14:tracePt t="28091" x="2846388" y="3849688"/>
          <p14:tracePt t="28098" x="2778125" y="3824288"/>
          <p14:tracePt t="28107" x="2736850" y="3824288"/>
          <p14:tracePt t="28114" x="2686050" y="3816350"/>
          <p14:tracePt t="28123" x="2660650" y="3816350"/>
          <p14:tracePt t="28132" x="2617788" y="3816350"/>
          <p14:tracePt t="28138" x="2608263" y="3816350"/>
          <p14:tracePt t="28147" x="2574925" y="3816350"/>
          <p14:tracePt t="28155" x="2549525" y="3824288"/>
          <p14:tracePt t="28162" x="2516188" y="3832225"/>
          <p14:tracePt t="28171" x="2473325" y="3849688"/>
          <p14:tracePt t="28179" x="2447925" y="3857625"/>
          <p14:tracePt t="28187" x="2405063" y="3875088"/>
          <p14:tracePt t="28195" x="2379663" y="3883025"/>
          <p14:tracePt t="28203" x="2362200" y="3883025"/>
          <p14:tracePt t="28213" x="2344738" y="3883025"/>
          <p14:tracePt t="28219" x="2328863" y="3892550"/>
          <p14:tracePt t="28331" x="2354263" y="3883025"/>
          <p14:tracePt t="28339" x="2362200" y="3883025"/>
          <p14:tracePt t="28347" x="2371725" y="3883025"/>
          <p14:tracePt t="28356" x="2387600" y="3875088"/>
          <p14:tracePt t="28379" x="2397125" y="3867150"/>
          <p14:tracePt t="28524" x="2405063" y="3867150"/>
          <p14:tracePt t="28532" x="2405063" y="3857625"/>
          <p14:tracePt t="28540" x="2422525" y="3832225"/>
          <p14:tracePt t="28549" x="2438400" y="3798888"/>
          <p14:tracePt t="28557" x="2481263" y="3756025"/>
          <p14:tracePt t="28565" x="2506663" y="3722688"/>
          <p14:tracePt t="28573" x="2524125" y="3646488"/>
          <p14:tracePt t="28581" x="2541588" y="3611563"/>
          <p14:tracePt t="28589" x="2549525" y="3568700"/>
          <p14:tracePt t="28597" x="2574925" y="3517900"/>
          <p14:tracePt t="28607" x="2582863" y="3502025"/>
          <p14:tracePt t="28613" x="2582863" y="3484563"/>
          <p14:tracePt t="28623" x="2600325" y="3459163"/>
          <p14:tracePt t="28630" x="2600325" y="3449638"/>
          <p14:tracePt t="28638" x="2617788" y="3441700"/>
          <p14:tracePt t="28749" x="2617788" y="3433763"/>
          <p14:tracePt t="28764" x="2608263" y="3433763"/>
          <p14:tracePt t="28773" x="2600325" y="3433763"/>
          <p14:tracePt t="28781" x="2592388" y="3433763"/>
          <p14:tracePt t="28788" x="2582863" y="3433763"/>
          <p14:tracePt t="28795" x="2574925" y="3433763"/>
          <p14:tracePt t="28804" x="2557463" y="3441700"/>
          <p14:tracePt t="28812" x="2541588" y="3441700"/>
          <p14:tracePt t="28820" x="2532063" y="3449638"/>
          <p14:tracePt t="28828" x="2506663" y="3459163"/>
          <p14:tracePt t="28845" x="2498725" y="3459163"/>
          <p14:tracePt t="28941" x="2489200" y="3459163"/>
          <p14:tracePt t="28956" x="2481263" y="3459163"/>
          <p14:tracePt t="29116" x="2473325" y="3459163"/>
          <p14:tracePt t="29124" x="2455863" y="3459163"/>
          <p14:tracePt t="29132" x="2447925" y="3459163"/>
          <p14:tracePt t="29140" x="2438400" y="3475038"/>
          <p14:tracePt t="29156" x="2430463" y="3484563"/>
          <p14:tracePt t="29164" x="2422525" y="3484563"/>
          <p14:tracePt t="29180" x="2413000" y="3502025"/>
          <p14:tracePt t="29212" x="2405063" y="3509963"/>
          <p14:tracePt t="29220" x="2397125" y="3517900"/>
          <p14:tracePt t="29252" x="2387600" y="3517900"/>
          <p14:tracePt t="29268" x="2387600" y="3527425"/>
          <p14:tracePt t="29276" x="2379663" y="3535363"/>
          <p14:tracePt t="29285" x="2371725" y="3535363"/>
          <p14:tracePt t="29292" x="2362200" y="3543300"/>
          <p14:tracePt t="29308" x="2354263" y="3552825"/>
          <p14:tracePt t="29468" x="2354263" y="3543300"/>
          <p14:tracePt t="29484" x="2354263" y="3517900"/>
          <p14:tracePt t="29492" x="2362200" y="3502025"/>
          <p14:tracePt t="29500" x="2371725" y="3484563"/>
          <p14:tracePt t="29508" x="2387600" y="3475038"/>
          <p14:tracePt t="29524" x="2422525" y="3449638"/>
          <p14:tracePt t="29532" x="2438400" y="3433763"/>
          <p14:tracePt t="29540" x="2463800" y="3416300"/>
          <p14:tracePt t="29549" x="2473325" y="3416300"/>
          <p14:tracePt t="29556" x="2489200" y="3398838"/>
          <p14:tracePt t="29812" x="2481263" y="3390900"/>
          <p14:tracePt t="29821" x="2447925" y="3373438"/>
          <p14:tracePt t="29828" x="2397125" y="3340100"/>
          <p14:tracePt t="29837" x="2354263" y="3314700"/>
          <p14:tracePt t="29846" x="2303463" y="3279775"/>
          <p14:tracePt t="29852" x="2227263" y="3246438"/>
          <p14:tracePt t="29862" x="2192338" y="3238500"/>
          <p14:tracePt t="29868" x="2159000" y="3221038"/>
          <p14:tracePt t="29877" x="2108200" y="3203575"/>
          <p14:tracePt t="29884" x="2065338" y="3186113"/>
          <p14:tracePt t="29892" x="2014538" y="3178175"/>
          <p14:tracePt t="29902" x="1989138" y="3178175"/>
          <p14:tracePt t="29908" x="1971675" y="3170238"/>
          <p14:tracePt t="29917" x="1946275" y="3170238"/>
          <p14:tracePt t="29924" x="1911350" y="3170238"/>
          <p14:tracePt t="29932" x="1903413" y="3160713"/>
          <p14:tracePt t="29946" x="1895475" y="3160713"/>
          <p14:tracePt t="29948" x="1878013" y="3152775"/>
          <p14:tracePt t="29956" x="1860550" y="3152775"/>
          <p14:tracePt t="29964" x="1844675" y="3144838"/>
          <p14:tracePt t="29972" x="1819275" y="3144838"/>
          <p14:tracePt t="29980" x="1793875" y="3144838"/>
          <p14:tracePt t="29988" x="1776413" y="3144838"/>
          <p14:tracePt t="29996" x="1766888" y="3144838"/>
          <p14:tracePt t="30004" x="1758950" y="3144838"/>
          <p14:tracePt t="30013" x="1741488" y="3144838"/>
          <p14:tracePt t="30020" x="1725613" y="3144838"/>
          <p14:tracePt t="30036" x="1708150" y="3144838"/>
          <p14:tracePt t="30052" x="1682750" y="3144838"/>
          <p14:tracePt t="30062" x="1674813" y="3135313"/>
          <p14:tracePt t="30069" x="1657350" y="3127375"/>
          <p14:tracePt t="30076" x="1639888" y="3109913"/>
          <p14:tracePt t="30086" x="1606550" y="3084513"/>
          <p14:tracePt t="30092" x="1589088" y="3067050"/>
          <p14:tracePt t="30101" x="1538288" y="3033713"/>
          <p14:tracePt t="30108" x="1495425" y="2990850"/>
          <p14:tracePt t="30118" x="1477963" y="2982913"/>
          <p14:tracePt t="30124" x="1444625" y="2940050"/>
          <p14:tracePt t="30134" x="1427163" y="2922588"/>
          <p14:tracePt t="30140" x="1393825" y="2889250"/>
          <p14:tracePt t="30148" x="1385888" y="2871788"/>
          <p14:tracePt t="30156" x="1368425" y="2855913"/>
          <p14:tracePt t="30164" x="1368425" y="2838450"/>
          <p14:tracePt t="30172" x="1350963" y="2813050"/>
          <p14:tracePt t="30180" x="1350963" y="2805113"/>
          <p14:tracePt t="30188" x="1325563" y="2770188"/>
          <p14:tracePt t="30196" x="1325563" y="2752725"/>
          <p14:tracePt t="30204" x="1317625" y="2736850"/>
          <p14:tracePt t="30212" x="1300163" y="2719388"/>
          <p14:tracePt t="30220" x="1292225" y="2701925"/>
          <p14:tracePt t="30228" x="1257300" y="2676525"/>
          <p14:tracePt t="30236" x="1241425" y="2643188"/>
          <p14:tracePt t="30246" x="1206500" y="2592388"/>
          <p14:tracePt t="30252" x="1181100" y="2557463"/>
          <p14:tracePt t="30262" x="1138238" y="2473325"/>
          <p14:tracePt t="30268" x="1087438" y="2438400"/>
          <p14:tracePt t="30279" x="1044575" y="2371725"/>
          <p14:tracePt t="30284" x="1003300" y="2319338"/>
          <p14:tracePt t="30292" x="960438" y="2243138"/>
          <p14:tracePt t="30302" x="892175" y="2192338"/>
          <p14:tracePt t="30308" x="841375" y="2108200"/>
          <p14:tracePt t="30318" x="773113" y="2030413"/>
          <p14:tracePt t="30324" x="688975" y="1954213"/>
          <p14:tracePt t="30333" x="636588" y="1878013"/>
          <p14:tracePt t="30341" x="569913" y="1809750"/>
          <p14:tracePt t="30349" x="501650" y="1751013"/>
          <p14:tracePt t="30356" x="458788" y="1700213"/>
          <p14:tracePt t="30364" x="407988" y="1649413"/>
          <p14:tracePt t="30372" x="347663" y="1606550"/>
          <p14:tracePt t="30380" x="306388" y="1581150"/>
          <p14:tracePt t="30388" x="246063" y="1512888"/>
          <p14:tracePt t="30396" x="203200" y="1477963"/>
          <p14:tracePt t="30405" x="144463" y="1436688"/>
          <p14:tracePt t="30412" x="58738" y="1368425"/>
          <p14:tracePt t="30420" x="0" y="13255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テキスト ボックス 36">
            <a:extLst>
              <a:ext uri="{FF2B5EF4-FFF2-40B4-BE49-F238E27FC236}">
                <a16:creationId xmlns:a16="http://schemas.microsoft.com/office/drawing/2014/main" id="{CA6BDAE0-B11C-4ABC-8801-7F66DD4E0101}"/>
              </a:ext>
            </a:extLst>
          </p:cNvPr>
          <p:cNvSpPr txBox="1"/>
          <p:nvPr/>
        </p:nvSpPr>
        <p:spPr>
          <a:xfrm>
            <a:off x="411166" y="1334699"/>
            <a:ext cx="8001000" cy="1323439"/>
          </a:xfrm>
          <a:prstGeom prst="rect">
            <a:avLst/>
          </a:prstGeom>
          <a:noFill/>
        </p:spPr>
        <p:txBody>
          <a:bodyPr wrap="square" rtlCol="0">
            <a:spAutoFit/>
          </a:bodyPr>
          <a:lstStyle/>
          <a:p>
            <a:r>
              <a:rPr kumimoji="1" lang="ja-JP" altLang="en-US" sz="1600" b="1" dirty="0"/>
              <a:t>ポイント獲得手段は</a:t>
            </a:r>
            <a:r>
              <a:rPr kumimoji="1" lang="ja-JP" altLang="en-US" sz="1600" b="1" u="sng" dirty="0"/>
              <a:t>歩数ゲーム</a:t>
            </a:r>
            <a:r>
              <a:rPr kumimoji="1" lang="ja-JP" altLang="en-US" sz="1600" b="1" dirty="0"/>
              <a:t>・</a:t>
            </a:r>
            <a:r>
              <a:rPr kumimoji="1" lang="ja-JP" altLang="en-US" sz="1600" b="1" u="sng" dirty="0"/>
              <a:t>議論ゲーム</a:t>
            </a:r>
            <a:r>
              <a:rPr kumimoji="1" lang="ja-JP" altLang="en-US" sz="1600" b="1" dirty="0"/>
              <a:t>・</a:t>
            </a:r>
            <a:r>
              <a:rPr kumimoji="1" lang="ja-JP" altLang="en-US" sz="1600" b="1" u="sng" dirty="0"/>
              <a:t>利他行為ゲーム</a:t>
            </a:r>
            <a:r>
              <a:rPr kumimoji="1" lang="ja-JP" altLang="en-US" sz="1600" b="1" dirty="0"/>
              <a:t>の</a:t>
            </a:r>
            <a:r>
              <a:rPr kumimoji="1" lang="en-US" altLang="ja-JP" sz="1600" b="1" dirty="0"/>
              <a:t>3</a:t>
            </a:r>
            <a:r>
              <a:rPr kumimoji="1" lang="ja-JP" altLang="en-US" sz="1600" b="1" dirty="0"/>
              <a:t>つ。</a:t>
            </a:r>
            <a:endParaRPr kumimoji="1" lang="en-US" altLang="ja-JP" sz="1600" b="1" dirty="0"/>
          </a:p>
          <a:p>
            <a:endParaRPr kumimoji="1" lang="en-US" altLang="ja-JP" sz="1600" b="1" dirty="0"/>
          </a:p>
          <a:p>
            <a:r>
              <a:rPr kumimoji="1" lang="ja-JP" altLang="en-US" sz="1600" b="1" dirty="0"/>
              <a:t>歩数ゲーム</a:t>
            </a:r>
            <a:r>
              <a:rPr kumimoji="1" lang="en-US" altLang="ja-JP" sz="1600" b="1" dirty="0"/>
              <a:t>…</a:t>
            </a:r>
            <a:r>
              <a:rPr kumimoji="1" lang="ja-JP" altLang="en-US" sz="1600" b="1" dirty="0"/>
              <a:t>毎日行う。</a:t>
            </a:r>
            <a:endParaRPr kumimoji="1" lang="en-US" altLang="ja-JP" sz="1600" b="1" dirty="0"/>
          </a:p>
          <a:p>
            <a:r>
              <a:rPr kumimoji="1" lang="ja-JP" altLang="en-US" sz="1600" b="1" dirty="0"/>
              <a:t>利他行為ゲーム</a:t>
            </a:r>
            <a:r>
              <a:rPr kumimoji="1" lang="en-US" altLang="ja-JP" sz="1600" b="1" dirty="0"/>
              <a:t>…</a:t>
            </a:r>
            <a:r>
              <a:rPr kumimoji="1" lang="ja-JP" altLang="en-US" sz="1600" b="1" dirty="0"/>
              <a:t>毎日行う。</a:t>
            </a:r>
            <a:endParaRPr kumimoji="1" lang="en-US" altLang="ja-JP" sz="1600" b="1" dirty="0"/>
          </a:p>
          <a:p>
            <a:r>
              <a:rPr kumimoji="1" lang="ja-JP" altLang="en-US" sz="1600" b="1" dirty="0"/>
              <a:t>議論ゲーム</a:t>
            </a:r>
            <a:r>
              <a:rPr kumimoji="1" lang="en-US" altLang="ja-JP" sz="1600" b="1" dirty="0"/>
              <a:t>…</a:t>
            </a:r>
            <a:r>
              <a:rPr kumimoji="1" lang="ja-JP" altLang="en-US" sz="1600" b="1" dirty="0"/>
              <a:t>議論設定日のみ行う。</a:t>
            </a:r>
            <a:endParaRPr kumimoji="1" lang="en-US" altLang="ja-JP" sz="1600" b="1" dirty="0"/>
          </a:p>
        </p:txBody>
      </p:sp>
      <p:sp>
        <p:nvSpPr>
          <p:cNvPr id="73" name="四角形: 角を丸くする 72">
            <a:extLst>
              <a:ext uri="{FF2B5EF4-FFF2-40B4-BE49-F238E27FC236}">
                <a16:creationId xmlns:a16="http://schemas.microsoft.com/office/drawing/2014/main" id="{AC31A62F-A6AA-4608-8C31-1B34BFCD1239}"/>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ゲームの流れ</a:t>
            </a:r>
          </a:p>
        </p:txBody>
      </p:sp>
      <p:grpSp>
        <p:nvGrpSpPr>
          <p:cNvPr id="99" name="グループ化 98">
            <a:extLst>
              <a:ext uri="{FF2B5EF4-FFF2-40B4-BE49-F238E27FC236}">
                <a16:creationId xmlns:a16="http://schemas.microsoft.com/office/drawing/2014/main" id="{8087EC44-E751-4FFB-A33C-C7544273E35E}"/>
              </a:ext>
            </a:extLst>
          </p:cNvPr>
          <p:cNvGrpSpPr/>
          <p:nvPr/>
        </p:nvGrpSpPr>
        <p:grpSpPr>
          <a:xfrm>
            <a:off x="411166" y="2863879"/>
            <a:ext cx="7887855" cy="2632399"/>
            <a:chOff x="640079" y="2805690"/>
            <a:chExt cx="7887855" cy="2632399"/>
          </a:xfrm>
        </p:grpSpPr>
        <p:sp>
          <p:nvSpPr>
            <p:cNvPr id="40" name="矢印: 五方向 39">
              <a:extLst>
                <a:ext uri="{FF2B5EF4-FFF2-40B4-BE49-F238E27FC236}">
                  <a16:creationId xmlns:a16="http://schemas.microsoft.com/office/drawing/2014/main" id="{893FBACD-A8DA-4DAC-9DC7-F12D760D962C}"/>
                </a:ext>
              </a:extLst>
            </p:cNvPr>
            <p:cNvSpPr/>
            <p:nvPr/>
          </p:nvSpPr>
          <p:spPr>
            <a:xfrm>
              <a:off x="1724528" y="3490374"/>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五方向 40">
              <a:extLst>
                <a:ext uri="{FF2B5EF4-FFF2-40B4-BE49-F238E27FC236}">
                  <a16:creationId xmlns:a16="http://schemas.microsoft.com/office/drawing/2014/main" id="{396DD6D7-6989-431C-86F6-A72BA50BDCAE}"/>
                </a:ext>
              </a:extLst>
            </p:cNvPr>
            <p:cNvSpPr/>
            <p:nvPr/>
          </p:nvSpPr>
          <p:spPr>
            <a:xfrm>
              <a:off x="8377636" y="3504241"/>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9D445EE1-4F47-402C-90EA-5D4E6898B98F}"/>
                </a:ext>
              </a:extLst>
            </p:cNvPr>
            <p:cNvGrpSpPr/>
            <p:nvPr/>
          </p:nvGrpSpPr>
          <p:grpSpPr>
            <a:xfrm>
              <a:off x="1896768" y="3498597"/>
              <a:ext cx="5554128" cy="389468"/>
              <a:chOff x="1444978" y="2112906"/>
              <a:chExt cx="5554128" cy="389468"/>
            </a:xfrm>
          </p:grpSpPr>
          <p:sp>
            <p:nvSpPr>
              <p:cNvPr id="60" name="矢印: 五方向 59">
                <a:extLst>
                  <a:ext uri="{FF2B5EF4-FFF2-40B4-BE49-F238E27FC236}">
                    <a16:creationId xmlns:a16="http://schemas.microsoft.com/office/drawing/2014/main" id="{F6AD0E98-B297-4426-A0B2-75183481CF88}"/>
                  </a:ext>
                </a:extLst>
              </p:cNvPr>
              <p:cNvSpPr/>
              <p:nvPr/>
            </p:nvSpPr>
            <p:spPr>
              <a:xfrm>
                <a:off x="144497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矢印: 五方向 60">
                <a:extLst>
                  <a:ext uri="{FF2B5EF4-FFF2-40B4-BE49-F238E27FC236}">
                    <a16:creationId xmlns:a16="http://schemas.microsoft.com/office/drawing/2014/main" id="{16A9320C-9910-4252-A002-CAEFDBA044F2}"/>
                  </a:ext>
                </a:extLst>
              </p:cNvPr>
              <p:cNvSpPr/>
              <p:nvPr/>
            </p:nvSpPr>
            <p:spPr>
              <a:xfrm>
                <a:off x="190782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五方向 61">
                <a:extLst>
                  <a:ext uri="{FF2B5EF4-FFF2-40B4-BE49-F238E27FC236}">
                    <a16:creationId xmlns:a16="http://schemas.microsoft.com/office/drawing/2014/main" id="{6F6D6BC0-72FE-4FAB-B011-9EB9E834D950}"/>
                  </a:ext>
                </a:extLst>
              </p:cNvPr>
              <p:cNvSpPr/>
              <p:nvPr/>
            </p:nvSpPr>
            <p:spPr>
              <a:xfrm>
                <a:off x="2370666"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8545DF6-4351-41FA-9C34-B3A5FA16BAA2}"/>
                  </a:ext>
                </a:extLst>
              </p:cNvPr>
              <p:cNvSpPr/>
              <p:nvPr/>
            </p:nvSpPr>
            <p:spPr>
              <a:xfrm>
                <a:off x="2833510"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矢印: 五方向 63">
                <a:extLst>
                  <a:ext uri="{FF2B5EF4-FFF2-40B4-BE49-F238E27FC236}">
                    <a16:creationId xmlns:a16="http://schemas.microsoft.com/office/drawing/2014/main" id="{A045BB3B-4B28-4390-A504-27FE47A5F13A}"/>
                  </a:ext>
                </a:extLst>
              </p:cNvPr>
              <p:cNvSpPr/>
              <p:nvPr/>
            </p:nvSpPr>
            <p:spPr>
              <a:xfrm>
                <a:off x="329635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五方向 64">
                <a:extLst>
                  <a:ext uri="{FF2B5EF4-FFF2-40B4-BE49-F238E27FC236}">
                    <a16:creationId xmlns:a16="http://schemas.microsoft.com/office/drawing/2014/main" id="{6A2C3864-410F-4A67-863F-D4671CFAB3AC}"/>
                  </a:ext>
                </a:extLst>
              </p:cNvPr>
              <p:cNvSpPr/>
              <p:nvPr/>
            </p:nvSpPr>
            <p:spPr>
              <a:xfrm>
                <a:off x="3759198"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56A001A3-407F-4C0F-9DFB-2A6FD42501F1}"/>
                  </a:ext>
                </a:extLst>
              </p:cNvPr>
              <p:cNvSpPr/>
              <p:nvPr/>
            </p:nvSpPr>
            <p:spPr>
              <a:xfrm>
                <a:off x="422204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五方向 66">
                <a:extLst>
                  <a:ext uri="{FF2B5EF4-FFF2-40B4-BE49-F238E27FC236}">
                    <a16:creationId xmlns:a16="http://schemas.microsoft.com/office/drawing/2014/main" id="{BBC7B3D0-BF5B-4384-99CD-51400D52F7A7}"/>
                  </a:ext>
                </a:extLst>
              </p:cNvPr>
              <p:cNvSpPr/>
              <p:nvPr/>
            </p:nvSpPr>
            <p:spPr>
              <a:xfrm>
                <a:off x="4684886"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矢印: 五方向 67">
                <a:extLst>
                  <a:ext uri="{FF2B5EF4-FFF2-40B4-BE49-F238E27FC236}">
                    <a16:creationId xmlns:a16="http://schemas.microsoft.com/office/drawing/2014/main" id="{BE409329-61AD-493F-973A-2F802C1783D8}"/>
                  </a:ext>
                </a:extLst>
              </p:cNvPr>
              <p:cNvSpPr/>
              <p:nvPr/>
            </p:nvSpPr>
            <p:spPr>
              <a:xfrm>
                <a:off x="5147730"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五方向 68">
                <a:extLst>
                  <a:ext uri="{FF2B5EF4-FFF2-40B4-BE49-F238E27FC236}">
                    <a16:creationId xmlns:a16="http://schemas.microsoft.com/office/drawing/2014/main" id="{4B0EF2E4-5393-4D74-A708-62B02B3E04BC}"/>
                  </a:ext>
                </a:extLst>
              </p:cNvPr>
              <p:cNvSpPr/>
              <p:nvPr/>
            </p:nvSpPr>
            <p:spPr>
              <a:xfrm>
                <a:off x="561057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五方向 69">
                <a:extLst>
                  <a:ext uri="{FF2B5EF4-FFF2-40B4-BE49-F238E27FC236}">
                    <a16:creationId xmlns:a16="http://schemas.microsoft.com/office/drawing/2014/main" id="{4212829E-EA19-472B-BE18-5EBD6E259808}"/>
                  </a:ext>
                </a:extLst>
              </p:cNvPr>
              <p:cNvSpPr/>
              <p:nvPr/>
            </p:nvSpPr>
            <p:spPr>
              <a:xfrm>
                <a:off x="607341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五方向 70">
                <a:extLst>
                  <a:ext uri="{FF2B5EF4-FFF2-40B4-BE49-F238E27FC236}">
                    <a16:creationId xmlns:a16="http://schemas.microsoft.com/office/drawing/2014/main" id="{7BAFD36F-2796-4040-8E1C-F5197CB99C0E}"/>
                  </a:ext>
                </a:extLst>
              </p:cNvPr>
              <p:cNvSpPr/>
              <p:nvPr/>
            </p:nvSpPr>
            <p:spPr>
              <a:xfrm>
                <a:off x="6536262"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910CE954-E6BE-40E5-9FBD-805F18C7C1DF}"/>
                </a:ext>
              </a:extLst>
            </p:cNvPr>
            <p:cNvSpPr txBox="1"/>
            <p:nvPr/>
          </p:nvSpPr>
          <p:spPr>
            <a:xfrm>
              <a:off x="640079" y="4016408"/>
              <a:ext cx="1084449" cy="338554"/>
            </a:xfrm>
            <a:prstGeom prst="rect">
              <a:avLst/>
            </a:prstGeom>
            <a:noFill/>
          </p:spPr>
          <p:txBody>
            <a:bodyPr wrap="square" rtlCol="0">
              <a:spAutoFit/>
            </a:bodyPr>
            <a:lstStyle/>
            <a:p>
              <a:r>
                <a:rPr kumimoji="1" lang="ja-JP" altLang="en-US" sz="1600" b="1" dirty="0"/>
                <a:t>利他行為</a:t>
              </a:r>
              <a:endParaRPr kumimoji="1" lang="en-US" altLang="ja-JP" sz="1600" b="1" dirty="0"/>
            </a:p>
          </p:txBody>
        </p:sp>
        <p:sp>
          <p:nvSpPr>
            <p:cNvPr id="54" name="テキスト ボックス 53">
              <a:extLst>
                <a:ext uri="{FF2B5EF4-FFF2-40B4-BE49-F238E27FC236}">
                  <a16:creationId xmlns:a16="http://schemas.microsoft.com/office/drawing/2014/main" id="{4C2029D1-B307-4B7B-AAD5-FFA09C4F4B92}"/>
                </a:ext>
              </a:extLst>
            </p:cNvPr>
            <p:cNvSpPr txBox="1"/>
            <p:nvPr/>
          </p:nvSpPr>
          <p:spPr>
            <a:xfrm>
              <a:off x="1064177" y="4461689"/>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55" name="テキスト ボックス 54">
              <a:extLst>
                <a:ext uri="{FF2B5EF4-FFF2-40B4-BE49-F238E27FC236}">
                  <a16:creationId xmlns:a16="http://schemas.microsoft.com/office/drawing/2014/main" id="{A3D586E2-93FE-41D4-B9D8-EF610AA77D88}"/>
                </a:ext>
              </a:extLst>
            </p:cNvPr>
            <p:cNvSpPr txBox="1"/>
            <p:nvPr/>
          </p:nvSpPr>
          <p:spPr>
            <a:xfrm>
              <a:off x="1064177" y="3521232"/>
              <a:ext cx="660351" cy="338554"/>
            </a:xfrm>
            <a:prstGeom prst="rect">
              <a:avLst/>
            </a:prstGeom>
            <a:noFill/>
          </p:spPr>
          <p:txBody>
            <a:bodyPr wrap="square" rtlCol="0">
              <a:spAutoFit/>
            </a:bodyPr>
            <a:lstStyle/>
            <a:p>
              <a:r>
                <a:rPr kumimoji="1" lang="ja-JP" altLang="en-US" sz="1600" b="1" dirty="0"/>
                <a:t>歩数</a:t>
              </a:r>
              <a:endParaRPr kumimoji="1" lang="en-US" altLang="ja-JP" sz="1600" b="1" dirty="0"/>
            </a:p>
          </p:txBody>
        </p:sp>
        <p:sp>
          <p:nvSpPr>
            <p:cNvPr id="56" name="矢印: 五方向 55">
              <a:extLst>
                <a:ext uri="{FF2B5EF4-FFF2-40B4-BE49-F238E27FC236}">
                  <a16:creationId xmlns:a16="http://schemas.microsoft.com/office/drawing/2014/main" id="{C3C3E844-5968-4904-B98E-DF44C25DB034}"/>
                </a:ext>
              </a:extLst>
            </p:cNvPr>
            <p:cNvSpPr/>
            <p:nvPr/>
          </p:nvSpPr>
          <p:spPr>
            <a:xfrm>
              <a:off x="2512297" y="438173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五方向 56">
              <a:extLst>
                <a:ext uri="{FF2B5EF4-FFF2-40B4-BE49-F238E27FC236}">
                  <a16:creationId xmlns:a16="http://schemas.microsoft.com/office/drawing/2014/main" id="{E7C03C3D-C3C3-483B-B39B-26C8F47A4E21}"/>
                </a:ext>
              </a:extLst>
            </p:cNvPr>
            <p:cNvSpPr/>
            <p:nvPr/>
          </p:nvSpPr>
          <p:spPr>
            <a:xfrm>
              <a:off x="4688555" y="438746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五方向 57">
              <a:extLst>
                <a:ext uri="{FF2B5EF4-FFF2-40B4-BE49-F238E27FC236}">
                  <a16:creationId xmlns:a16="http://schemas.microsoft.com/office/drawing/2014/main" id="{177105CE-F27A-4233-BB16-9B42B0D87543}"/>
                </a:ext>
              </a:extLst>
            </p:cNvPr>
            <p:cNvSpPr/>
            <p:nvPr/>
          </p:nvSpPr>
          <p:spPr>
            <a:xfrm>
              <a:off x="2909945"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五方向 58">
              <a:extLst>
                <a:ext uri="{FF2B5EF4-FFF2-40B4-BE49-F238E27FC236}">
                  <a16:creationId xmlns:a16="http://schemas.microsoft.com/office/drawing/2014/main" id="{F76F103E-FC82-4F1F-A1C4-05D80BF33A00}"/>
                </a:ext>
              </a:extLst>
            </p:cNvPr>
            <p:cNvSpPr/>
            <p:nvPr/>
          </p:nvSpPr>
          <p:spPr>
            <a:xfrm>
              <a:off x="3417944"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D65975F9-7555-455B-8634-ADA6798EBE98}"/>
                </a:ext>
              </a:extLst>
            </p:cNvPr>
            <p:cNvSpPr/>
            <p:nvPr/>
          </p:nvSpPr>
          <p:spPr>
            <a:xfrm>
              <a:off x="1724528" y="3376853"/>
              <a:ext cx="6803406"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67E9817C-C0E6-4FC6-89A2-9E4F46E3A1A0}"/>
                </a:ext>
              </a:extLst>
            </p:cNvPr>
            <p:cNvCxnSpPr>
              <a:cxnSpLocks/>
            </p:cNvCxnSpPr>
            <p:nvPr/>
          </p:nvCxnSpPr>
          <p:spPr>
            <a:xfrm flipH="1">
              <a:off x="4832593" y="2994978"/>
              <a:ext cx="366449" cy="65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A32BE3A-FE8B-4AFB-BCC5-5B1634209593}"/>
                </a:ext>
              </a:extLst>
            </p:cNvPr>
            <p:cNvSpPr txBox="1"/>
            <p:nvPr/>
          </p:nvSpPr>
          <p:spPr>
            <a:xfrm>
              <a:off x="5187372" y="2805690"/>
              <a:ext cx="850019" cy="369332"/>
            </a:xfrm>
            <a:prstGeom prst="rect">
              <a:avLst/>
            </a:prstGeom>
            <a:noFill/>
          </p:spPr>
          <p:txBody>
            <a:bodyPr wrap="square" rtlCol="0">
              <a:spAutoFit/>
            </a:bodyPr>
            <a:lstStyle/>
            <a:p>
              <a:r>
                <a:rPr kumimoji="1" lang="ja-JP" altLang="en-US" b="1" dirty="0"/>
                <a:t>毎日</a:t>
              </a:r>
            </a:p>
          </p:txBody>
        </p:sp>
        <p:sp>
          <p:nvSpPr>
            <p:cNvPr id="43" name="矢印: 五方向 42">
              <a:extLst>
                <a:ext uri="{FF2B5EF4-FFF2-40B4-BE49-F238E27FC236}">
                  <a16:creationId xmlns:a16="http://schemas.microsoft.com/office/drawing/2014/main" id="{8B7A2FB8-7F60-4A38-AB01-43ECDFE9091A}"/>
                </a:ext>
              </a:extLst>
            </p:cNvPr>
            <p:cNvSpPr/>
            <p:nvPr/>
          </p:nvSpPr>
          <p:spPr>
            <a:xfrm>
              <a:off x="7913740"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五方向 43">
              <a:extLst>
                <a:ext uri="{FF2B5EF4-FFF2-40B4-BE49-F238E27FC236}">
                  <a16:creationId xmlns:a16="http://schemas.microsoft.com/office/drawing/2014/main" id="{D1608B16-B797-4A72-AE41-07A44E162162}"/>
                </a:ext>
              </a:extLst>
            </p:cNvPr>
            <p:cNvSpPr/>
            <p:nvPr/>
          </p:nvSpPr>
          <p:spPr>
            <a:xfrm>
              <a:off x="7450896"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331E69FE-E77B-48D8-B85C-18BBB1FDAA47}"/>
                </a:ext>
              </a:extLst>
            </p:cNvPr>
            <p:cNvSpPr txBox="1"/>
            <p:nvPr/>
          </p:nvSpPr>
          <p:spPr>
            <a:xfrm>
              <a:off x="1787259" y="2807523"/>
              <a:ext cx="1818963" cy="461665"/>
            </a:xfrm>
            <a:prstGeom prst="rect">
              <a:avLst/>
            </a:prstGeom>
            <a:noFill/>
          </p:spPr>
          <p:txBody>
            <a:bodyPr wrap="square" rtlCol="0">
              <a:spAutoFit/>
            </a:bodyPr>
            <a:lstStyle/>
            <a:p>
              <a:r>
                <a:rPr kumimoji="1" lang="ja-JP" altLang="en-US" sz="2400" b="1" dirty="0"/>
                <a:t>実験期間</a:t>
              </a:r>
            </a:p>
          </p:txBody>
        </p:sp>
        <p:sp>
          <p:nvSpPr>
            <p:cNvPr id="74" name="矢印: 五方向 73">
              <a:extLst>
                <a:ext uri="{FF2B5EF4-FFF2-40B4-BE49-F238E27FC236}">
                  <a16:creationId xmlns:a16="http://schemas.microsoft.com/office/drawing/2014/main" id="{7BB614F6-D720-42ED-8A7D-F5C0EE228CCF}"/>
                </a:ext>
              </a:extLst>
            </p:cNvPr>
            <p:cNvSpPr/>
            <p:nvPr/>
          </p:nvSpPr>
          <p:spPr>
            <a:xfrm>
              <a:off x="6179291"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矢印: 五方向 74">
              <a:extLst>
                <a:ext uri="{FF2B5EF4-FFF2-40B4-BE49-F238E27FC236}">
                  <a16:creationId xmlns:a16="http://schemas.microsoft.com/office/drawing/2014/main" id="{875F39E0-E0BF-421E-916D-B0BE92B0D0DA}"/>
                </a:ext>
              </a:extLst>
            </p:cNvPr>
            <p:cNvSpPr/>
            <p:nvPr/>
          </p:nvSpPr>
          <p:spPr>
            <a:xfrm>
              <a:off x="7492179" y="4387462"/>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59D206B9-97EF-4A81-B4D1-EF85431834C5}"/>
                </a:ext>
              </a:extLst>
            </p:cNvPr>
            <p:cNvGrpSpPr/>
            <p:nvPr/>
          </p:nvGrpSpPr>
          <p:grpSpPr>
            <a:xfrm>
              <a:off x="1735822" y="3929001"/>
              <a:ext cx="6790761" cy="400674"/>
              <a:chOff x="1843888" y="3746121"/>
              <a:chExt cx="6790761" cy="400674"/>
            </a:xfrm>
            <a:solidFill>
              <a:schemeClr val="bg2">
                <a:lumMod val="75000"/>
              </a:schemeClr>
            </a:solidFill>
          </p:grpSpPr>
          <p:grpSp>
            <p:nvGrpSpPr>
              <p:cNvPr id="77" name="グループ化 76">
                <a:extLst>
                  <a:ext uri="{FF2B5EF4-FFF2-40B4-BE49-F238E27FC236}">
                    <a16:creationId xmlns:a16="http://schemas.microsoft.com/office/drawing/2014/main" id="{291B3BB1-13AE-4A60-A588-31A5E91A6AD5}"/>
                  </a:ext>
                </a:extLst>
              </p:cNvPr>
              <p:cNvGrpSpPr/>
              <p:nvPr/>
            </p:nvGrpSpPr>
            <p:grpSpPr>
              <a:xfrm>
                <a:off x="2004834" y="3746121"/>
                <a:ext cx="5554128" cy="389468"/>
                <a:chOff x="1444978" y="2112906"/>
                <a:chExt cx="5554128" cy="389468"/>
              </a:xfrm>
              <a:grpFill/>
            </p:grpSpPr>
            <p:sp>
              <p:nvSpPr>
                <p:cNvPr id="78" name="矢印: 五方向 77">
                  <a:extLst>
                    <a:ext uri="{FF2B5EF4-FFF2-40B4-BE49-F238E27FC236}">
                      <a16:creationId xmlns:a16="http://schemas.microsoft.com/office/drawing/2014/main" id="{2EB09A9A-5FA0-456B-A7EB-9C4BF77A5210}"/>
                    </a:ext>
                  </a:extLst>
                </p:cNvPr>
                <p:cNvSpPr/>
                <p:nvPr/>
              </p:nvSpPr>
              <p:spPr>
                <a:xfrm>
                  <a:off x="144497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五方向 78">
                  <a:extLst>
                    <a:ext uri="{FF2B5EF4-FFF2-40B4-BE49-F238E27FC236}">
                      <a16:creationId xmlns:a16="http://schemas.microsoft.com/office/drawing/2014/main" id="{ACFC80E9-31CA-42A6-AAFA-67A6A1F4983B}"/>
                    </a:ext>
                  </a:extLst>
                </p:cNvPr>
                <p:cNvSpPr/>
                <p:nvPr/>
              </p:nvSpPr>
              <p:spPr>
                <a:xfrm>
                  <a:off x="190782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矢印: 五方向 79">
                  <a:extLst>
                    <a:ext uri="{FF2B5EF4-FFF2-40B4-BE49-F238E27FC236}">
                      <a16:creationId xmlns:a16="http://schemas.microsoft.com/office/drawing/2014/main" id="{0E15127C-C19C-42D6-BA61-BE0DFD67B946}"/>
                    </a:ext>
                  </a:extLst>
                </p:cNvPr>
                <p:cNvSpPr/>
                <p:nvPr/>
              </p:nvSpPr>
              <p:spPr>
                <a:xfrm>
                  <a:off x="2370666"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矢印: 五方向 80">
                  <a:extLst>
                    <a:ext uri="{FF2B5EF4-FFF2-40B4-BE49-F238E27FC236}">
                      <a16:creationId xmlns:a16="http://schemas.microsoft.com/office/drawing/2014/main" id="{7C3E3EF9-DB7B-4CCC-B7F8-F8ACFDECF8FA}"/>
                    </a:ext>
                  </a:extLst>
                </p:cNvPr>
                <p:cNvSpPr/>
                <p:nvPr/>
              </p:nvSpPr>
              <p:spPr>
                <a:xfrm>
                  <a:off x="2833510"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五方向 81">
                  <a:extLst>
                    <a:ext uri="{FF2B5EF4-FFF2-40B4-BE49-F238E27FC236}">
                      <a16:creationId xmlns:a16="http://schemas.microsoft.com/office/drawing/2014/main" id="{7257C759-91E9-40D7-A7F7-D16865A26DFD}"/>
                    </a:ext>
                  </a:extLst>
                </p:cNvPr>
                <p:cNvSpPr/>
                <p:nvPr/>
              </p:nvSpPr>
              <p:spPr>
                <a:xfrm>
                  <a:off x="329635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103B84CA-9FFC-49DD-989A-F3E31E518281}"/>
                    </a:ext>
                  </a:extLst>
                </p:cNvPr>
                <p:cNvSpPr/>
                <p:nvPr/>
              </p:nvSpPr>
              <p:spPr>
                <a:xfrm>
                  <a:off x="3759198"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五方向 83">
                  <a:extLst>
                    <a:ext uri="{FF2B5EF4-FFF2-40B4-BE49-F238E27FC236}">
                      <a16:creationId xmlns:a16="http://schemas.microsoft.com/office/drawing/2014/main" id="{7236D27C-8D76-442E-86E8-D79579A819B2}"/>
                    </a:ext>
                  </a:extLst>
                </p:cNvPr>
                <p:cNvSpPr/>
                <p:nvPr/>
              </p:nvSpPr>
              <p:spPr>
                <a:xfrm>
                  <a:off x="422204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矢印: 五方向 84">
                  <a:extLst>
                    <a:ext uri="{FF2B5EF4-FFF2-40B4-BE49-F238E27FC236}">
                      <a16:creationId xmlns:a16="http://schemas.microsoft.com/office/drawing/2014/main" id="{DAA33ACD-D890-4C46-AB0E-0F8A98BDD6A8}"/>
                    </a:ext>
                  </a:extLst>
                </p:cNvPr>
                <p:cNvSpPr/>
                <p:nvPr/>
              </p:nvSpPr>
              <p:spPr>
                <a:xfrm>
                  <a:off x="4684886"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五方向 85">
                  <a:extLst>
                    <a:ext uri="{FF2B5EF4-FFF2-40B4-BE49-F238E27FC236}">
                      <a16:creationId xmlns:a16="http://schemas.microsoft.com/office/drawing/2014/main" id="{72B2E439-1248-46CF-9876-3E629CF742A7}"/>
                    </a:ext>
                  </a:extLst>
                </p:cNvPr>
                <p:cNvSpPr/>
                <p:nvPr/>
              </p:nvSpPr>
              <p:spPr>
                <a:xfrm>
                  <a:off x="5147730"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五方向 86">
                  <a:extLst>
                    <a:ext uri="{FF2B5EF4-FFF2-40B4-BE49-F238E27FC236}">
                      <a16:creationId xmlns:a16="http://schemas.microsoft.com/office/drawing/2014/main" id="{760CBF64-E37F-40AD-94CA-8B497CF745C2}"/>
                    </a:ext>
                  </a:extLst>
                </p:cNvPr>
                <p:cNvSpPr/>
                <p:nvPr/>
              </p:nvSpPr>
              <p:spPr>
                <a:xfrm>
                  <a:off x="561057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矢印: 五方向 87">
                  <a:extLst>
                    <a:ext uri="{FF2B5EF4-FFF2-40B4-BE49-F238E27FC236}">
                      <a16:creationId xmlns:a16="http://schemas.microsoft.com/office/drawing/2014/main" id="{6CCF1F53-2DEB-4B20-AD2A-0A69750BCFE6}"/>
                    </a:ext>
                  </a:extLst>
                </p:cNvPr>
                <p:cNvSpPr/>
                <p:nvPr/>
              </p:nvSpPr>
              <p:spPr>
                <a:xfrm>
                  <a:off x="607341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五方向 88">
                  <a:extLst>
                    <a:ext uri="{FF2B5EF4-FFF2-40B4-BE49-F238E27FC236}">
                      <a16:creationId xmlns:a16="http://schemas.microsoft.com/office/drawing/2014/main" id="{2F6FC263-995E-4EBE-A877-76E0C3A18804}"/>
                    </a:ext>
                  </a:extLst>
                </p:cNvPr>
                <p:cNvSpPr/>
                <p:nvPr/>
              </p:nvSpPr>
              <p:spPr>
                <a:xfrm>
                  <a:off x="6536262"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矢印: 五方向 89">
                <a:extLst>
                  <a:ext uri="{FF2B5EF4-FFF2-40B4-BE49-F238E27FC236}">
                    <a16:creationId xmlns:a16="http://schemas.microsoft.com/office/drawing/2014/main" id="{49F278BE-4A70-47F6-87EB-9EAB23CCFF17}"/>
                  </a:ext>
                </a:extLst>
              </p:cNvPr>
              <p:cNvSpPr/>
              <p:nvPr/>
            </p:nvSpPr>
            <p:spPr>
              <a:xfrm>
                <a:off x="1843888" y="3746121"/>
                <a:ext cx="160946" cy="383824"/>
              </a:xfrm>
              <a:prstGeom prst="homePlate">
                <a:avLst>
                  <a:gd name="adj" fmla="val 8250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矢印: 五方向 90">
                <a:extLst>
                  <a:ext uri="{FF2B5EF4-FFF2-40B4-BE49-F238E27FC236}">
                    <a16:creationId xmlns:a16="http://schemas.microsoft.com/office/drawing/2014/main" id="{ED33A436-AC50-415A-B219-92762DAC74A2}"/>
                  </a:ext>
                </a:extLst>
              </p:cNvPr>
              <p:cNvSpPr/>
              <p:nvPr/>
            </p:nvSpPr>
            <p:spPr>
              <a:xfrm>
                <a:off x="8484351" y="3762971"/>
                <a:ext cx="150298" cy="383824"/>
              </a:xfrm>
              <a:prstGeom prst="homePlate">
                <a:avLst>
                  <a:gd name="adj" fmla="val 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矢印: 五方向 91">
                <a:extLst>
                  <a:ext uri="{FF2B5EF4-FFF2-40B4-BE49-F238E27FC236}">
                    <a16:creationId xmlns:a16="http://schemas.microsoft.com/office/drawing/2014/main" id="{3C393E26-0A4A-48BF-A626-82E5C19219F4}"/>
                  </a:ext>
                </a:extLst>
              </p:cNvPr>
              <p:cNvSpPr/>
              <p:nvPr/>
            </p:nvSpPr>
            <p:spPr>
              <a:xfrm>
                <a:off x="8020455"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矢印: 五方向 92">
                <a:extLst>
                  <a:ext uri="{FF2B5EF4-FFF2-40B4-BE49-F238E27FC236}">
                    <a16:creationId xmlns:a16="http://schemas.microsoft.com/office/drawing/2014/main" id="{76D3A8FE-459C-4932-A6AF-62C4E3ED07D7}"/>
                  </a:ext>
                </a:extLst>
              </p:cNvPr>
              <p:cNvSpPr/>
              <p:nvPr/>
            </p:nvSpPr>
            <p:spPr>
              <a:xfrm>
                <a:off x="7557611"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5" name="矢印: 五方向 94">
              <a:extLst>
                <a:ext uri="{FF2B5EF4-FFF2-40B4-BE49-F238E27FC236}">
                  <a16:creationId xmlns:a16="http://schemas.microsoft.com/office/drawing/2014/main" id="{7E588453-9BE2-4D31-80D1-7EB3DF9A1521}"/>
                </a:ext>
              </a:extLst>
            </p:cNvPr>
            <p:cNvSpPr/>
            <p:nvPr/>
          </p:nvSpPr>
          <p:spPr>
            <a:xfrm>
              <a:off x="3521131" y="5044545"/>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矢印: 五方向 95">
              <a:extLst>
                <a:ext uri="{FF2B5EF4-FFF2-40B4-BE49-F238E27FC236}">
                  <a16:creationId xmlns:a16="http://schemas.microsoft.com/office/drawing/2014/main" id="{CBC9500B-E917-4B2A-AFDE-850FD4549639}"/>
                </a:ext>
              </a:extLst>
            </p:cNvPr>
            <p:cNvSpPr/>
            <p:nvPr/>
          </p:nvSpPr>
          <p:spPr>
            <a:xfrm>
              <a:off x="7158517" y="5054265"/>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テキスト ボックス 96">
              <a:extLst>
                <a:ext uri="{FF2B5EF4-FFF2-40B4-BE49-F238E27FC236}">
                  <a16:creationId xmlns:a16="http://schemas.microsoft.com/office/drawing/2014/main" id="{1A80FB24-9A43-484B-AD65-750204AEAD03}"/>
                </a:ext>
              </a:extLst>
            </p:cNvPr>
            <p:cNvSpPr txBox="1"/>
            <p:nvPr/>
          </p:nvSpPr>
          <p:spPr>
            <a:xfrm>
              <a:off x="2099942" y="5067180"/>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sp>
          <p:nvSpPr>
            <p:cNvPr id="98" name="テキスト ボックス 97">
              <a:extLst>
                <a:ext uri="{FF2B5EF4-FFF2-40B4-BE49-F238E27FC236}">
                  <a16:creationId xmlns:a16="http://schemas.microsoft.com/office/drawing/2014/main" id="{C4CF10A2-FA74-4986-8009-88F3C40A16D3}"/>
                </a:ext>
              </a:extLst>
            </p:cNvPr>
            <p:cNvSpPr txBox="1"/>
            <p:nvPr/>
          </p:nvSpPr>
          <p:spPr>
            <a:xfrm>
              <a:off x="5261127" y="5067180"/>
              <a:ext cx="1897390" cy="338554"/>
            </a:xfrm>
            <a:prstGeom prst="rect">
              <a:avLst/>
            </a:prstGeom>
            <a:noFill/>
          </p:spPr>
          <p:txBody>
            <a:bodyPr wrap="square" rtlCol="0">
              <a:spAutoFit/>
            </a:bodyPr>
            <a:lstStyle/>
            <a:p>
              <a:r>
                <a:rPr kumimoji="1" lang="ja-JP" altLang="en-US" sz="1600" b="1" dirty="0"/>
                <a:t>ビデオ・対面議論</a:t>
              </a:r>
              <a:endParaRPr kumimoji="1" lang="en-US" altLang="ja-JP" sz="1600" b="1" dirty="0"/>
            </a:p>
          </p:txBody>
        </p:sp>
      </p:grpSp>
      <p:sp>
        <p:nvSpPr>
          <p:cNvPr id="2" name="テキスト ボックス 1">
            <a:extLst>
              <a:ext uri="{FF2B5EF4-FFF2-40B4-BE49-F238E27FC236}">
                <a16:creationId xmlns:a16="http://schemas.microsoft.com/office/drawing/2014/main" id="{3AB53660-0273-4F23-8691-45D14EDB8C09}"/>
              </a:ext>
            </a:extLst>
          </p:cNvPr>
          <p:cNvSpPr txBox="1"/>
          <p:nvPr/>
        </p:nvSpPr>
        <p:spPr>
          <a:xfrm>
            <a:off x="628583" y="5673769"/>
            <a:ext cx="8001000" cy="923330"/>
          </a:xfrm>
          <a:prstGeom prst="rect">
            <a:avLst/>
          </a:prstGeom>
          <a:noFill/>
        </p:spPr>
        <p:txBody>
          <a:bodyPr wrap="square" rtlCol="0">
            <a:spAutoFit/>
          </a:bodyPr>
          <a:lstStyle/>
          <a:p>
            <a:r>
              <a:rPr kumimoji="1" lang="ja-JP" altLang="en-US" b="1" dirty="0"/>
              <a:t>皆さんには初期ポイントとして</a:t>
            </a:r>
            <a:r>
              <a:rPr kumimoji="1" lang="en-US" altLang="ja-JP" b="1" dirty="0"/>
              <a:t>10000Pt</a:t>
            </a:r>
            <a:r>
              <a:rPr kumimoji="1" lang="ja-JP" altLang="en-US" b="1" dirty="0"/>
              <a:t>ずつプレゼントします。その時点から</a:t>
            </a:r>
            <a:r>
              <a:rPr kumimoji="1" lang="en-US" altLang="ja-JP" b="1" dirty="0"/>
              <a:t>3</a:t>
            </a:r>
            <a:r>
              <a:rPr kumimoji="1" lang="ja-JP" altLang="en-US" b="1" dirty="0"/>
              <a:t>つのゲームでポイントを獲得していただきます！</a:t>
            </a:r>
            <a:endParaRPr kumimoji="1" lang="en-US" altLang="ja-JP" b="1" dirty="0"/>
          </a:p>
          <a:p>
            <a:r>
              <a:rPr kumimoji="1" lang="ja-JP" altLang="en-US" b="1" dirty="0"/>
              <a:t>❕ ❕ただし、毎日自らのポイントの</a:t>
            </a:r>
            <a:r>
              <a:rPr kumimoji="1" lang="en-US" altLang="ja-JP" b="1" u="sng" dirty="0"/>
              <a:t>15%</a:t>
            </a:r>
            <a:r>
              <a:rPr kumimoji="1" lang="ja-JP" altLang="en-US" b="1" u="sng" dirty="0"/>
              <a:t>ずつ</a:t>
            </a:r>
            <a:r>
              <a:rPr kumimoji="1" lang="ja-JP" altLang="en-US" b="1" dirty="0"/>
              <a:t>減っていきます❕ ❕</a:t>
            </a:r>
          </a:p>
        </p:txBody>
      </p:sp>
      <p:pic>
        <p:nvPicPr>
          <p:cNvPr id="5" name="オーディオ 4">
            <a:hlinkClick r:id="" action="ppaction://media"/>
            <a:extLst>
              <a:ext uri="{FF2B5EF4-FFF2-40B4-BE49-F238E27FC236}">
                <a16:creationId xmlns:a16="http://schemas.microsoft.com/office/drawing/2014/main" id="{E339C2AA-D138-42B3-B556-BC9D0ECABF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616155745"/>
      </p:ext>
    </p:extLst>
  </p:cSld>
  <p:clrMapOvr>
    <a:masterClrMapping/>
  </p:clrMapOvr>
  <mc:AlternateContent xmlns:mc="http://schemas.openxmlformats.org/markup-compatibility/2006" xmlns:p14="http://schemas.microsoft.com/office/powerpoint/2010/main">
    <mc:Choice Requires="p14">
      <p:transition spd="slow" p14:dur="2000" advTm="34729"/>
    </mc:Choice>
    <mc:Fallback xmlns="">
      <p:transition spd="slow" advTm="3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820" x="8031163" y="823913"/>
          <p14:tracePt t="7827" x="7954963" y="841375"/>
          <p14:tracePt t="7836" x="7894638" y="874713"/>
          <p14:tracePt t="7847" x="7818438" y="909638"/>
          <p14:tracePt t="7852" x="7724775" y="952500"/>
          <p14:tracePt t="7859" x="7648575" y="993775"/>
          <p14:tracePt t="7868" x="7562850" y="1028700"/>
          <p14:tracePt t="7876" x="7486650" y="1062038"/>
          <p14:tracePt t="7884" x="7453313" y="1079500"/>
          <p14:tracePt t="7891" x="7402513" y="1096963"/>
          <p14:tracePt t="7900" x="7334250" y="1130300"/>
          <p14:tracePt t="7908" x="7291388" y="1163638"/>
          <p14:tracePt t="7918" x="7240588" y="1181100"/>
          <p14:tracePt t="7925" x="7180263" y="1198563"/>
          <p14:tracePt t="7931" x="7104063" y="1257300"/>
          <p14:tracePt t="7941" x="7010400" y="1292225"/>
          <p14:tracePt t="7948" x="6926263" y="1325563"/>
          <p14:tracePt t="7956" x="6789738" y="1385888"/>
          <p14:tracePt t="7962" x="6705600" y="1427163"/>
          <p14:tracePt t="7972" x="6586538" y="1452563"/>
          <p14:tracePt t="7978" x="6442075" y="1487488"/>
          <p14:tracePt t="7987" x="6313488" y="1530350"/>
          <p14:tracePt t="7995" x="6194425" y="1581150"/>
          <p14:tracePt t="8002" x="6067425" y="1614488"/>
          <p14:tracePt t="8011" x="5932488" y="1649413"/>
          <p14:tracePt t="8018" x="5821363" y="1674813"/>
          <p14:tracePt t="8027" x="5702300" y="1725613"/>
          <p14:tracePt t="8034" x="5575300" y="1741488"/>
          <p14:tracePt t="8042" x="5456238" y="1766888"/>
          <p14:tracePt t="8050" x="5345113" y="1793875"/>
          <p14:tracePt t="8058" x="5243513" y="1809750"/>
          <p14:tracePt t="8066" x="5124450" y="1835150"/>
          <p14:tracePt t="8075" x="4997450" y="1860550"/>
          <p14:tracePt t="8082" x="4868863" y="1870075"/>
          <p14:tracePt t="8089" x="4724400" y="1895475"/>
          <p14:tracePt t="8098" x="4572000" y="1903413"/>
          <p14:tracePt t="8106" x="4427538" y="1928813"/>
          <p14:tracePt t="8114" x="4265613" y="1971675"/>
          <p14:tracePt t="8121" x="4121150" y="1989138"/>
          <p14:tracePt t="8130" x="3994150" y="2014538"/>
          <p14:tracePt t="8139" x="3867150" y="2039938"/>
          <p14:tracePt t="8146" x="3763963" y="2065338"/>
          <p14:tracePt t="8156" x="3662363" y="2098675"/>
          <p14:tracePt t="8162" x="3578225" y="2116138"/>
          <p14:tracePt t="8170" x="3502025" y="2141538"/>
          <p14:tracePt t="8178" x="3424238" y="2159000"/>
          <p14:tracePt t="8187" x="3348038" y="2184400"/>
          <p14:tracePt t="8196" x="3263900" y="2200275"/>
          <p14:tracePt t="8202" x="3178175" y="2217738"/>
          <p14:tracePt t="8209" x="3084513" y="2235200"/>
          <p14:tracePt t="8218" x="3000375" y="2243138"/>
          <p14:tracePt t="8226" x="2940050" y="2260600"/>
          <p14:tracePt t="8233" x="2871788" y="2268538"/>
          <p14:tracePt t="8242" x="2855913" y="2268538"/>
          <p14:tracePt t="8250" x="2830513" y="2268538"/>
          <p14:tracePt t="8314" x="2813050" y="2278063"/>
          <p14:tracePt t="8322" x="2787650" y="2286000"/>
          <p14:tracePt t="8330" x="2762250" y="2286000"/>
          <p14:tracePt t="8337" x="2727325" y="2303463"/>
          <p14:tracePt t="8347" x="2693988" y="2303463"/>
          <p14:tracePt t="8363" x="2686050" y="2303463"/>
          <p14:tracePt t="8500" x="2676525" y="2303463"/>
          <p14:tracePt t="8507" x="2676525" y="2293938"/>
          <p14:tracePt t="8516" x="2686050" y="2286000"/>
          <p14:tracePt t="8525" x="2701925" y="2278063"/>
          <p14:tracePt t="8532" x="2701925" y="2268538"/>
          <p14:tracePt t="8543" x="2711450" y="2260600"/>
          <p14:tracePt t="8559" x="2719388" y="2252663"/>
          <p14:tracePt t="8575" x="2727325" y="2243138"/>
          <p14:tracePt t="8579" x="2727325" y="2235200"/>
          <p14:tracePt t="8590" x="2736850" y="2235200"/>
          <p14:tracePt t="8604" x="2752725" y="2217738"/>
          <p14:tracePt t="8620" x="2752725" y="2209800"/>
          <p14:tracePt t="8628" x="2762250" y="2200275"/>
          <p14:tracePt t="8659" x="2762250" y="2192338"/>
          <p14:tracePt t="8668" x="2762250" y="2184400"/>
          <p14:tracePt t="8691" x="2762250" y="2174875"/>
          <p14:tracePt t="8700" x="2762250" y="2166938"/>
          <p14:tracePt t="8804" x="2762250" y="2159000"/>
          <p14:tracePt t="8812" x="2762250" y="2149475"/>
          <p14:tracePt t="8820" x="2762250" y="2141538"/>
          <p14:tracePt t="8989" x="2762250" y="2133600"/>
          <p14:tracePt t="8996" x="2762250" y="2124075"/>
          <p14:tracePt t="9021" x="2762250" y="2116138"/>
          <p14:tracePt t="9029" x="2762250" y="2108200"/>
          <p14:tracePt t="9197" x="2762250" y="2090738"/>
          <p14:tracePt t="9212" x="2762250" y="2082800"/>
          <p14:tracePt t="9221" x="2762250" y="2073275"/>
          <p14:tracePt t="9231" x="2752725" y="2073275"/>
          <p14:tracePt t="9284" x="2744788" y="2065338"/>
          <p14:tracePt t="9315" x="2744788" y="2055813"/>
          <p14:tracePt t="9442" x="2736850" y="2055813"/>
          <p14:tracePt t="9458" x="2727325" y="2055813"/>
          <p14:tracePt t="9466" x="2719388" y="2055813"/>
          <p14:tracePt t="9490" x="2711450" y="2055813"/>
          <p14:tracePt t="10180" x="2701925" y="2055813"/>
          <p14:tracePt t="10189" x="2693988" y="2055813"/>
          <p14:tracePt t="10212" x="2686050" y="2055813"/>
          <p14:tracePt t="10228" x="2668588" y="2055813"/>
          <p14:tracePt t="11206" x="2668588" y="2065338"/>
          <p14:tracePt t="11238" x="2668588" y="2073275"/>
          <p14:tracePt t="11245" x="2668588" y="2090738"/>
          <p14:tracePt t="11381" x="2668588" y="2098675"/>
          <p14:tracePt t="11388" x="2676525" y="2108200"/>
          <p14:tracePt t="11397" x="2686050" y="2116138"/>
          <p14:tracePt t="11414" x="2686050" y="2124075"/>
          <p14:tracePt t="11425" x="2686050" y="2133600"/>
          <p14:tracePt t="11430" x="2686050" y="2141538"/>
          <p14:tracePt t="11438" x="2686050" y="2159000"/>
          <p14:tracePt t="11446" x="2701925" y="2166938"/>
          <p14:tracePt t="11454" x="2701925" y="2174875"/>
          <p14:tracePt t="11501" x="2701925" y="2184400"/>
          <p14:tracePt t="11510" x="2701925" y="2192338"/>
          <p14:tracePt t="11542" x="2701925" y="2200275"/>
          <p14:tracePt t="11549" x="2701925" y="2209800"/>
          <p14:tracePt t="11580" x="2701925" y="2217738"/>
          <p14:tracePt t="11604" x="2676525" y="2227263"/>
          <p14:tracePt t="11613" x="2668588" y="2235200"/>
          <p14:tracePt t="11621" x="2651125" y="2243138"/>
          <p14:tracePt t="11638" x="2643188" y="2243138"/>
          <p14:tracePt t="11645" x="2643188" y="2252663"/>
          <p14:tracePt t="12396" x="2651125" y="2252663"/>
          <p14:tracePt t="12462" x="2660650" y="2252663"/>
          <p14:tracePt t="12469" x="2668588" y="2252663"/>
          <p14:tracePt t="12479" x="2686050" y="2252663"/>
          <p14:tracePt t="12518" x="2701925" y="2252663"/>
          <p14:tracePt t="14446" x="2711450" y="2252663"/>
          <p14:tracePt t="14461" x="2727325" y="2243138"/>
          <p14:tracePt t="14478" x="2736850" y="2235200"/>
          <p14:tracePt t="14496" x="2752725" y="2235200"/>
          <p14:tracePt t="14502" x="2770188" y="2227263"/>
          <p14:tracePt t="14520" x="2813050" y="2227263"/>
          <p14:tracePt t="14527" x="2830513" y="2227263"/>
          <p14:tracePt t="14533" x="2863850" y="2235200"/>
          <p14:tracePt t="14542" x="2914650" y="2260600"/>
          <p14:tracePt t="14549" x="2974975" y="2268538"/>
          <p14:tracePt t="14558" x="3033713" y="2286000"/>
          <p14:tracePt t="14565" x="3084513" y="2303463"/>
          <p14:tracePt t="14574" x="3160713" y="2354263"/>
          <p14:tracePt t="14582" x="3211513" y="2379663"/>
          <p14:tracePt t="14589" x="3289300" y="2422525"/>
          <p14:tracePt t="14598" x="3348038" y="2463800"/>
          <p14:tracePt t="14605" x="3398838" y="2506663"/>
          <p14:tracePt t="14614" x="3484563" y="2566988"/>
          <p14:tracePt t="14622" x="3543300" y="2617788"/>
          <p14:tracePt t="14631" x="3611563" y="2660650"/>
          <p14:tracePt t="14639" x="3662363" y="2711450"/>
          <p14:tracePt t="14647" x="3697288" y="2752725"/>
          <p14:tracePt t="14655" x="3722688" y="2778125"/>
          <p14:tracePt t="14662" x="3738563" y="2813050"/>
          <p14:tracePt t="14672" x="3748088" y="2820988"/>
          <p14:tracePt t="14679" x="3748088" y="2855913"/>
          <p14:tracePt t="14689" x="3748088" y="2871788"/>
          <p14:tracePt t="14703" x="3748088" y="2881313"/>
          <p14:tracePt t="14750" x="3748088" y="2889250"/>
          <p14:tracePt t="14758" x="3748088" y="2897188"/>
          <p14:tracePt t="14767" x="3738563" y="2897188"/>
          <p14:tracePt t="14775" x="3730625" y="2897188"/>
          <p14:tracePt t="14806" x="3705225" y="2897188"/>
          <p14:tracePt t="14815" x="3662363" y="2897188"/>
          <p14:tracePt t="14822" x="3636963" y="2897188"/>
          <p14:tracePt t="14830" x="3594100" y="2897188"/>
          <p14:tracePt t="14839" x="3568700" y="2897188"/>
          <p14:tracePt t="14847" x="3517900" y="2881313"/>
          <p14:tracePt t="14856" x="3492500" y="2871788"/>
          <p14:tracePt t="14862" x="3484563" y="2863850"/>
          <p14:tracePt t="14873" x="3475038" y="2855913"/>
          <p14:tracePt t="14889" x="3467100" y="2846388"/>
          <p14:tracePt t="14895" x="3459163" y="2838450"/>
          <p14:tracePt t="14910" x="3449638" y="2830513"/>
          <p14:tracePt t="14919" x="3433763" y="2813050"/>
          <p14:tracePt t="14935" x="3424238" y="2813050"/>
          <p14:tracePt t="14943" x="3416300" y="2805113"/>
          <p14:tracePt t="14950" x="3408363" y="2795588"/>
          <p14:tracePt t="14967" x="3390900" y="2778125"/>
          <p14:tracePt t="14974" x="3382963" y="2778125"/>
          <p14:tracePt t="14982" x="3373438" y="2770188"/>
          <p14:tracePt t="14990" x="3365500" y="2752725"/>
          <p14:tracePt t="15006" x="3355975" y="2744788"/>
          <p14:tracePt t="15022" x="3348038" y="2736850"/>
          <p14:tracePt t="15039" x="3348038" y="2727325"/>
          <p14:tracePt t="15062" x="3340100" y="2719388"/>
          <p14:tracePt t="15079" x="3330575" y="2711450"/>
          <p14:tracePt t="15089" x="3322638" y="2701925"/>
          <p14:tracePt t="15094" x="3322638" y="2693988"/>
          <p14:tracePt t="15110" x="3305175" y="2668588"/>
          <p14:tracePt t="15126" x="3297238" y="2660650"/>
          <p14:tracePt t="15134" x="3289300" y="2660650"/>
          <p14:tracePt t="15150" x="3289300" y="2651125"/>
          <p14:tracePt t="15167" x="3279775" y="2643188"/>
          <p14:tracePt t="15175" x="3263900" y="2633663"/>
          <p14:tracePt t="15190" x="3263900" y="2625725"/>
          <p14:tracePt t="15199" x="3254375" y="2617788"/>
          <p14:tracePt t="15215" x="3246438" y="2608263"/>
          <p14:tracePt t="15328" x="3238500" y="2608263"/>
          <p14:tracePt t="15344" x="3228975" y="2600325"/>
          <p14:tracePt t="15359" x="3221038" y="2582863"/>
          <p14:tracePt t="15384" x="3211513" y="2582863"/>
          <p14:tracePt t="15640" x="3211513" y="2574925"/>
          <p14:tracePt t="15647" x="3195638" y="2557463"/>
          <p14:tracePt t="15664" x="3195638" y="2541588"/>
          <p14:tracePt t="15671" x="3186113" y="2516188"/>
          <p14:tracePt t="15688" x="3186113" y="2506663"/>
          <p14:tracePt t="15703" x="3186113" y="2489200"/>
          <p14:tracePt t="16263" x="3195638" y="2489200"/>
          <p14:tracePt t="16288" x="3203575" y="2489200"/>
          <p14:tracePt t="16360" x="3221038" y="2473325"/>
          <p14:tracePt t="16384" x="3221038" y="2463800"/>
          <p14:tracePt t="17104" x="3211513" y="2473325"/>
          <p14:tracePt t="17129" x="3203575" y="2473325"/>
          <p14:tracePt t="17208" x="3186113" y="2481263"/>
          <p14:tracePt t="17224" x="3186113" y="2489200"/>
          <p14:tracePt t="17241" x="3186113" y="2498725"/>
          <p14:tracePt t="17264" x="3195638" y="2516188"/>
          <p14:tracePt t="17272" x="3203575" y="2516188"/>
          <p14:tracePt t="17282" x="3203575" y="2524125"/>
          <p14:tracePt t="17287" x="3221038" y="2532063"/>
          <p14:tracePt t="17297" x="3221038" y="2574925"/>
          <p14:tracePt t="17308" x="3221038" y="2600325"/>
          <p14:tracePt t="17312" x="3221038" y="2676525"/>
          <p14:tracePt t="17325" x="3221038" y="2686050"/>
          <p14:tracePt t="17328" x="3221038" y="2693988"/>
          <p14:tracePt t="17345" x="3228975" y="2752725"/>
          <p14:tracePt t="17353" x="3305175" y="2846388"/>
          <p14:tracePt t="17359" x="3340100" y="2949575"/>
          <p14:tracePt t="17369" x="3355975" y="3067050"/>
          <p14:tracePt t="17376" x="3355975" y="3094038"/>
          <p14:tracePt t="17386" x="3355975" y="3263900"/>
          <p14:tracePt t="17393" x="3355975" y="3271838"/>
          <p14:tracePt t="17657" x="3340100" y="3297238"/>
          <p14:tracePt t="17688" x="3330575" y="3297238"/>
          <p14:tracePt t="17791" x="3330575" y="3305175"/>
          <p14:tracePt t="17888" x="3340100" y="3305175"/>
          <p14:tracePt t="18017" x="3330575" y="3305175"/>
          <p14:tracePt t="18025" x="3322638" y="3314700"/>
          <p14:tracePt t="18033" x="3314700" y="3330575"/>
          <p14:tracePt t="18044" x="3297238" y="3365500"/>
          <p14:tracePt t="18048" x="3279775" y="3408363"/>
          <p14:tracePt t="18057" x="3246438" y="3449638"/>
          <p14:tracePt t="18071" x="3238500" y="3475038"/>
          <p14:tracePt t="18080" x="3238500" y="3509963"/>
          <p14:tracePt t="18088" x="3221038" y="3535363"/>
          <p14:tracePt t="18095" x="3203575" y="3552825"/>
          <p14:tracePt t="18104" x="3195638" y="3568700"/>
          <p14:tracePt t="18111" x="3195638" y="3586163"/>
          <p14:tracePt t="18121" x="3186113" y="3603625"/>
          <p14:tracePt t="18127" x="3178175" y="3662363"/>
          <p14:tracePt t="18138" x="3170238" y="3697288"/>
          <p14:tracePt t="18144" x="3170238" y="3738563"/>
          <p14:tracePt t="18151" x="3160713" y="3798888"/>
          <p14:tracePt t="18161" x="3152775" y="3832225"/>
          <p14:tracePt t="18167" x="3152775" y="3867150"/>
          <p14:tracePt t="18175" x="3144838" y="3908425"/>
          <p14:tracePt t="18184" x="3144838" y="3951288"/>
          <p14:tracePt t="18192" x="3144838" y="3986213"/>
          <p14:tracePt t="18199" x="3144838" y="4011613"/>
          <p14:tracePt t="18208" x="3144838" y="4037013"/>
          <p14:tracePt t="18215" x="3144838" y="4079875"/>
          <p14:tracePt t="18224" x="3144838" y="4105275"/>
          <p14:tracePt t="18231" x="3144838" y="4121150"/>
          <p14:tracePt t="18240" x="3144838" y="4164013"/>
          <p14:tracePt t="18247" x="3144838" y="4224338"/>
          <p14:tracePt t="18255" x="3144838" y="4265613"/>
          <p14:tracePt t="18264" x="3144838" y="4341813"/>
          <p14:tracePt t="18271" x="3144838" y="4402138"/>
          <p14:tracePt t="18280" x="3152775" y="4445000"/>
          <p14:tracePt t="18288" x="3160713" y="4521200"/>
          <p14:tracePt t="18296" x="3170238" y="4564063"/>
          <p14:tracePt t="18304" x="3170238" y="4605338"/>
          <p14:tracePt t="18312" x="3178175" y="4657725"/>
          <p14:tracePt t="18321" x="3178175" y="4708525"/>
          <p14:tracePt t="18327" x="3203575" y="4733925"/>
          <p14:tracePt t="18338" x="3211513" y="4792663"/>
          <p14:tracePt t="18343" x="3211513" y="4878388"/>
          <p14:tracePt t="18352" x="3211513" y="4937125"/>
          <p14:tracePt t="18360" x="3228975" y="5013325"/>
          <p14:tracePt t="18369" x="3228975" y="5099050"/>
          <p14:tracePt t="18376" x="3228975" y="5141913"/>
          <p14:tracePt t="18384" x="3228975" y="5208588"/>
          <p14:tracePt t="18392" x="3228975" y="5235575"/>
          <p14:tracePt t="18401" x="3228975" y="5268913"/>
          <p14:tracePt t="18408" x="3228975" y="5286375"/>
          <p14:tracePt t="18415" x="3228975" y="5319713"/>
          <p14:tracePt t="18424" x="3228975" y="5353050"/>
          <p14:tracePt t="18431" x="3228975" y="5380038"/>
          <p14:tracePt t="18439" x="3211513" y="5387975"/>
          <p14:tracePt t="18448" x="3211513" y="5405438"/>
          <p14:tracePt t="18456" x="3211513" y="5413375"/>
          <p14:tracePt t="18465" x="3211513" y="5421313"/>
          <p14:tracePt t="18504" x="3211513" y="5430838"/>
          <p14:tracePt t="18529" x="3211513" y="5446713"/>
          <p14:tracePt t="18537" x="3221038" y="5456238"/>
          <p14:tracePt t="18545" x="3221038" y="5464175"/>
          <p14:tracePt t="18553" x="3238500" y="5481638"/>
          <p14:tracePt t="18561" x="3254375" y="5489575"/>
          <p14:tracePt t="18573" x="3271838" y="5507038"/>
          <p14:tracePt t="18577" x="3297238" y="5524500"/>
          <p14:tracePt t="18584" x="3305175" y="5532438"/>
          <p14:tracePt t="18594" x="3322638" y="5540375"/>
          <p14:tracePt t="18600" x="3340100" y="5549900"/>
          <p14:tracePt t="18610" x="3348038" y="5557838"/>
          <p14:tracePt t="18616" x="3355975" y="5565775"/>
          <p14:tracePt t="18625" x="3355975" y="5575300"/>
          <p14:tracePt t="18632" x="3365500" y="5591175"/>
          <p14:tracePt t="18640" x="3373438" y="5608638"/>
          <p14:tracePt t="18648" x="3390900" y="5616575"/>
          <p14:tracePt t="18657" x="3408363" y="5634038"/>
          <p14:tracePt t="18665" x="3416300" y="5651500"/>
          <p14:tracePt t="18672" x="3424238" y="5659438"/>
          <p14:tracePt t="18680" x="3449638" y="5659438"/>
          <p14:tracePt t="18688" x="3459163" y="5668963"/>
          <p14:tracePt t="18704" x="3475038" y="5668963"/>
          <p14:tracePt t="18744" x="3484563" y="5668963"/>
          <p14:tracePt t="18760" x="3492500" y="5668963"/>
          <p14:tracePt t="18768" x="3509963" y="5668963"/>
          <p14:tracePt t="18792" x="3517900" y="5668963"/>
          <p14:tracePt t="18850" x="3527425" y="5668963"/>
          <p14:tracePt t="18857" x="3535363" y="5668963"/>
          <p14:tracePt t="18865" x="3543300" y="5668963"/>
          <p14:tracePt t="18876" x="3560763" y="5668963"/>
          <p14:tracePt t="18889" x="3568700" y="5659438"/>
          <p14:tracePt t="18897" x="3586163" y="5651500"/>
          <p14:tracePt t="18913" x="3594100" y="5651500"/>
          <p14:tracePt t="18922" x="3611563" y="5651500"/>
          <p14:tracePt t="18928" x="3611563" y="5641975"/>
          <p14:tracePt t="18945" x="3619500" y="5641975"/>
          <p14:tracePt t="18954" x="3629025" y="5634038"/>
          <p14:tracePt t="18971" x="3636963" y="5626100"/>
          <p14:tracePt t="18984" x="3654425" y="5626100"/>
          <p14:tracePt t="19001" x="3671888" y="5626100"/>
          <p14:tracePt t="19017" x="3671888" y="5616575"/>
          <p14:tracePt t="19162" x="3679825" y="5616575"/>
          <p14:tracePt t="19170" x="3687763" y="5608638"/>
          <p14:tracePt t="19186" x="3697288" y="5600700"/>
          <p14:tracePt t="19194" x="3705225" y="5600700"/>
          <p14:tracePt t="19210" x="3713163" y="5600700"/>
          <p14:tracePt t="19218" x="3722688" y="5600700"/>
          <p14:tracePt t="19227" x="3738563" y="5591175"/>
          <p14:tracePt t="19241" x="3756025" y="5583238"/>
          <p14:tracePt t="19267" x="3763963" y="5583238"/>
          <p14:tracePt t="19314" x="3781425" y="5583238"/>
          <p14:tracePt t="19370" x="3790950" y="5583238"/>
          <p14:tracePt t="19377" x="3798888" y="5583238"/>
          <p14:tracePt t="19402" x="3806825" y="5583238"/>
          <p14:tracePt t="19442" x="3816350" y="5583238"/>
          <p14:tracePt t="19449" x="3824288" y="5575300"/>
          <p14:tracePt t="19506" x="3832225" y="5575300"/>
          <p14:tracePt t="19601" x="3841750" y="5575300"/>
          <p14:tracePt t="19745" x="3849688" y="5565775"/>
          <p14:tracePt t="19842" x="3857625" y="5565775"/>
          <p14:tracePt t="19898" x="3867150" y="5557838"/>
          <p14:tracePt t="20025" x="3892550" y="5557838"/>
          <p14:tracePt t="20042" x="3892550" y="5549900"/>
          <p14:tracePt t="20049" x="3900488" y="5549900"/>
          <p14:tracePt t="20058" x="3908425" y="5549900"/>
          <p14:tracePt t="20072" x="3917950" y="5549900"/>
          <p14:tracePt t="20138" x="3925888" y="5549900"/>
          <p14:tracePt t="20154" x="3935413" y="5549900"/>
          <p14:tracePt t="20161" x="3935413" y="5540375"/>
          <p14:tracePt t="20177" x="3943350" y="5540375"/>
          <p14:tracePt t="20185" x="3951288" y="5532438"/>
          <p14:tracePt t="20194" x="3960813" y="5532438"/>
          <p14:tracePt t="20571" x="3968750" y="5532438"/>
          <p14:tracePt t="20588" x="3976688" y="5532438"/>
          <p14:tracePt t="20715" x="3986213" y="5524500"/>
          <p14:tracePt t="20721" x="3994150" y="5524500"/>
          <p14:tracePt t="20747" x="4002088" y="5524500"/>
          <p14:tracePt t="20811" x="4002088" y="5514975"/>
          <p14:tracePt t="20955" x="4011613" y="5507038"/>
          <p14:tracePt t="20977" x="4019550" y="5507038"/>
          <p14:tracePt t="21667" x="4011613" y="5507038"/>
          <p14:tracePt t="22378" x="4002088" y="5507038"/>
          <p14:tracePt t="22546" x="4002088" y="5489575"/>
          <p14:tracePt t="23100" x="4002088" y="5472113"/>
          <p14:tracePt t="23451" x="4002088" y="5456238"/>
          <p14:tracePt t="23459" x="4002088" y="5446713"/>
          <p14:tracePt t="23492" x="4002088" y="5438775"/>
          <p14:tracePt t="23499" x="4002088" y="5430838"/>
          <p14:tracePt t="26101" x="4002088" y="5438775"/>
          <p14:tracePt t="26219" x="4011613" y="5438775"/>
          <p14:tracePt t="26372" x="4011613" y="5446713"/>
          <p14:tracePt t="27236" x="4019550" y="5446713"/>
          <p14:tracePt t="27398" x="4019550" y="5456238"/>
          <p14:tracePt t="28293" x="4027488" y="5456238"/>
          <p14:tracePt t="28302" x="4027488" y="5446713"/>
          <p14:tracePt t="28326" x="4044950" y="5446713"/>
          <p14:tracePt t="28333" x="4052888" y="5438775"/>
          <p14:tracePt t="28357" x="4062413" y="5430838"/>
          <p14:tracePt t="28365" x="4070350" y="5430838"/>
          <p14:tracePt t="28381" x="4079875" y="5421313"/>
          <p14:tracePt t="28390" x="4095750" y="5413375"/>
          <p14:tracePt t="28654" x="4105275" y="5413375"/>
          <p14:tracePt t="28670" x="4113213" y="5413375"/>
          <p14:tracePt t="28951" x="4095750" y="5413375"/>
          <p14:tracePt t="29039" x="4087813" y="5421313"/>
          <p14:tracePt t="29253" x="4079875" y="5421313"/>
          <p14:tracePt t="29269" x="4070350" y="5430838"/>
          <p14:tracePt t="29854" x="4070350" y="5438775"/>
          <p14:tracePt t="30127" x="4070350" y="5421313"/>
          <p14:tracePt t="30134" x="4070350" y="5413375"/>
          <p14:tracePt t="30142" x="4070350" y="5395913"/>
          <p14:tracePt t="30154" x="4070350" y="5362575"/>
          <p14:tracePt t="30159" x="4070350" y="5345113"/>
          <p14:tracePt t="30166" x="4070350" y="5337175"/>
          <p14:tracePt t="30182" x="4070350" y="5327650"/>
          <p14:tracePt t="30246" x="4052888" y="5327650"/>
          <p14:tracePt t="30253" x="4044950" y="5337175"/>
          <p14:tracePt t="30260" x="4044950" y="5353050"/>
          <p14:tracePt t="30269" x="4044950" y="5370513"/>
          <p14:tracePt t="30277" x="4037013" y="5387975"/>
          <p14:tracePt t="30293" x="4037013" y="5405438"/>
          <p14:tracePt t="30301" x="4037013" y="5421313"/>
          <p14:tracePt t="30487" x="4044950" y="5413375"/>
          <p14:tracePt t="31143" x="4037013" y="5413375"/>
          <p14:tracePt t="31454" x="4037013" y="5405438"/>
          <p14:tracePt t="31462" x="4027488" y="5395913"/>
          <p14:tracePt t="31470" x="4027488" y="5362575"/>
          <p14:tracePt t="31479" x="4027488" y="5353050"/>
          <p14:tracePt t="31486" x="4027488" y="5337175"/>
          <p14:tracePt t="31494" x="4027488" y="5327650"/>
          <p14:tracePt t="31502" x="4027488" y="5319713"/>
          <p14:tracePt t="31510" x="4027488" y="5311775"/>
          <p14:tracePt t="31584" x="4019550" y="5302250"/>
          <p14:tracePt t="31591" x="4011613" y="5302250"/>
          <p14:tracePt t="31609" x="4011613" y="5311775"/>
          <p14:tracePt t="31616" x="4002088" y="5319713"/>
          <p14:tracePt t="31626" x="3986213" y="5327650"/>
          <p14:tracePt t="31630" x="3986213" y="5337175"/>
          <p14:tracePt t="32208" x="3986213" y="5345113"/>
          <p14:tracePt t="32264" x="3976688" y="5353050"/>
          <p14:tracePt t="32600" x="3968750" y="5353050"/>
          <p14:tracePt t="32608" x="3960813" y="5353050"/>
          <p14:tracePt t="32617" x="3960813" y="5337175"/>
          <p14:tracePt t="32626" x="3960813" y="5327650"/>
          <p14:tracePt t="32632" x="3943350" y="5294313"/>
          <p14:tracePt t="32640" x="3943350" y="5286375"/>
          <p14:tracePt t="32648" x="3925888" y="5243513"/>
          <p14:tracePt t="32656" x="3908425" y="5226050"/>
          <p14:tracePt t="32664" x="3892550" y="5192713"/>
          <p14:tracePt t="32672" x="3849688" y="5141913"/>
          <p14:tracePt t="32680" x="3832225" y="5091113"/>
          <p14:tracePt t="32687" x="3790950" y="5022850"/>
          <p14:tracePt t="32695" x="3748088" y="4972050"/>
          <p14:tracePt t="32704" x="3705225" y="4886325"/>
          <p14:tracePt t="32712" x="3619500" y="4818063"/>
          <p14:tracePt t="32720" x="3568700" y="4767263"/>
          <p14:tracePt t="32728" x="3502025" y="4673600"/>
          <p14:tracePt t="32736" x="3433763" y="4605338"/>
          <p14:tracePt t="32744" x="3382963" y="4554538"/>
          <p14:tracePt t="32752" x="3330575" y="4478338"/>
          <p14:tracePt t="32760" x="3263900" y="4410075"/>
          <p14:tracePt t="32769" x="3254375" y="4384675"/>
          <p14:tracePt t="32776" x="3211513" y="4316413"/>
          <p14:tracePt t="32791" x="3170238" y="4265613"/>
          <p14:tracePt t="32803" x="3127375" y="4224338"/>
          <p14:tracePt t="32809" x="3076575" y="4156075"/>
          <p14:tracePt t="32816" x="3033713" y="4095750"/>
          <p14:tracePt t="32823" x="3016250" y="4044950"/>
          <p14:tracePt t="32831" x="2982913" y="3986213"/>
          <p14:tracePt t="32839" x="2922588" y="3917950"/>
          <p14:tracePt t="32848" x="2871788" y="3867150"/>
          <p14:tracePt t="32855" x="2846388" y="3816350"/>
          <p14:tracePt t="32863" x="2770188" y="3748088"/>
          <p14:tracePt t="32871" x="2693988" y="3654425"/>
          <p14:tracePt t="32879" x="2660650" y="3629025"/>
          <p14:tracePt t="32888" x="2582863" y="3578225"/>
          <p14:tracePt t="32896" x="2516188" y="3535363"/>
          <p14:tracePt t="32904" x="2447925" y="3449638"/>
          <p14:tracePt t="32912" x="2371725" y="3398838"/>
          <p14:tracePt t="32920" x="2303463" y="3330575"/>
          <p14:tracePt t="32928" x="2235200" y="3238500"/>
          <p14:tracePt t="32935" x="2159000" y="3170238"/>
          <p14:tracePt t="32944" x="2090738" y="3094038"/>
          <p14:tracePt t="32952" x="2014538" y="3025775"/>
          <p14:tracePt t="32960" x="1946275" y="2965450"/>
          <p14:tracePt t="32969" x="1895475" y="2889250"/>
          <p14:tracePt t="32976" x="1827213" y="2838450"/>
          <p14:tracePt t="32985" x="1776413" y="2787650"/>
          <p14:tracePt t="32992" x="1716088" y="2711450"/>
          <p14:tracePt t="33002" x="1649413" y="2651125"/>
          <p14:tracePt t="33008" x="1614488" y="2617788"/>
          <p14:tracePt t="33019" x="1571625" y="2574925"/>
          <p14:tracePt t="33025" x="1520825" y="2506663"/>
          <p14:tracePt t="33032" x="1462088" y="2463800"/>
          <p14:tracePt t="33039" x="1419225" y="2430463"/>
          <p14:tracePt t="33048" x="1385888" y="2387600"/>
          <p14:tracePt t="33057" x="1343025" y="2336800"/>
          <p14:tracePt t="33063" x="1292225" y="2303463"/>
          <p14:tracePt t="33072" x="1249363" y="2260600"/>
          <p14:tracePt t="33079" x="1198563" y="2235200"/>
          <p14:tracePt t="33088" x="1138238" y="2192338"/>
          <p14:tracePt t="33095" x="1096963" y="2149475"/>
          <p14:tracePt t="33104" x="1044575" y="2108200"/>
          <p14:tracePt t="33112" x="993775" y="2082800"/>
          <p14:tracePt t="33119" x="917575" y="2022475"/>
          <p14:tracePt t="33128" x="866775" y="1997075"/>
          <p14:tracePt t="33135" x="781050" y="1928813"/>
          <p14:tracePt t="33144" x="773113" y="1920875"/>
          <p14:tracePt t="33152" x="730250" y="1878013"/>
          <p14:tracePt t="33160" x="663575" y="1809750"/>
          <p14:tracePt t="33171" x="585788" y="1766888"/>
          <p14:tracePt t="33176" x="492125" y="1682750"/>
          <p14:tracePt t="33185" x="400050" y="1614488"/>
          <p14:tracePt t="33191" x="296863" y="1546225"/>
          <p14:tracePt t="33202" x="220663" y="1495425"/>
          <p14:tracePt t="33208" x="111125" y="1393825"/>
          <p14:tracePt t="33218" x="50800" y="1343025"/>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93E00AF-91D7-429F-B5DE-C6B538E3154B}"/>
              </a:ext>
            </a:extLst>
          </p:cNvPr>
          <p:cNvSpPr txBox="1"/>
          <p:nvPr/>
        </p:nvSpPr>
        <p:spPr>
          <a:xfrm>
            <a:off x="218572" y="782052"/>
            <a:ext cx="8458201" cy="1477328"/>
          </a:xfrm>
          <a:prstGeom prst="rect">
            <a:avLst/>
          </a:prstGeom>
          <a:noFill/>
        </p:spPr>
        <p:txBody>
          <a:bodyPr wrap="square" rtlCol="0">
            <a:spAutoFit/>
          </a:bodyPr>
          <a:lstStyle/>
          <a:p>
            <a:r>
              <a:rPr kumimoji="1" lang="ja-JP" altLang="en-US" dirty="0"/>
              <a:t>以下、</a:t>
            </a:r>
            <a:r>
              <a:rPr kumimoji="1" lang="en-US" altLang="ja-JP" dirty="0"/>
              <a:t>Windows</a:t>
            </a:r>
            <a:r>
              <a:rPr kumimoji="1" lang="ja-JP" altLang="en-US" dirty="0"/>
              <a:t>で使用できるソフトです。</a:t>
            </a:r>
            <a:endParaRPr kumimoji="1" lang="en-US" altLang="ja-JP" dirty="0"/>
          </a:p>
          <a:p>
            <a:r>
              <a:rPr kumimoji="1" lang="ja-JP" altLang="en-US" dirty="0"/>
              <a:t>タブを選択して</a:t>
            </a:r>
            <a:r>
              <a:rPr kumimoji="1" lang="en-US" altLang="ja-JP" dirty="0"/>
              <a:t>Pause</a:t>
            </a:r>
            <a:r>
              <a:rPr kumimoji="1" lang="ja-JP" altLang="en-US" dirty="0"/>
              <a:t>を押すと、選択したタブがスクリーンの最前面で固定されます。</a:t>
            </a:r>
            <a:endParaRPr kumimoji="1" lang="en-US" altLang="ja-JP" dirty="0"/>
          </a:p>
          <a:p>
            <a:r>
              <a:rPr kumimoji="1" lang="ja-JP" altLang="en-US" dirty="0"/>
              <a:t>ビデオ議論で役に立ちます！</a:t>
            </a:r>
            <a:endParaRPr kumimoji="1" lang="en-US" altLang="ja-JP" dirty="0"/>
          </a:p>
          <a:p>
            <a:r>
              <a:rPr kumimoji="1" lang="en-US" altLang="ja-JP" dirty="0">
                <a:hlinkClick r:id="rId4"/>
              </a:rPr>
              <a:t>https://www.vector.co.jp/soft/dl/winnt/util/se468861.html</a:t>
            </a:r>
            <a:endParaRPr kumimoji="1" lang="en-US" altLang="ja-JP" dirty="0"/>
          </a:p>
        </p:txBody>
      </p:sp>
      <p:sp>
        <p:nvSpPr>
          <p:cNvPr id="6" name="テキスト ボックス 5">
            <a:extLst>
              <a:ext uri="{FF2B5EF4-FFF2-40B4-BE49-F238E27FC236}">
                <a16:creationId xmlns:a16="http://schemas.microsoft.com/office/drawing/2014/main" id="{8360CD0B-2CF9-47D7-A745-41F4E0FACE92}"/>
              </a:ext>
            </a:extLst>
          </p:cNvPr>
          <p:cNvSpPr txBox="1"/>
          <p:nvPr/>
        </p:nvSpPr>
        <p:spPr>
          <a:xfrm>
            <a:off x="218573" y="3364831"/>
            <a:ext cx="8458201" cy="646331"/>
          </a:xfrm>
          <a:prstGeom prst="rect">
            <a:avLst/>
          </a:prstGeom>
          <a:noFill/>
        </p:spPr>
        <p:txBody>
          <a:bodyPr wrap="square" rtlCol="0">
            <a:spAutoFit/>
          </a:bodyPr>
          <a:lstStyle/>
          <a:p>
            <a:r>
              <a:rPr kumimoji="1" lang="en-US" altLang="ja-JP" dirty="0"/>
              <a:t>Mac</a:t>
            </a:r>
            <a:r>
              <a:rPr kumimoji="1" lang="ja-JP" altLang="en-US" dirty="0"/>
              <a:t>には</a:t>
            </a:r>
            <a:r>
              <a:rPr kumimoji="1" lang="en-US" altLang="ja-JP" dirty="0"/>
              <a:t>Helium</a:t>
            </a:r>
            <a:r>
              <a:rPr kumimoji="1" lang="ja-JP" altLang="en-US" dirty="0"/>
              <a:t>というアプリがあるそうです。</a:t>
            </a:r>
            <a:endParaRPr kumimoji="1" lang="en-US" altLang="ja-JP" dirty="0"/>
          </a:p>
          <a:p>
            <a:r>
              <a:rPr kumimoji="1" lang="en-US" altLang="ja-JP" dirty="0">
                <a:hlinkClick r:id="rId5"/>
              </a:rPr>
              <a:t>http://itea40.jp/application/mac-utilities/helium/</a:t>
            </a:r>
            <a:endParaRPr kumimoji="1" lang="en-US" altLang="ja-JP" dirty="0"/>
          </a:p>
        </p:txBody>
      </p:sp>
      <p:pic>
        <p:nvPicPr>
          <p:cNvPr id="8" name="オーディオ 7">
            <a:hlinkClick r:id="" action="ppaction://media"/>
            <a:extLst>
              <a:ext uri="{FF2B5EF4-FFF2-40B4-BE49-F238E27FC236}">
                <a16:creationId xmlns:a16="http://schemas.microsoft.com/office/drawing/2014/main" id="{D91D406D-73AD-498A-949D-D35BAC29FA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77850278"/>
      </p:ext>
    </p:extLst>
  </p:cSld>
  <p:clrMapOvr>
    <a:masterClrMapping/>
  </p:clrMapOvr>
  <mc:AlternateContent xmlns:mc="http://schemas.openxmlformats.org/markup-compatibility/2006" xmlns:p14="http://schemas.microsoft.com/office/powerpoint/2010/main">
    <mc:Choice Requires="p14">
      <p:transition spd="slow" p14:dur="2000" advTm="43222"/>
    </mc:Choice>
    <mc:Fallback xmlns="">
      <p:transition spd="slow" advTm="4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938" x="3505200" y="6242050"/>
          <p14:tracePt t="18238" x="2990850" y="6526213"/>
          <p14:tracePt t="18246" x="2965450" y="6407150"/>
          <p14:tracePt t="18252" x="2914650" y="6262688"/>
          <p14:tracePt t="18263" x="2830513" y="5973763"/>
          <p14:tracePt t="18267" x="2762250" y="5659438"/>
          <p14:tracePt t="18276" x="2719388" y="5489575"/>
          <p14:tracePt t="18284" x="2668588" y="5311775"/>
          <p14:tracePt t="18293" x="2574925" y="4972050"/>
          <p14:tracePt t="18299" x="2473325" y="4673600"/>
          <p14:tracePt t="18307" x="2438400" y="4529138"/>
          <p14:tracePt t="18314" x="2405063" y="4410075"/>
          <p14:tracePt t="18325" x="2293938" y="4121150"/>
          <p14:tracePt t="18330" x="2217738" y="3908425"/>
          <p14:tracePt t="18338" x="2141538" y="3697288"/>
          <p14:tracePt t="18346" x="2108200" y="3594100"/>
          <p14:tracePt t="18356" x="2030413" y="3424238"/>
          <p14:tracePt t="18361" x="1954213" y="3238500"/>
          <p14:tracePt t="18369" x="1920875" y="3109913"/>
          <p14:tracePt t="18378" x="1878013" y="2982913"/>
          <p14:tracePt t="18388" x="1844675" y="2906713"/>
          <p14:tracePt t="18392" x="1809750" y="2830513"/>
          <p14:tracePt t="18400" x="1766888" y="2762250"/>
          <p14:tracePt t="18408" x="1725613" y="2686050"/>
          <p14:tracePt t="18417" x="1690688" y="2633663"/>
          <p14:tracePt t="18423" x="1657350" y="2600325"/>
          <p14:tracePt t="18431" x="1622425" y="2549525"/>
          <p14:tracePt t="18439" x="1614488" y="2532063"/>
          <p14:tracePt t="18447" x="1597025" y="2516188"/>
          <p14:tracePt t="18781" x="1597025" y="2506663"/>
          <p14:tracePt t="18787" x="1597025" y="2498725"/>
          <p14:tracePt t="18803" x="1597025" y="2489200"/>
          <p14:tracePt t="18811" x="1606550" y="2481263"/>
          <p14:tracePt t="18819" x="1614488" y="2473325"/>
          <p14:tracePt t="18834" x="1622425" y="2463800"/>
          <p14:tracePt t="18842" x="1631950" y="2455863"/>
          <p14:tracePt t="18849" x="1639888" y="2447925"/>
          <p14:tracePt t="18858" x="1649413" y="2438400"/>
          <p14:tracePt t="18865" x="1665288" y="2430463"/>
          <p14:tracePt t="18875" x="1674813" y="2422525"/>
          <p14:tracePt t="18889" x="1690688" y="2413000"/>
          <p14:tracePt t="18912" x="1708150" y="2413000"/>
          <p14:tracePt t="18920" x="1716088" y="2413000"/>
          <p14:tracePt t="18930" x="1725613" y="2413000"/>
          <p14:tracePt t="41645" x="1674813" y="2354263"/>
          <p14:tracePt t="41652" x="1597025" y="2286000"/>
          <p14:tracePt t="41660" x="1530350" y="2235200"/>
          <p14:tracePt t="41668" x="1452563" y="2174875"/>
          <p14:tracePt t="41678" x="1360488" y="2108200"/>
          <p14:tracePt t="41685" x="1241425" y="2005013"/>
          <p14:tracePt t="41691" x="1163638" y="1938338"/>
          <p14:tracePt t="41700" x="1036638" y="1844675"/>
          <p14:tracePt t="41708" x="909638" y="1725613"/>
          <p14:tracePt t="41715" x="798513" y="1657350"/>
          <p14:tracePt t="41722" x="696913" y="1571625"/>
          <p14:tracePt t="41730" x="577850" y="1470025"/>
          <p14:tracePt t="41741" x="466725" y="1376363"/>
          <p14:tracePt t="41746" x="280988" y="1231900"/>
          <p14:tracePt t="41753" x="93663" y="1062038"/>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801F22-12FE-4D5F-ADC0-EE5720A3B404}"/>
              </a:ext>
            </a:extLst>
          </p:cNvPr>
          <p:cNvSpPr>
            <a:spLocks noGrp="1"/>
          </p:cNvSpPr>
          <p:nvPr>
            <p:ph type="title"/>
          </p:nvPr>
        </p:nvSpPr>
        <p:spPr>
          <a:xfrm>
            <a:off x="3558226" y="2580428"/>
            <a:ext cx="2027548" cy="1325563"/>
          </a:xfrm>
        </p:spPr>
        <p:txBody>
          <a:bodyPr/>
          <a:lstStyle/>
          <a:p>
            <a:r>
              <a:rPr kumimoji="1" lang="ja-JP" altLang="en-US" b="1" dirty="0"/>
              <a:t>おわり</a:t>
            </a:r>
          </a:p>
        </p:txBody>
      </p:sp>
      <p:pic>
        <p:nvPicPr>
          <p:cNvPr id="4" name="オーディオ 3">
            <a:hlinkClick r:id="" action="ppaction://media"/>
            <a:extLst>
              <a:ext uri="{FF2B5EF4-FFF2-40B4-BE49-F238E27FC236}">
                <a16:creationId xmlns:a16="http://schemas.microsoft.com/office/drawing/2014/main" id="{37D607DD-DBB5-49D4-8C9A-E68A10F55D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55338970"/>
      </p:ext>
    </p:extLst>
  </p:cSld>
  <p:clrMapOvr>
    <a:masterClrMapping/>
  </p:clrMapOvr>
  <mc:AlternateContent xmlns:mc="http://schemas.openxmlformats.org/markup-compatibility/2006" xmlns:p14="http://schemas.microsoft.com/office/powerpoint/2010/main">
    <mc:Choice Requires="p14">
      <p:transition spd="slow" p14:dur="2000" advTm="9948"/>
    </mc:Choice>
    <mc:Fallback xmlns="">
      <p:transition spd="slow" advTm="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F45D5DA0-61D2-46CA-987F-68BCD393663E}"/>
              </a:ext>
            </a:extLst>
          </p:cNvPr>
          <p:cNvSpPr/>
          <p:nvPr/>
        </p:nvSpPr>
        <p:spPr>
          <a:xfrm>
            <a:off x="-1819576" y="1056659"/>
            <a:ext cx="12783149" cy="1552596"/>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6000" b="1" dirty="0">
                <a:solidFill>
                  <a:prstClr val="black"/>
                </a:solidFill>
                <a:latin typeface="游ゴシック Light" panose="020F0302020204030204"/>
                <a:ea typeface="游ゴシック Light" panose="020B0300000000000000" pitchFamily="50" charset="-128"/>
                <a:cs typeface="+mj-cs"/>
              </a:rPr>
              <a:t>ポイントの獲得方法</a:t>
            </a:r>
            <a:endParaRPr lang="ja-JP" altLang="en-US" sz="4400" b="1" dirty="0">
              <a:solidFill>
                <a:schemeClr val="tx1"/>
              </a:solidFill>
            </a:endParaRPr>
          </a:p>
        </p:txBody>
      </p:sp>
      <p:sp>
        <p:nvSpPr>
          <p:cNvPr id="4" name="テキスト ボックス 3">
            <a:extLst>
              <a:ext uri="{FF2B5EF4-FFF2-40B4-BE49-F238E27FC236}">
                <a16:creationId xmlns:a16="http://schemas.microsoft.com/office/drawing/2014/main" id="{0ABC8426-5F5D-490C-AAD1-2AB4E81C2679}"/>
              </a:ext>
            </a:extLst>
          </p:cNvPr>
          <p:cNvSpPr txBox="1"/>
          <p:nvPr/>
        </p:nvSpPr>
        <p:spPr>
          <a:xfrm>
            <a:off x="346897" y="3321441"/>
            <a:ext cx="8450202" cy="1384995"/>
          </a:xfrm>
          <a:prstGeom prst="rect">
            <a:avLst/>
          </a:prstGeom>
          <a:noFill/>
        </p:spPr>
        <p:txBody>
          <a:bodyPr wrap="square" rtlCol="0">
            <a:spAutoFit/>
          </a:bodyPr>
          <a:lstStyle/>
          <a:p>
            <a:r>
              <a:rPr kumimoji="1" lang="ja-JP" altLang="en-US" sz="2800" b="1" u="sng" dirty="0"/>
              <a:t>歩数ゲーム</a:t>
            </a:r>
            <a:r>
              <a:rPr kumimoji="1" lang="ja-JP" altLang="en-US" sz="2800" b="1" dirty="0"/>
              <a:t>・</a:t>
            </a:r>
            <a:r>
              <a:rPr kumimoji="1" lang="ja-JP" altLang="en-US" sz="2800" b="1" u="sng" dirty="0"/>
              <a:t>議論ゲーム</a:t>
            </a:r>
            <a:r>
              <a:rPr kumimoji="1" lang="ja-JP" altLang="en-US" sz="2800" b="1" dirty="0"/>
              <a:t>・</a:t>
            </a:r>
            <a:r>
              <a:rPr kumimoji="1" lang="ja-JP" altLang="en-US" sz="2800" b="1" u="sng" dirty="0"/>
              <a:t>利他行為ゲーム</a:t>
            </a:r>
            <a:r>
              <a:rPr kumimoji="1" lang="ja-JP" altLang="en-US" sz="2800" b="1" dirty="0"/>
              <a:t>の</a:t>
            </a:r>
            <a:r>
              <a:rPr kumimoji="1" lang="en-US" altLang="ja-JP" sz="2800" b="1" dirty="0"/>
              <a:t>3</a:t>
            </a:r>
            <a:r>
              <a:rPr kumimoji="1" lang="ja-JP" altLang="en-US" sz="2800" b="1" dirty="0"/>
              <a:t>つで共通してポイントの獲得方法は</a:t>
            </a:r>
            <a:r>
              <a:rPr kumimoji="1" lang="en-US" altLang="ja-JP" sz="2800" b="1" dirty="0"/>
              <a:t>2</a:t>
            </a:r>
            <a:r>
              <a:rPr kumimoji="1" lang="ja-JP" altLang="en-US" sz="2800" b="1" dirty="0"/>
              <a:t>つあります。</a:t>
            </a:r>
            <a:endParaRPr kumimoji="1" lang="en-US" altLang="ja-JP" sz="2800" b="1" dirty="0"/>
          </a:p>
          <a:p>
            <a:r>
              <a:rPr kumimoji="1" lang="ja-JP" altLang="en-US" sz="2800" b="1" dirty="0"/>
              <a:t>一つ目を</a:t>
            </a:r>
            <a:r>
              <a:rPr kumimoji="1" lang="en-US" altLang="ja-JP" sz="2800" b="1" dirty="0"/>
              <a:t>Lv1</a:t>
            </a:r>
            <a:r>
              <a:rPr kumimoji="1" lang="ja-JP" altLang="en-US" sz="2800" b="1" dirty="0"/>
              <a:t>・二つ目を</a:t>
            </a:r>
            <a:r>
              <a:rPr kumimoji="1" lang="en-US" altLang="ja-JP" sz="2800" b="1" dirty="0"/>
              <a:t>Lv2</a:t>
            </a:r>
            <a:r>
              <a:rPr kumimoji="1" lang="ja-JP" altLang="en-US" sz="2800" b="1" dirty="0"/>
              <a:t>と呼びます。</a:t>
            </a:r>
            <a:endParaRPr kumimoji="1" lang="en-US" altLang="ja-JP" sz="2800" b="1" dirty="0"/>
          </a:p>
        </p:txBody>
      </p:sp>
      <p:pic>
        <p:nvPicPr>
          <p:cNvPr id="2" name="オーディオ 1">
            <a:hlinkClick r:id="" action="ppaction://media"/>
            <a:extLst>
              <a:ext uri="{FF2B5EF4-FFF2-40B4-BE49-F238E27FC236}">
                <a16:creationId xmlns:a16="http://schemas.microsoft.com/office/drawing/2014/main" id="{A735E6B6-8B48-47A7-A086-900BD99C8F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213174414"/>
      </p:ext>
    </p:extLst>
  </p:cSld>
  <p:clrMapOvr>
    <a:masterClrMapping/>
  </p:clrMapOvr>
  <mc:AlternateContent xmlns:mc="http://schemas.openxmlformats.org/markup-compatibility/2006" xmlns:p14="http://schemas.microsoft.com/office/powerpoint/2010/main">
    <mc:Choice Requires="p14">
      <p:transition spd="slow" p14:dur="2000" advTm="17912"/>
    </mc:Choice>
    <mc:Fallback xmlns="">
      <p:transition spd="slow" advTm="1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7" x="5778500" y="704850"/>
          <p14:tracePt t="863" x="5770563" y="704850"/>
          <p14:tracePt t="870" x="5761038" y="704850"/>
          <p14:tracePt t="882" x="5745163" y="714375"/>
          <p14:tracePt t="917" x="5735638" y="722313"/>
          <p14:tracePt t="1029" x="5727700" y="722313"/>
          <p14:tracePt t="1086" x="5719763" y="722313"/>
          <p14:tracePt t="2207" x="5710238" y="722313"/>
          <p14:tracePt t="2599" x="5710238" y="730250"/>
          <p14:tracePt t="2808" x="5702300" y="739775"/>
          <p14:tracePt t="2815" x="5694363" y="747713"/>
          <p14:tracePt t="2823" x="5694363" y="755650"/>
          <p14:tracePt t="2857" x="5684838" y="765175"/>
          <p14:tracePt t="2880" x="5668963" y="773113"/>
          <p14:tracePt t="2897" x="5668963" y="781050"/>
          <p14:tracePt t="2904" x="5659438" y="781050"/>
          <p14:tracePt t="2919" x="5651500" y="790575"/>
          <p14:tracePt t="2944" x="5641975" y="808038"/>
          <p14:tracePt t="2951" x="5634038" y="808038"/>
          <p14:tracePt t="2959" x="5626100" y="815975"/>
          <p14:tracePt t="2967" x="5616575" y="823913"/>
          <p14:tracePt t="2976" x="5616575" y="833438"/>
          <p14:tracePt t="2983" x="5608638" y="849313"/>
          <p14:tracePt t="2991" x="5608638" y="874713"/>
          <p14:tracePt t="3001" x="5600700" y="884238"/>
          <p14:tracePt t="3024" x="5600700" y="892175"/>
          <p14:tracePt t="3254" x="5591175" y="900113"/>
          <p14:tracePt t="3270" x="5583238" y="900113"/>
          <p14:tracePt t="3368" x="5583238" y="909638"/>
          <p14:tracePt t="3383" x="5583238" y="917575"/>
          <p14:tracePt t="3504" x="5575300" y="925513"/>
          <p14:tracePt t="3512" x="5565775" y="925513"/>
          <p14:tracePt t="3528" x="5557838" y="935038"/>
          <p14:tracePt t="3537" x="5557838" y="942975"/>
          <p14:tracePt t="3551" x="5549900" y="942975"/>
          <p14:tracePt t="3560" x="5540375" y="952500"/>
          <p14:tracePt t="3583" x="5532438" y="960438"/>
          <p14:tracePt t="3800" x="5524500" y="968375"/>
          <p14:tracePt t="3807" x="5524500" y="993775"/>
          <p14:tracePt t="3815" x="5524500" y="1003300"/>
          <p14:tracePt t="3920" x="5514975" y="1003300"/>
          <p14:tracePt t="3928" x="5514975" y="1011238"/>
          <p14:tracePt t="3944" x="5507038" y="1019175"/>
          <p14:tracePt t="3960" x="5497513" y="1028700"/>
          <p14:tracePt t="3983" x="5489575" y="1036638"/>
          <p14:tracePt t="3991" x="5481638" y="1044575"/>
          <p14:tracePt t="4008" x="5472113" y="1044575"/>
          <p14:tracePt t="4056" x="5472113" y="1054100"/>
          <p14:tracePt t="4063" x="5464175" y="1062038"/>
          <p14:tracePt t="4071" x="5456238" y="1069975"/>
          <p14:tracePt t="4081" x="5456238" y="1087438"/>
          <p14:tracePt t="4088" x="5446713" y="1096963"/>
          <p14:tracePt t="4160" x="5438775" y="1104900"/>
          <p14:tracePt t="4168" x="5421313" y="1122363"/>
          <p14:tracePt t="4176" x="5421313" y="1130300"/>
          <p14:tracePt t="4184" x="5421313" y="1147763"/>
          <p14:tracePt t="4192" x="5413375" y="1155700"/>
          <p14:tracePt t="4208" x="5413375" y="1173163"/>
          <p14:tracePt t="4215" x="5413375" y="1181100"/>
          <p14:tracePt t="4223" x="5413375" y="1198563"/>
          <p14:tracePt t="4231" x="5413375" y="1223963"/>
          <p14:tracePt t="4239" x="5413375" y="1249363"/>
          <p14:tracePt t="4246" x="5413375" y="1282700"/>
          <p14:tracePt t="4255" x="5413375" y="1308100"/>
          <p14:tracePt t="4262" x="5413375" y="1350963"/>
          <p14:tracePt t="4270" x="5413375" y="1376363"/>
          <p14:tracePt t="4277" x="5413375" y="1385888"/>
          <p14:tracePt t="4294" x="5413375" y="1401763"/>
          <p14:tracePt t="4303" x="5405438" y="1401763"/>
          <p14:tracePt t="4319" x="5405438" y="1411288"/>
          <p14:tracePt t="4328" x="5395913" y="1419225"/>
          <p14:tracePt t="4336" x="5395913" y="1427163"/>
          <p14:tracePt t="4360" x="5395913" y="1436688"/>
          <p14:tracePt t="4367" x="5395913" y="1452563"/>
          <p14:tracePt t="4376" x="5395913" y="1462088"/>
          <p14:tracePt t="4384" x="5395913" y="1470025"/>
          <p14:tracePt t="4391" x="5395913" y="1477963"/>
          <p14:tracePt t="4424" x="5395913" y="1487488"/>
          <p14:tracePt t="4431" x="5387975" y="1504950"/>
          <p14:tracePt t="4464" x="5387975" y="1512888"/>
          <p14:tracePt t="4471" x="5387975" y="1530350"/>
          <p14:tracePt t="4488" x="5380038" y="1538288"/>
          <p14:tracePt t="4496" x="5380038" y="1546225"/>
          <p14:tracePt t="4560" x="5380038" y="1555750"/>
          <p14:tracePt t="4568" x="5370513" y="1563688"/>
          <p14:tracePt t="4584" x="5370513" y="1571625"/>
          <p14:tracePt t="4608" x="5370513" y="1581150"/>
          <p14:tracePt t="4633" x="5370513" y="1589088"/>
          <p14:tracePt t="4640" x="5362575" y="1597025"/>
          <p14:tracePt t="4665" x="5362575" y="1606550"/>
          <p14:tracePt t="4672" x="5362575" y="1614488"/>
          <p14:tracePt t="4680" x="5362575" y="1622425"/>
          <p14:tracePt t="4689" x="5362575" y="1639888"/>
          <p14:tracePt t="4698" x="5353050" y="1682750"/>
          <p14:tracePt t="4704" x="5353050" y="1700213"/>
          <p14:tracePt t="4713" x="5353050" y="1741488"/>
          <p14:tracePt t="4720" x="5353050" y="1801813"/>
          <p14:tracePt t="4732" x="5345113" y="1860550"/>
          <p14:tracePt t="4736" x="5345113" y="1903413"/>
          <p14:tracePt t="4745" x="5345113" y="1946275"/>
          <p14:tracePt t="4752" x="5327650" y="2014538"/>
          <p14:tracePt t="4761" x="5327650" y="2047875"/>
          <p14:tracePt t="4768" x="5327650" y="2082800"/>
          <p14:tracePt t="4777" x="5327650" y="2116138"/>
          <p14:tracePt t="4785" x="5327650" y="2133600"/>
          <p14:tracePt t="4792" x="5327650" y="2149475"/>
          <p14:tracePt t="4801" x="5327650" y="2159000"/>
          <p14:tracePt t="4825" x="5327650" y="2166938"/>
          <p14:tracePt t="4832" x="5327650" y="2174875"/>
          <p14:tracePt t="4897" x="5327650" y="2184400"/>
          <p14:tracePt t="4904" x="5327650" y="2192338"/>
          <p14:tracePt t="4912" x="5327650" y="2200275"/>
          <p14:tracePt t="4930" x="5327650" y="2217738"/>
          <p14:tracePt t="4937" x="5319713" y="2243138"/>
          <p14:tracePt t="4945" x="5311775" y="2260600"/>
          <p14:tracePt t="4952" x="5311775" y="2278063"/>
          <p14:tracePt t="4960" x="5311775" y="2319338"/>
          <p14:tracePt t="4969" x="5294313" y="2354263"/>
          <p14:tracePt t="4976" x="5286375" y="2397125"/>
          <p14:tracePt t="4985" x="5286375" y="2430463"/>
          <p14:tracePt t="4992" x="5268913" y="2489200"/>
          <p14:tracePt t="5001" x="5235575" y="2566988"/>
          <p14:tracePt t="5009" x="5218113" y="2608263"/>
          <p14:tracePt t="5016" x="5167313" y="2676525"/>
          <p14:tracePt t="5025" x="5106988" y="2744788"/>
          <p14:tracePt t="5034" x="5064125" y="2805113"/>
          <p14:tracePt t="5040" x="5013325" y="2855913"/>
          <p14:tracePt t="5048" x="4962525" y="2922588"/>
          <p14:tracePt t="5057" x="4894263" y="2974975"/>
          <p14:tracePt t="5065" x="4827588" y="3033713"/>
          <p14:tracePt t="5072" x="4733925" y="3127375"/>
          <p14:tracePt t="5081" x="4673600" y="3178175"/>
          <p14:tracePt t="5088" x="4554538" y="3263900"/>
          <p14:tracePt t="5098" x="4460875" y="3322638"/>
          <p14:tracePt t="5104" x="4341813" y="3355975"/>
          <p14:tracePt t="5113" x="4257675" y="3373438"/>
          <p14:tracePt t="5120" x="4189413" y="3416300"/>
          <p14:tracePt t="5130" x="4105275" y="3433763"/>
          <p14:tracePt t="5136" x="4044950" y="3449638"/>
          <p14:tracePt t="5146" x="4019550" y="3475038"/>
          <p14:tracePt t="5152" x="3960813" y="3509963"/>
          <p14:tracePt t="5161" x="3917950" y="3535363"/>
          <p14:tracePt t="5170" x="3883025" y="3560763"/>
          <p14:tracePt t="5177" x="3867150" y="3578225"/>
          <p14:tracePt t="5184" x="3824288" y="3603625"/>
          <p14:tracePt t="5192" x="3798888" y="3629025"/>
          <p14:tracePt t="5200" x="3773488" y="3654425"/>
          <p14:tracePt t="5209" x="3748088" y="3671888"/>
          <p14:tracePt t="5218" x="3738563" y="3679825"/>
          <p14:tracePt t="5224" x="3722688" y="3687763"/>
          <p14:tracePt t="5234" x="3697288" y="3687763"/>
          <p14:tracePt t="5240" x="3687763" y="3697288"/>
          <p14:tracePt t="5270" x="3671888" y="3705225"/>
          <p14:tracePt t="5279" x="3654425" y="3722688"/>
          <p14:tracePt t="5287" x="3636963" y="3730625"/>
          <p14:tracePt t="5294" x="3619500" y="3738563"/>
          <p14:tracePt t="5302" x="3603625" y="3748088"/>
          <p14:tracePt t="5310" x="3578225" y="3756025"/>
          <p14:tracePt t="5319" x="3578225" y="3763963"/>
          <p14:tracePt t="5329" x="3560763" y="3763963"/>
          <p14:tracePt t="5336" x="3552825" y="3773488"/>
          <p14:tracePt t="5449" x="3543300" y="3773488"/>
          <p14:tracePt t="5456" x="3535363" y="3773488"/>
          <p14:tracePt t="5464" x="3535363" y="3756025"/>
          <p14:tracePt t="5480" x="3535363" y="3748088"/>
          <p14:tracePt t="5489" x="3535363" y="3738563"/>
          <p14:tracePt t="5497" x="3535363" y="3730625"/>
          <p14:tracePt t="5505" x="3535363" y="3722688"/>
          <p14:tracePt t="5569" x="3535363" y="3713163"/>
          <p14:tracePt t="5577" x="3535363" y="3705225"/>
          <p14:tracePt t="5584" x="3543300" y="3697288"/>
          <p14:tracePt t="5592" x="3552825" y="3697288"/>
          <p14:tracePt t="5600" x="3586163" y="3679825"/>
          <p14:tracePt t="5609" x="3611563" y="3679825"/>
          <p14:tracePt t="5616" x="3646488" y="3662363"/>
          <p14:tracePt t="5625" x="3679825" y="3636963"/>
          <p14:tracePt t="5632" x="3730625" y="3603625"/>
          <p14:tracePt t="5640" x="3763963" y="3586163"/>
          <p14:tracePt t="5650" x="3790950" y="3578225"/>
          <p14:tracePt t="5657" x="3816350" y="3568700"/>
          <p14:tracePt t="5665" x="3841750" y="3552825"/>
          <p14:tracePt t="5672" x="3875088" y="3543300"/>
          <p14:tracePt t="5680" x="3900488" y="3535363"/>
          <p14:tracePt t="5690" x="3925888" y="3527425"/>
          <p14:tracePt t="5697" x="3943350" y="3527425"/>
          <p14:tracePt t="5705" x="3960813" y="3527425"/>
          <p14:tracePt t="5713" x="3976688" y="3517900"/>
          <p14:tracePt t="5720" x="3986213" y="3517900"/>
          <p14:tracePt t="5730" x="4002088" y="3509963"/>
          <p14:tracePt t="5747" x="4011613" y="3509963"/>
          <p14:tracePt t="5761" x="4027488" y="3492500"/>
          <p14:tracePt t="5768" x="4044950" y="3484563"/>
          <p14:tracePt t="5784" x="4062413" y="3484563"/>
          <p14:tracePt t="5792" x="4070350" y="3484563"/>
          <p14:tracePt t="5825" x="4070350" y="3475038"/>
          <p14:tracePt t="5841" x="4079875" y="3475038"/>
          <p14:tracePt t="5856" x="4087813" y="3475038"/>
          <p14:tracePt t="5872" x="4095750" y="3467100"/>
          <p14:tracePt t="5896" x="4121150" y="3459163"/>
          <p14:tracePt t="5905" x="4130675" y="3459163"/>
          <p14:tracePt t="5913" x="4138613" y="3459163"/>
          <p14:tracePt t="5930" x="4146550" y="3449638"/>
          <p14:tracePt t="6017" x="4146550" y="3441700"/>
          <p14:tracePt t="6041" x="4156075" y="3441700"/>
          <p14:tracePt t="6096" x="4164013" y="3441700"/>
          <p14:tracePt t="6105" x="4171950" y="3433763"/>
          <p14:tracePt t="6129" x="4171950" y="3424238"/>
          <p14:tracePt t="6146" x="4181475" y="3424238"/>
          <p14:tracePt t="6153" x="4197350" y="3416300"/>
          <p14:tracePt t="6160" x="4206875" y="3416300"/>
          <p14:tracePt t="6169" x="4224338" y="3408363"/>
          <p14:tracePt t="6176" x="4224338" y="3398838"/>
          <p14:tracePt t="6192" x="4249738" y="3382963"/>
          <p14:tracePt t="6216" x="4265613" y="3373438"/>
          <p14:tracePt t="6232" x="4265613" y="3365500"/>
          <p14:tracePt t="6249" x="4275138" y="3365500"/>
          <p14:tracePt t="6304" x="4283075" y="3355975"/>
          <p14:tracePt t="6327" x="4291013" y="3355975"/>
          <p14:tracePt t="6336" x="4308475" y="3348038"/>
          <p14:tracePt t="6351" x="4316413" y="3340100"/>
          <p14:tracePt t="6368" x="4333875" y="3322638"/>
          <p14:tracePt t="6376" x="4341813" y="3322638"/>
          <p14:tracePt t="6384" x="4351338" y="3305175"/>
          <p14:tracePt t="6392" x="4351338" y="3297238"/>
          <p14:tracePt t="6401" x="4368800" y="3289300"/>
          <p14:tracePt t="6407" x="4376738" y="3263900"/>
          <p14:tracePt t="6416" x="4384675" y="3254375"/>
          <p14:tracePt t="6424" x="4394200" y="3246438"/>
          <p14:tracePt t="6432" x="4402138" y="3238500"/>
          <p14:tracePt t="6440" x="4410075" y="3228975"/>
          <p14:tracePt t="6448" x="4410075" y="3221038"/>
          <p14:tracePt t="6455" x="4419600" y="3221038"/>
          <p14:tracePt t="6465" x="4427538" y="3211513"/>
          <p14:tracePt t="6513" x="4435475" y="3211513"/>
          <p14:tracePt t="6521" x="4445000" y="3211513"/>
          <p14:tracePt t="6538" x="4486275" y="3203575"/>
          <p14:tracePt t="6553" x="4503738" y="3195638"/>
          <p14:tracePt t="6569" x="4521200" y="3186113"/>
          <p14:tracePt t="6650" x="4529138" y="3186113"/>
          <p14:tracePt t="6657" x="4538663" y="3186113"/>
          <p14:tracePt t="6673" x="4538663" y="3178175"/>
          <p14:tracePt t="6713" x="4546600" y="3178175"/>
          <p14:tracePt t="6730" x="4572000" y="3170238"/>
          <p14:tracePt t="6746" x="4579938" y="3170238"/>
          <p14:tracePt t="6778" x="4589463" y="3170238"/>
          <p14:tracePt t="6786" x="4597400" y="3170238"/>
          <p14:tracePt t="6913" x="4605338" y="3160713"/>
          <p14:tracePt t="7066" x="4614863" y="3160713"/>
          <p14:tracePt t="7113" x="4622800" y="3152775"/>
          <p14:tracePt t="7130" x="4622800" y="3144838"/>
          <p14:tracePt t="7137" x="4630738" y="3144838"/>
          <p14:tracePt t="7146" x="4640263" y="3135313"/>
          <p14:tracePt t="7153" x="4648200" y="3135313"/>
          <p14:tracePt t="7201" x="4657725" y="3127375"/>
          <p14:tracePt t="7394" x="4665663" y="3119438"/>
          <p14:tracePt t="7882" x="4673600" y="3109913"/>
          <p14:tracePt t="7889" x="4683125" y="3109913"/>
          <p14:tracePt t="7905" x="4691063" y="3101975"/>
          <p14:tracePt t="7929" x="4691063" y="3094038"/>
          <p14:tracePt t="7938" x="4699000" y="3094038"/>
          <p14:tracePt t="7945" x="4708525" y="3084513"/>
          <p14:tracePt t="7953" x="4716463" y="3076575"/>
          <p14:tracePt t="7969" x="4716463" y="3067050"/>
          <p14:tracePt t="7980" x="4724400" y="3051175"/>
          <p14:tracePt t="7985" x="4733925" y="3041650"/>
          <p14:tracePt t="8001" x="4741863" y="3033713"/>
          <p14:tracePt t="8217" x="4741863" y="3025775"/>
          <p14:tracePt t="8249" x="4741863" y="3016250"/>
          <p14:tracePt t="8907" x="4733925" y="3016250"/>
          <p14:tracePt t="8914" x="4691063" y="3016250"/>
          <p14:tracePt t="8922" x="4657725" y="3016250"/>
          <p14:tracePt t="8930" x="4630738" y="3016250"/>
          <p14:tracePt t="8946" x="4614863" y="3025775"/>
          <p14:tracePt t="9050" x="4605338" y="3025775"/>
          <p14:tracePt t="9946" x="4605338" y="3016250"/>
          <p14:tracePt t="10322" x="4605338" y="3008313"/>
          <p14:tracePt t="10339" x="4614863" y="3016250"/>
          <p14:tracePt t="10354" x="4630738" y="3033713"/>
          <p14:tracePt t="10362" x="4657725" y="3041650"/>
          <p14:tracePt t="10371" x="4665663" y="3051175"/>
          <p14:tracePt t="10380" x="4665663" y="3059113"/>
          <p14:tracePt t="10403" x="4673600" y="3067050"/>
          <p14:tracePt t="10412" x="4683125" y="3076575"/>
          <p14:tracePt t="11075" x="4691063" y="3076575"/>
          <p14:tracePt t="11091" x="4699000" y="3059113"/>
          <p14:tracePt t="11115" x="4708525" y="3051175"/>
          <p14:tracePt t="11347" x="4716463" y="3051175"/>
          <p14:tracePt t="11363" x="4724400" y="3051175"/>
          <p14:tracePt t="11378" x="4733925" y="3041650"/>
          <p14:tracePt t="11555" x="4741863" y="3041650"/>
          <p14:tracePt t="11571" x="4741863" y="3059113"/>
          <p14:tracePt t="11579" x="4741863" y="3067050"/>
          <p14:tracePt t="11588" x="4741863" y="3076575"/>
          <p14:tracePt t="13557" x="4749800" y="3076575"/>
          <p14:tracePt t="13564" x="4767263" y="3076575"/>
          <p14:tracePt t="13588" x="4775200" y="3076575"/>
          <p14:tracePt t="13756" x="4784725" y="3076575"/>
          <p14:tracePt t="13908" x="4792663" y="3076575"/>
          <p14:tracePt t="13940" x="4802188" y="3076575"/>
          <p14:tracePt t="14004" x="4810125" y="3076575"/>
          <p14:tracePt t="14332" x="4827588" y="3076575"/>
          <p14:tracePt t="14341" x="4827588" y="3084513"/>
          <p14:tracePt t="14348" x="4835525" y="3127375"/>
          <p14:tracePt t="14356" x="4843463" y="3195638"/>
          <p14:tracePt t="14364" x="4843463" y="3254375"/>
          <p14:tracePt t="14372" x="4843463" y="3355975"/>
          <p14:tracePt t="14380" x="4843463" y="3449638"/>
          <p14:tracePt t="14389" x="4843463" y="3535363"/>
          <p14:tracePt t="14396" x="4835525" y="3636963"/>
          <p14:tracePt t="14406" x="4827588" y="3756025"/>
          <p14:tracePt t="14411" x="4818063" y="3883025"/>
          <p14:tracePt t="14420" x="4818063" y="3994150"/>
          <p14:tracePt t="14428" x="4802188" y="4079875"/>
          <p14:tracePt t="14437" x="4802188" y="4181475"/>
          <p14:tracePt t="14447" x="4802188" y="4265613"/>
          <p14:tracePt t="14452" x="4802188" y="4351338"/>
          <p14:tracePt t="14463" x="4802188" y="4419600"/>
          <p14:tracePt t="14469" x="4802188" y="4478338"/>
          <p14:tracePt t="14479" x="4802188" y="4546600"/>
          <p14:tracePt t="14484" x="4802188" y="4605338"/>
          <p14:tracePt t="14494" x="4802188" y="4630738"/>
          <p14:tracePt t="14500" x="4802188" y="4673600"/>
          <p14:tracePt t="14509" x="4802188" y="4699000"/>
          <p14:tracePt t="14516" x="4802188" y="4716463"/>
          <p14:tracePt t="14525" x="4802188" y="4749800"/>
          <p14:tracePt t="14533" x="4802188" y="4775200"/>
          <p14:tracePt t="14541" x="4802188" y="4784725"/>
          <p14:tracePt t="14549" x="4802188" y="4810125"/>
          <p14:tracePt t="14558" x="4802188" y="4835525"/>
          <p14:tracePt t="14565" x="4802188" y="4878388"/>
          <p14:tracePt t="14574" x="4810125" y="4894263"/>
          <p14:tracePt t="14581" x="4810125" y="4911725"/>
          <p14:tracePt t="14590" x="4810125" y="4929188"/>
          <p14:tracePt t="14597" x="4810125" y="4954588"/>
          <p14:tracePt t="14606" x="4810125" y="4972050"/>
          <p14:tracePt t="14613" x="4818063" y="4987925"/>
          <p14:tracePt t="14621" x="4818063" y="4997450"/>
          <p14:tracePt t="14638" x="4818063" y="5013325"/>
          <p14:tracePt t="14653" x="4827588" y="5022850"/>
          <p14:tracePt t="14724" x="4835525" y="5022850"/>
          <p14:tracePt t="14733" x="4843463" y="5005388"/>
          <p14:tracePt t="14741" x="4868863" y="4997450"/>
          <p14:tracePt t="14798" x="4878388" y="4987925"/>
          <p14:tracePt t="14830" x="4886325" y="4979988"/>
          <p14:tracePt t="14844" x="4894263" y="4972050"/>
          <p14:tracePt t="14910" x="4903788" y="4972050"/>
          <p14:tracePt t="14917" x="4911725" y="4972050"/>
          <p14:tracePt t="14926" x="4919663" y="4972050"/>
          <p14:tracePt t="14933" x="4919663" y="4962525"/>
          <p14:tracePt t="14941" x="4929188" y="4962525"/>
          <p14:tracePt t="14965" x="4937125" y="4954588"/>
          <p14:tracePt t="14989" x="4946650" y="4946650"/>
          <p14:tracePt t="15021" x="4962525" y="4946650"/>
          <p14:tracePt t="15029" x="4972050" y="4946650"/>
          <p14:tracePt t="15037" x="4979988" y="4937125"/>
          <p14:tracePt t="15101" x="4997450" y="4937125"/>
          <p14:tracePt t="15111" x="4997450" y="4929188"/>
          <p14:tracePt t="15118" x="5005388" y="4919663"/>
          <p14:tracePt t="15133" x="5013325" y="4919663"/>
          <p14:tracePt t="15173" x="5022850" y="4919663"/>
          <p14:tracePt t="15190" x="5030788" y="4911725"/>
          <p14:tracePt t="15197" x="5038725" y="4911725"/>
          <p14:tracePt t="15213" x="5038725" y="4903788"/>
          <p14:tracePt t="15334" x="5048250" y="4894263"/>
          <p14:tracePt t="15381" x="5056188" y="4894263"/>
          <p14:tracePt t="15406" x="5064125" y="4886325"/>
          <p14:tracePt t="15669" x="5081588" y="4878388"/>
          <p14:tracePt t="15700" x="5091113" y="4878388"/>
          <p14:tracePt t="15708" x="5091113" y="4868863"/>
          <p14:tracePt t="15716" x="5091113" y="4860925"/>
          <p14:tracePt t="15981" x="5099050" y="4852988"/>
          <p14:tracePt t="15997" x="5106988" y="4843463"/>
          <p14:tracePt t="16046" x="5116513" y="4835525"/>
          <p14:tracePt t="16118" x="5116513" y="4827588"/>
          <p14:tracePt t="16133" x="5124450" y="4810125"/>
          <p14:tracePt t="16141" x="5132388" y="4810125"/>
          <p14:tracePt t="16158" x="5132388" y="4792663"/>
          <p14:tracePt t="16166" x="5132388" y="4784725"/>
          <p14:tracePt t="16390" x="5132388" y="4775200"/>
          <p14:tracePt t="16446" x="5132388" y="4767263"/>
          <p14:tracePt t="16527" x="5132388" y="4759325"/>
          <p14:tracePt t="16535" x="5132388" y="4749800"/>
          <p14:tracePt t="16544" x="5132388" y="4741863"/>
          <p14:tracePt t="16550" x="5132388" y="4733925"/>
          <p14:tracePt t="16560" x="5124450" y="4716463"/>
          <p14:tracePt t="16567" x="5106988" y="4699000"/>
          <p14:tracePt t="16575" x="5091113" y="4673600"/>
          <p14:tracePt t="16583" x="5048250" y="4630738"/>
          <p14:tracePt t="16590" x="5005388" y="4589463"/>
          <p14:tracePt t="16599" x="4962525" y="4529138"/>
          <p14:tracePt t="16607" x="4886325" y="4435475"/>
          <p14:tracePt t="16615" x="4827588" y="4384675"/>
          <p14:tracePt t="16623" x="4767263" y="4300538"/>
          <p14:tracePt t="16631" x="4699000" y="4275138"/>
          <p14:tracePt t="16638" x="4657725" y="4224338"/>
          <p14:tracePt t="16647" x="4622800" y="4181475"/>
          <p14:tracePt t="16654" x="4605338" y="4164013"/>
          <p14:tracePt t="16661" x="4589463" y="4146550"/>
          <p14:tracePt t="16670" x="4546600" y="4105275"/>
          <p14:tracePt t="16677" x="4513263" y="4070350"/>
          <p14:tracePt t="16685" x="4503738" y="4052888"/>
          <p14:tracePt t="16693" x="4445000" y="3976688"/>
          <p14:tracePt t="16701" x="4384675" y="3925888"/>
          <p14:tracePt t="16708" x="4333875" y="3883025"/>
          <p14:tracePt t="16717" x="4257675" y="3790950"/>
          <p14:tracePt t="16725" x="4181475" y="3730625"/>
          <p14:tracePt t="16732" x="4095750" y="3679825"/>
          <p14:tracePt t="16743" x="4027488" y="3594100"/>
          <p14:tracePt t="16750" x="3943350" y="3517900"/>
          <p14:tracePt t="16758" x="3857625" y="3449638"/>
          <p14:tracePt t="16766" x="3773488" y="3408363"/>
          <p14:tracePt t="16774" x="3679825" y="3322638"/>
          <p14:tracePt t="16782" x="3594100" y="3254375"/>
          <p14:tracePt t="16790" x="3492500" y="3160713"/>
          <p14:tracePt t="16798" x="3382963" y="3094038"/>
          <p14:tracePt t="16806" x="3279775" y="2990850"/>
          <p14:tracePt t="16814" x="3160713" y="2932113"/>
          <p14:tracePt t="16822" x="3067050" y="2863850"/>
          <p14:tracePt t="16830" x="2990850" y="2813050"/>
          <p14:tracePt t="16838" x="2889250" y="2736850"/>
          <p14:tracePt t="16846" x="2770188" y="2668588"/>
          <p14:tracePt t="16854" x="2660650" y="2600325"/>
          <p14:tracePt t="16863" x="2541588" y="2524125"/>
          <p14:tracePt t="16870" x="2438400" y="2455863"/>
          <p14:tracePt t="16879" x="2344738" y="2413000"/>
          <p14:tracePt t="16898" x="2174875" y="2319338"/>
          <p14:tracePt t="16901" x="2108200" y="2293938"/>
          <p14:tracePt t="16910" x="2055813" y="2260600"/>
          <p14:tracePt t="16918" x="2022475" y="2252663"/>
          <p14:tracePt t="16926" x="2005013" y="2243138"/>
          <p14:tracePt t="16934" x="1997075" y="2235200"/>
          <p14:tracePt t="16944" x="1979613" y="2235200"/>
          <p14:tracePt t="16950" x="1954213" y="2227263"/>
          <p14:tracePt t="16958" x="1920875" y="2217738"/>
          <p14:tracePt t="16966" x="1885950" y="2192338"/>
          <p14:tracePt t="16974" x="1827213" y="2159000"/>
          <p14:tracePt t="16982" x="1751013" y="2116138"/>
          <p14:tracePt t="16990" x="1700213" y="2082800"/>
          <p14:tracePt t="16998" x="1622425" y="2030413"/>
          <p14:tracePt t="17006" x="1555750" y="1997075"/>
          <p14:tracePt t="17014" x="1477963" y="1928813"/>
          <p14:tracePt t="17023" x="1401763" y="1870075"/>
          <p14:tracePt t="17030" x="1325563" y="1827213"/>
          <p14:tracePt t="17038" x="1231900" y="1793875"/>
          <p14:tracePt t="17045" x="1155700" y="1725613"/>
          <p14:tracePt t="17054" x="1044575" y="1657350"/>
          <p14:tracePt t="17064" x="960438" y="1597025"/>
          <p14:tracePt t="17069" x="884238" y="1546225"/>
          <p14:tracePt t="17077" x="790575" y="1477963"/>
          <p14:tracePt t="17086" x="679450" y="1401763"/>
          <p14:tracePt t="17093" x="585788" y="1333500"/>
          <p14:tracePt t="17102" x="501650" y="1266825"/>
          <p14:tracePt t="17110" x="407988" y="1198563"/>
          <p14:tracePt t="17118" x="339725" y="1130300"/>
          <p14:tracePt t="17126" x="246063" y="1054100"/>
          <p14:tracePt t="17133" x="169863" y="985838"/>
          <p14:tracePt t="17144" x="76200" y="900113"/>
          <p14:tracePt t="17150" x="25400" y="8493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91461" y="1169524"/>
            <a:ext cx="8961077" cy="5109051"/>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ビデオ議論やテキスト議論にゲームを導入して議論を行っていただきます。</a:t>
            </a: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r>
              <a:rPr lang="ja-JP" altLang="en-US" b="1" dirty="0">
                <a:solidFill>
                  <a:schemeClr val="dk1"/>
                </a:solidFill>
                <a:latin typeface="Calibri"/>
                <a:ea typeface="Calibri"/>
                <a:cs typeface="Calibri"/>
                <a:sym typeface="Calibri"/>
              </a:rPr>
              <a:t>このゲームでは議論中に議論活性化に繋がるような発言・投稿をした人に対してリアルタイムで匿名の評価ができるような仕組みになっている。</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b="1" dirty="0">
              <a:solidFill>
                <a:schemeClr val="dk1"/>
              </a:solidFill>
              <a:latin typeface="Calibri"/>
              <a:ea typeface="Calibri"/>
              <a:cs typeface="Calibri"/>
              <a:sym typeface="Calibri"/>
            </a:endParaRPr>
          </a:p>
          <a:p>
            <a:pPr>
              <a:buClr>
                <a:srgbClr val="000000"/>
              </a:buClr>
              <a:buSzPts val="2000"/>
            </a:pPr>
            <a:r>
              <a:rPr lang="en-US" altLang="ja-JP" sz="2000" b="1" dirty="0">
                <a:solidFill>
                  <a:schemeClr val="dk1"/>
                </a:solidFill>
                <a:latin typeface="Calibri"/>
                <a:ea typeface="Calibri"/>
                <a:cs typeface="Calibri"/>
                <a:sym typeface="Calibri"/>
              </a:rPr>
              <a:t>Lv1</a:t>
            </a:r>
            <a:r>
              <a:rPr lang="ja-JP" altLang="en-US" b="1" dirty="0">
                <a:solidFill>
                  <a:schemeClr val="dk1"/>
                </a:solidFill>
                <a:latin typeface="Calibri"/>
                <a:ea typeface="Calibri"/>
                <a:cs typeface="Calibri"/>
                <a:sym typeface="Calibri"/>
              </a:rPr>
              <a:t>：議論活性化に繋がる発言・投稿をすることによって評価を得よう！</a:t>
            </a:r>
            <a:endParaRPr lang="en-US" altLang="ja-JP" b="1"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自分の発言・投稿が他ユーザーからの評価されるとポイントを獲得できる。</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評価によって移動するポイントの合計は，</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％。一回の議論で</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全部で</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回評価を行った人は</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が山分け</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されて</a:t>
            </a:r>
            <a:r>
              <a:rPr lang="en-US" altLang="ja-JP" dirty="0">
                <a:solidFill>
                  <a:schemeClr val="dk1"/>
                </a:solidFill>
                <a:latin typeface="Calibri"/>
                <a:ea typeface="Calibri"/>
                <a:cs typeface="Calibri"/>
                <a:sym typeface="Calibri"/>
              </a:rPr>
              <a:t>1%</a:t>
            </a:r>
            <a:r>
              <a:rPr lang="ja-JP" altLang="en-US" dirty="0">
                <a:solidFill>
                  <a:schemeClr val="dk1"/>
                </a:solidFill>
                <a:latin typeface="Calibri"/>
                <a:ea typeface="Calibri"/>
                <a:cs typeface="Calibri"/>
                <a:sym typeface="Calibri"/>
              </a:rPr>
              <a:t>ずつが，２回だけ評価すると</a:t>
            </a:r>
            <a:endParaRPr lang="en-US" altLang="ja-JP" dirty="0">
              <a:solidFill>
                <a:schemeClr val="dk1"/>
              </a:solidFill>
              <a:latin typeface="Calibri"/>
              <a:ea typeface="Calibri"/>
              <a:cs typeface="Calibri"/>
              <a:sym typeface="Calibri"/>
            </a:endParaRPr>
          </a:p>
          <a:p>
            <a:pPr>
              <a:buClr>
                <a:srgbClr val="000000"/>
              </a:buClr>
              <a:buSzPts val="2000"/>
            </a:pPr>
            <a:r>
              <a:rPr lang="en-US" altLang="ja-JP" dirty="0">
                <a:solidFill>
                  <a:schemeClr val="dk1"/>
                </a:solidFill>
                <a:latin typeface="Calibri"/>
                <a:ea typeface="Calibri"/>
                <a:cs typeface="Calibri"/>
                <a:sym typeface="Calibri"/>
              </a:rPr>
              <a:t>5%</a:t>
            </a:r>
            <a:r>
              <a:rPr lang="ja-JP" altLang="en-US" dirty="0">
                <a:solidFill>
                  <a:schemeClr val="dk1"/>
                </a:solidFill>
                <a:latin typeface="Calibri"/>
                <a:ea typeface="Calibri"/>
                <a:cs typeface="Calibri"/>
                <a:sym typeface="Calibri"/>
              </a:rPr>
              <a:t>ずつが評価した相手にそれぞれ移動する。</a:t>
            </a:r>
          </a:p>
        </p:txBody>
      </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議論ゲーム①</a:t>
            </a:r>
          </a:p>
        </p:txBody>
      </p:sp>
      <p:grpSp>
        <p:nvGrpSpPr>
          <p:cNvPr id="67" name="グループ化 66">
            <a:extLst>
              <a:ext uri="{FF2B5EF4-FFF2-40B4-BE49-F238E27FC236}">
                <a16:creationId xmlns:a16="http://schemas.microsoft.com/office/drawing/2014/main" id="{D05011FC-A76E-4960-87BD-A3ED7EBCD6F4}"/>
              </a:ext>
            </a:extLst>
          </p:cNvPr>
          <p:cNvGrpSpPr/>
          <p:nvPr/>
        </p:nvGrpSpPr>
        <p:grpSpPr>
          <a:xfrm>
            <a:off x="3173998" y="2457982"/>
            <a:ext cx="2796001" cy="1155447"/>
            <a:chOff x="828191" y="2367677"/>
            <a:chExt cx="2796001" cy="1155447"/>
          </a:xfrm>
        </p:grpSpPr>
        <p:grpSp>
          <p:nvGrpSpPr>
            <p:cNvPr id="68" name="Google Shape;192;p5">
              <a:extLst>
                <a:ext uri="{FF2B5EF4-FFF2-40B4-BE49-F238E27FC236}">
                  <a16:creationId xmlns:a16="http://schemas.microsoft.com/office/drawing/2014/main" id="{BC5DF390-D722-4E05-8BE8-87FA0E31F20A}"/>
                </a:ext>
              </a:extLst>
            </p:cNvPr>
            <p:cNvGrpSpPr/>
            <p:nvPr/>
          </p:nvGrpSpPr>
          <p:grpSpPr>
            <a:xfrm>
              <a:off x="828191" y="2415099"/>
              <a:ext cx="2637079" cy="1108025"/>
              <a:chOff x="625025" y="1684201"/>
              <a:chExt cx="3280086" cy="1274375"/>
            </a:xfrm>
          </p:grpSpPr>
          <p:sp>
            <p:nvSpPr>
              <p:cNvPr id="110" name="Google Shape;193;p5">
                <a:extLst>
                  <a:ext uri="{FF2B5EF4-FFF2-40B4-BE49-F238E27FC236}">
                    <a16:creationId xmlns:a16="http://schemas.microsoft.com/office/drawing/2014/main" id="{826C72E6-42FA-4274-87C3-10C682627A0C}"/>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1" name="Google Shape;194;p5">
                <a:extLst>
                  <a:ext uri="{FF2B5EF4-FFF2-40B4-BE49-F238E27FC236}">
                    <a16:creationId xmlns:a16="http://schemas.microsoft.com/office/drawing/2014/main" id="{AA0E4283-D938-4AF2-9A41-03B8A89F2173}"/>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2" name="Google Shape;195;p5">
                <a:extLst>
                  <a:ext uri="{FF2B5EF4-FFF2-40B4-BE49-F238E27FC236}">
                    <a16:creationId xmlns:a16="http://schemas.microsoft.com/office/drawing/2014/main" id="{C6EAB809-0840-4F87-8E81-224D905F4358}"/>
                  </a:ext>
                </a:extLst>
              </p:cNvPr>
              <p:cNvSpPr txBox="1"/>
              <p:nvPr/>
            </p:nvSpPr>
            <p:spPr>
              <a:xfrm>
                <a:off x="1416150" y="1684201"/>
                <a:ext cx="2488961"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a:solidFill>
                      <a:schemeClr val="dk1"/>
                    </a:solidFill>
                    <a:latin typeface="Calibri"/>
                    <a:ea typeface="Calibri"/>
                    <a:cs typeface="Calibri"/>
                    <a:sym typeface="Calibri"/>
                  </a:rPr>
                  <a:t>(1)</a:t>
                </a:r>
                <a:r>
                  <a:rPr lang="ja-JP" altLang="en-US" sz="1400">
                    <a:solidFill>
                      <a:schemeClr val="dk1"/>
                    </a:solidFill>
                    <a:latin typeface="Calibri"/>
                    <a:ea typeface="Calibri"/>
                    <a:cs typeface="Calibri"/>
                    <a:sym typeface="Calibri"/>
                  </a:rPr>
                  <a:t>議論活性化</a:t>
                </a:r>
                <a:endParaRPr sz="1100">
                  <a:solidFill>
                    <a:srgbClr val="000000"/>
                  </a:solidFill>
                  <a:latin typeface="Arial"/>
                  <a:ea typeface="Arial"/>
                  <a:cs typeface="Arial"/>
                  <a:sym typeface="Arial"/>
                </a:endParaRPr>
              </a:p>
            </p:txBody>
          </p:sp>
          <p:sp>
            <p:nvSpPr>
              <p:cNvPr id="113" name="Google Shape;196;p5">
                <a:extLst>
                  <a:ext uri="{FF2B5EF4-FFF2-40B4-BE49-F238E27FC236}">
                    <a16:creationId xmlns:a16="http://schemas.microsoft.com/office/drawing/2014/main" id="{9FDA0CF9-04F4-4687-8056-CD21E6952C71}"/>
                  </a:ext>
                </a:extLst>
              </p:cNvPr>
              <p:cNvSpPr txBox="1"/>
              <p:nvPr/>
            </p:nvSpPr>
            <p:spPr>
              <a:xfrm>
                <a:off x="1458163" y="2604639"/>
                <a:ext cx="2330770"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a:solidFill>
                      <a:schemeClr val="dk1"/>
                    </a:solidFill>
                    <a:latin typeface="Calibri"/>
                    <a:ea typeface="Calibri"/>
                    <a:cs typeface="Calibri"/>
                    <a:sym typeface="Calibri"/>
                  </a:rPr>
                  <a:t>(2)</a:t>
                </a:r>
                <a:r>
                  <a:rPr lang="ja-JP" altLang="en-US" sz="1400">
                    <a:solidFill>
                      <a:schemeClr val="dk1"/>
                    </a:solidFill>
                    <a:latin typeface="Calibri"/>
                    <a:ea typeface="Calibri"/>
                    <a:cs typeface="Calibri"/>
                    <a:sym typeface="Calibri"/>
                  </a:rPr>
                  <a:t>匿名評価</a:t>
                </a:r>
                <a:endParaRPr sz="1100">
                  <a:solidFill>
                    <a:srgbClr val="000000"/>
                  </a:solidFill>
                  <a:latin typeface="Arial"/>
                  <a:ea typeface="Arial"/>
                  <a:cs typeface="Arial"/>
                  <a:sym typeface="Arial"/>
                </a:endParaRPr>
              </a:p>
            </p:txBody>
          </p:sp>
          <p:grpSp>
            <p:nvGrpSpPr>
              <p:cNvPr id="114" name="Google Shape;197;p5">
                <a:extLst>
                  <a:ext uri="{FF2B5EF4-FFF2-40B4-BE49-F238E27FC236}">
                    <a16:creationId xmlns:a16="http://schemas.microsoft.com/office/drawing/2014/main" id="{68B2BE4C-9E10-4E3B-8CE1-8B58B8F96A6D}"/>
                  </a:ext>
                </a:extLst>
              </p:cNvPr>
              <p:cNvGrpSpPr/>
              <p:nvPr/>
            </p:nvGrpSpPr>
            <p:grpSpPr>
              <a:xfrm>
                <a:off x="625025" y="1772417"/>
                <a:ext cx="654605" cy="1020966"/>
                <a:chOff x="736979" y="3096285"/>
                <a:chExt cx="805217" cy="1255871"/>
              </a:xfrm>
            </p:grpSpPr>
            <p:grpSp>
              <p:nvGrpSpPr>
                <p:cNvPr id="115" name="Google Shape;198;p5">
                  <a:extLst>
                    <a:ext uri="{FF2B5EF4-FFF2-40B4-BE49-F238E27FC236}">
                      <a16:creationId xmlns:a16="http://schemas.microsoft.com/office/drawing/2014/main" id="{5FCAE7AB-5D82-4D63-85D1-7F04F6351FC8}"/>
                    </a:ext>
                  </a:extLst>
                </p:cNvPr>
                <p:cNvGrpSpPr/>
                <p:nvPr/>
              </p:nvGrpSpPr>
              <p:grpSpPr>
                <a:xfrm>
                  <a:off x="736979" y="3096285"/>
                  <a:ext cx="805217" cy="1255871"/>
                  <a:chOff x="5693392" y="3295657"/>
                  <a:chExt cx="805217" cy="1255871"/>
                </a:xfrm>
              </p:grpSpPr>
              <p:sp>
                <p:nvSpPr>
                  <p:cNvPr id="117" name="Google Shape;199;p5">
                    <a:extLst>
                      <a:ext uri="{FF2B5EF4-FFF2-40B4-BE49-F238E27FC236}">
                        <a16:creationId xmlns:a16="http://schemas.microsoft.com/office/drawing/2014/main" id="{5898979B-46AA-4A07-A193-B628DDB6607F}"/>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8" name="Google Shape;200;p5">
                    <a:extLst>
                      <a:ext uri="{FF2B5EF4-FFF2-40B4-BE49-F238E27FC236}">
                        <a16:creationId xmlns:a16="http://schemas.microsoft.com/office/drawing/2014/main" id="{7C9319EE-E504-4E27-9F2E-902842E5BB23}"/>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16" name="Google Shape;201;p5">
                  <a:extLst>
                    <a:ext uri="{FF2B5EF4-FFF2-40B4-BE49-F238E27FC236}">
                      <a16:creationId xmlns:a16="http://schemas.microsoft.com/office/drawing/2014/main" id="{8A7A6421-4BB1-4856-B23A-BA3DBEE3F5F1}"/>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grpSp>
          <p:nvGrpSpPr>
            <p:cNvPr id="69" name="Google Shape;240;p5">
              <a:extLst>
                <a:ext uri="{FF2B5EF4-FFF2-40B4-BE49-F238E27FC236}">
                  <a16:creationId xmlns:a16="http://schemas.microsoft.com/office/drawing/2014/main" id="{4A95DC13-F0FB-47F6-8579-D9975A6BC9FF}"/>
                </a:ext>
              </a:extLst>
            </p:cNvPr>
            <p:cNvGrpSpPr/>
            <p:nvPr/>
          </p:nvGrpSpPr>
          <p:grpSpPr>
            <a:xfrm>
              <a:off x="3014539" y="2367677"/>
              <a:ext cx="358375" cy="604497"/>
              <a:chOff x="736979" y="3096285"/>
              <a:chExt cx="805200" cy="1255875"/>
            </a:xfrm>
          </p:grpSpPr>
          <p:grpSp>
            <p:nvGrpSpPr>
              <p:cNvPr id="106" name="Google Shape;241;p5">
                <a:extLst>
                  <a:ext uri="{FF2B5EF4-FFF2-40B4-BE49-F238E27FC236}">
                    <a16:creationId xmlns:a16="http://schemas.microsoft.com/office/drawing/2014/main" id="{5F006802-B625-4254-A33B-8922C53DA149}"/>
                  </a:ext>
                </a:extLst>
              </p:cNvPr>
              <p:cNvGrpSpPr/>
              <p:nvPr/>
            </p:nvGrpSpPr>
            <p:grpSpPr>
              <a:xfrm>
                <a:off x="736979" y="3096285"/>
                <a:ext cx="805200" cy="1255875"/>
                <a:chOff x="5693392" y="3295657"/>
                <a:chExt cx="805200" cy="1255875"/>
              </a:xfrm>
            </p:grpSpPr>
            <p:sp>
              <p:nvSpPr>
                <p:cNvPr id="108" name="Google Shape;242;p5">
                  <a:extLst>
                    <a:ext uri="{FF2B5EF4-FFF2-40B4-BE49-F238E27FC236}">
                      <a16:creationId xmlns:a16="http://schemas.microsoft.com/office/drawing/2014/main" id="{36ECA7B7-A42F-44EA-AB63-22D795D42B82}"/>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9" name="Google Shape;243;p5">
                  <a:extLst>
                    <a:ext uri="{FF2B5EF4-FFF2-40B4-BE49-F238E27FC236}">
                      <a16:creationId xmlns:a16="http://schemas.microsoft.com/office/drawing/2014/main" id="{614488A0-FE06-4086-80F5-D6F49D95BFD6}"/>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07" name="Google Shape;244;p5">
                <a:extLst>
                  <a:ext uri="{FF2B5EF4-FFF2-40B4-BE49-F238E27FC236}">
                    <a16:creationId xmlns:a16="http://schemas.microsoft.com/office/drawing/2014/main" id="{D5D28C5B-4A88-455F-A274-DDC39CB3D9E9}"/>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96" name="Google Shape;245;p5">
              <a:extLst>
                <a:ext uri="{FF2B5EF4-FFF2-40B4-BE49-F238E27FC236}">
                  <a16:creationId xmlns:a16="http://schemas.microsoft.com/office/drawing/2014/main" id="{C91B6B9A-1D95-4F4F-815D-1E1E5571DF8F}"/>
                </a:ext>
              </a:extLst>
            </p:cNvPr>
            <p:cNvGrpSpPr/>
            <p:nvPr/>
          </p:nvGrpSpPr>
          <p:grpSpPr>
            <a:xfrm>
              <a:off x="2723704" y="2899434"/>
              <a:ext cx="358375" cy="604497"/>
              <a:chOff x="736979" y="3096285"/>
              <a:chExt cx="805200" cy="1255875"/>
            </a:xfrm>
          </p:grpSpPr>
          <p:grpSp>
            <p:nvGrpSpPr>
              <p:cNvPr id="102" name="Google Shape;246;p5">
                <a:extLst>
                  <a:ext uri="{FF2B5EF4-FFF2-40B4-BE49-F238E27FC236}">
                    <a16:creationId xmlns:a16="http://schemas.microsoft.com/office/drawing/2014/main" id="{28AD126D-4922-48F8-ABD2-E30793700742}"/>
                  </a:ext>
                </a:extLst>
              </p:cNvPr>
              <p:cNvGrpSpPr/>
              <p:nvPr/>
            </p:nvGrpSpPr>
            <p:grpSpPr>
              <a:xfrm>
                <a:off x="736979" y="3096285"/>
                <a:ext cx="805200" cy="1255875"/>
                <a:chOff x="5693392" y="3295657"/>
                <a:chExt cx="805200" cy="1255875"/>
              </a:xfrm>
            </p:grpSpPr>
            <p:sp>
              <p:nvSpPr>
                <p:cNvPr id="104" name="Google Shape;247;p5">
                  <a:extLst>
                    <a:ext uri="{FF2B5EF4-FFF2-40B4-BE49-F238E27FC236}">
                      <a16:creationId xmlns:a16="http://schemas.microsoft.com/office/drawing/2014/main" id="{973BE0D1-A28B-45BC-B4D7-8FBD4822CAE8}"/>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5" name="Google Shape;248;p5">
                  <a:extLst>
                    <a:ext uri="{FF2B5EF4-FFF2-40B4-BE49-F238E27FC236}">
                      <a16:creationId xmlns:a16="http://schemas.microsoft.com/office/drawing/2014/main" id="{503B9BF4-B185-4579-8C8B-6E380959D97C}"/>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03" name="Google Shape;249;p5">
                <a:extLst>
                  <a:ext uri="{FF2B5EF4-FFF2-40B4-BE49-F238E27FC236}">
                    <a16:creationId xmlns:a16="http://schemas.microsoft.com/office/drawing/2014/main" id="{69638FF7-7605-4638-9816-21742EF22AE4}"/>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97" name="Google Shape;250;p5">
              <a:extLst>
                <a:ext uri="{FF2B5EF4-FFF2-40B4-BE49-F238E27FC236}">
                  <a16:creationId xmlns:a16="http://schemas.microsoft.com/office/drawing/2014/main" id="{6791AF7A-24DC-4F14-802A-D369D6BEFBC2}"/>
                </a:ext>
              </a:extLst>
            </p:cNvPr>
            <p:cNvGrpSpPr/>
            <p:nvPr/>
          </p:nvGrpSpPr>
          <p:grpSpPr>
            <a:xfrm>
              <a:off x="3265817" y="2900677"/>
              <a:ext cx="358375" cy="604497"/>
              <a:chOff x="736979" y="3096285"/>
              <a:chExt cx="805200" cy="1255875"/>
            </a:xfrm>
          </p:grpSpPr>
          <p:grpSp>
            <p:nvGrpSpPr>
              <p:cNvPr id="98" name="Google Shape;251;p5">
                <a:extLst>
                  <a:ext uri="{FF2B5EF4-FFF2-40B4-BE49-F238E27FC236}">
                    <a16:creationId xmlns:a16="http://schemas.microsoft.com/office/drawing/2014/main" id="{6D29E7AF-D7E3-4CC8-86F7-DEEF2F61739B}"/>
                  </a:ext>
                </a:extLst>
              </p:cNvPr>
              <p:cNvGrpSpPr/>
              <p:nvPr/>
            </p:nvGrpSpPr>
            <p:grpSpPr>
              <a:xfrm>
                <a:off x="736979" y="3096285"/>
                <a:ext cx="805200" cy="1255875"/>
                <a:chOff x="5693392" y="3295657"/>
                <a:chExt cx="805200" cy="1255875"/>
              </a:xfrm>
            </p:grpSpPr>
            <p:sp>
              <p:nvSpPr>
                <p:cNvPr id="100" name="Google Shape;252;p5">
                  <a:extLst>
                    <a:ext uri="{FF2B5EF4-FFF2-40B4-BE49-F238E27FC236}">
                      <a16:creationId xmlns:a16="http://schemas.microsoft.com/office/drawing/2014/main" id="{4FA9F4B6-7372-4424-9AD1-50971FF27A0C}"/>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1" name="Google Shape;253;p5">
                  <a:extLst>
                    <a:ext uri="{FF2B5EF4-FFF2-40B4-BE49-F238E27FC236}">
                      <a16:creationId xmlns:a16="http://schemas.microsoft.com/office/drawing/2014/main" id="{92567482-7A1B-4B31-B033-CA8D4BDD8198}"/>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9" name="Google Shape;254;p5">
                <a:extLst>
                  <a:ext uri="{FF2B5EF4-FFF2-40B4-BE49-F238E27FC236}">
                    <a16:creationId xmlns:a16="http://schemas.microsoft.com/office/drawing/2014/main" id="{5E1BE01E-3493-4001-AE90-02981AA82DE8}"/>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pic>
        <p:nvPicPr>
          <p:cNvPr id="119" name="図 118">
            <a:extLst>
              <a:ext uri="{FF2B5EF4-FFF2-40B4-BE49-F238E27FC236}">
                <a16:creationId xmlns:a16="http://schemas.microsoft.com/office/drawing/2014/main" id="{3B5556FA-F1F4-43BC-A2DF-2144167A801F}"/>
              </a:ext>
            </a:extLst>
          </p:cNvPr>
          <p:cNvPicPr>
            <a:picLocks noChangeAspect="1"/>
          </p:cNvPicPr>
          <p:nvPr/>
        </p:nvPicPr>
        <p:blipFill rotWithShape="1">
          <a:blip r:embed="rId5"/>
          <a:srcRect t="6357"/>
          <a:stretch/>
        </p:blipFill>
        <p:spPr>
          <a:xfrm>
            <a:off x="5310124" y="4400018"/>
            <a:ext cx="3651122" cy="1906390"/>
          </a:xfrm>
          <a:prstGeom prst="rect">
            <a:avLst/>
          </a:prstGeom>
        </p:spPr>
      </p:pic>
      <p:pic>
        <p:nvPicPr>
          <p:cNvPr id="4" name="オーディオ 3">
            <a:hlinkClick r:id="" action="ppaction://media"/>
            <a:extLst>
              <a:ext uri="{FF2B5EF4-FFF2-40B4-BE49-F238E27FC236}">
                <a16:creationId xmlns:a16="http://schemas.microsoft.com/office/drawing/2014/main" id="{C88FD476-38FD-4BD9-91C5-3CDD00F939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72573321"/>
      </p:ext>
    </p:extLst>
  </p:cSld>
  <p:clrMapOvr>
    <a:masterClrMapping/>
  </p:clrMapOvr>
  <mc:AlternateContent xmlns:mc="http://schemas.openxmlformats.org/markup-compatibility/2006" xmlns:p14="http://schemas.microsoft.com/office/powerpoint/2010/main">
    <mc:Choice Requires="p14">
      <p:transition spd="slow" p14:dur="2000" advTm="84902"/>
    </mc:Choice>
    <mc:Fallback xmlns="">
      <p:transition spd="slow" advTm="84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49" x="7716838" y="1401763"/>
          <p14:tracePt t="657" x="7681913" y="1376363"/>
          <p14:tracePt t="665" x="7666038" y="1368425"/>
          <p14:tracePt t="674" x="7656513" y="1360488"/>
          <p14:tracePt t="682" x="7639050" y="1350963"/>
          <p14:tracePt t="690" x="7631113" y="1350963"/>
          <p14:tracePt t="700" x="7623175" y="1333500"/>
          <p14:tracePt t="707" x="7588250" y="1308100"/>
          <p14:tracePt t="714" x="7572375" y="1300163"/>
          <p14:tracePt t="721" x="7554913" y="1282700"/>
          <p14:tracePt t="732" x="7537450" y="1274763"/>
          <p14:tracePt t="858" x="7537450" y="1266825"/>
          <p14:tracePt t="864" x="7537450" y="1249363"/>
          <p14:tracePt t="899" x="7529513" y="1249363"/>
          <p14:tracePt t="945" x="7521575" y="1241425"/>
          <p14:tracePt t="954" x="7521575" y="1231900"/>
          <p14:tracePt t="969" x="7521575" y="1223963"/>
          <p14:tracePt t="977" x="7512050" y="1223963"/>
          <p14:tracePt t="1058" x="7512050" y="1216025"/>
          <p14:tracePt t="1282" x="7512050" y="1206500"/>
          <p14:tracePt t="1289" x="7504113" y="1206500"/>
          <p14:tracePt t="1298" x="7494588" y="1198563"/>
          <p14:tracePt t="1307" x="7494588" y="1189038"/>
          <p14:tracePt t="1314" x="7478713" y="1181100"/>
          <p14:tracePt t="1321" x="7469188" y="1181100"/>
          <p14:tracePt t="1328" x="7461250" y="1181100"/>
          <p14:tracePt t="1336" x="7453313" y="1181100"/>
          <p14:tracePt t="1345" x="7443788" y="1181100"/>
          <p14:tracePt t="1384" x="7435850" y="1181100"/>
          <p14:tracePt t="1418" x="7427913" y="1181100"/>
          <p14:tracePt t="1425" x="7418388" y="1181100"/>
          <p14:tracePt t="1458" x="7410450" y="1181100"/>
          <p14:tracePt t="1753" x="7402513" y="1181100"/>
          <p14:tracePt t="1779" x="7392988" y="1181100"/>
          <p14:tracePt t="1810" x="7385050" y="1181100"/>
          <p14:tracePt t="1826" x="7377113" y="1181100"/>
          <p14:tracePt t="1833" x="7367588" y="1181100"/>
          <p14:tracePt t="1865" x="7359650" y="1189038"/>
          <p14:tracePt t="1938" x="7350125" y="1189038"/>
          <p14:tracePt t="2130" x="7350125" y="1198563"/>
          <p14:tracePt t="2145" x="7342188" y="1216025"/>
          <p14:tracePt t="2171" x="7342188" y="1223963"/>
          <p14:tracePt t="2186" x="7334250" y="1231900"/>
          <p14:tracePt t="2259" x="7334250" y="1241425"/>
          <p14:tracePt t="2274" x="7334250" y="1257300"/>
          <p14:tracePt t="2282" x="7324725" y="1274763"/>
          <p14:tracePt t="2298" x="7324725" y="1282700"/>
          <p14:tracePt t="2306" x="7324725" y="1292225"/>
          <p14:tracePt t="2317" x="7324725" y="1300163"/>
          <p14:tracePt t="2331" x="7324725" y="1308100"/>
          <p14:tracePt t="2571" x="7316788" y="1317625"/>
          <p14:tracePt t="2578" x="7308850" y="1317625"/>
          <p14:tracePt t="2588" x="7308850" y="1325563"/>
          <p14:tracePt t="2594" x="7299325" y="1333500"/>
          <p14:tracePt t="2601" x="7291388" y="1343025"/>
          <p14:tracePt t="2618" x="7283450" y="1350963"/>
          <p14:tracePt t="2625" x="7283450" y="1360488"/>
          <p14:tracePt t="2634" x="7283450" y="1368425"/>
          <p14:tracePt t="2641" x="7265988" y="1368425"/>
          <p14:tracePt t="2649" x="7258050" y="1376363"/>
          <p14:tracePt t="2659" x="7258050" y="1385888"/>
          <p14:tracePt t="2674" x="7248525" y="1385888"/>
          <p14:tracePt t="2684" x="7240588" y="1393825"/>
          <p14:tracePt t="2692" x="7232650" y="1411288"/>
          <p14:tracePt t="2714" x="7223125" y="1411288"/>
          <p14:tracePt t="2747" x="7215188" y="1419225"/>
          <p14:tracePt t="2811" x="7205663" y="1427163"/>
          <p14:tracePt t="2843" x="7197725" y="1436688"/>
          <p14:tracePt t="2866" x="7189788" y="1436688"/>
          <p14:tracePt t="2874" x="7180263" y="1436688"/>
          <p14:tracePt t="2882" x="7172325" y="1444625"/>
          <p14:tracePt t="2899" x="7154863" y="1444625"/>
          <p14:tracePt t="2906" x="7146925" y="1444625"/>
          <p14:tracePt t="2917" x="7138988" y="1462088"/>
          <p14:tracePt t="2947" x="7129463" y="1462088"/>
          <p14:tracePt t="2954" x="7121525" y="1462088"/>
          <p14:tracePt t="2962" x="7121525" y="1470025"/>
          <p14:tracePt t="2979" x="7113588" y="1470025"/>
          <p14:tracePt t="2986" x="7104063" y="1470025"/>
          <p14:tracePt t="3002" x="7088188" y="1470025"/>
          <p14:tracePt t="3010" x="7078663" y="1470025"/>
          <p14:tracePt t="3019" x="7070725" y="1470025"/>
          <p14:tracePt t="3026" x="7061200" y="1470025"/>
          <p14:tracePt t="3033" x="7053263" y="1470025"/>
          <p14:tracePt t="3059" x="7053263" y="1462088"/>
          <p14:tracePt t="3067" x="7088188" y="1462088"/>
          <p14:tracePt t="3074" x="7104063" y="1462088"/>
          <p14:tracePt t="3084" x="7129463" y="1462088"/>
          <p14:tracePt t="3091" x="7154863" y="1462088"/>
          <p14:tracePt t="3100" x="7172325" y="1462088"/>
          <p14:tracePt t="3106" x="7232650" y="1538288"/>
          <p14:tracePt t="3123" x="7240588" y="1546225"/>
          <p14:tracePt t="3134" x="7291388" y="1546225"/>
          <p14:tracePt t="3139" x="7299325" y="1546225"/>
          <p14:tracePt t="3547" x="7308850" y="1546225"/>
          <p14:tracePt t="3994" x="7283450" y="1520825"/>
          <p14:tracePt t="4010" x="7265988" y="1512888"/>
          <p14:tracePt t="4043" x="7258050" y="1495425"/>
          <p14:tracePt t="4050" x="7215188" y="1495425"/>
          <p14:tracePt t="4059" x="7189788" y="1495425"/>
          <p14:tracePt t="4067" x="7129463" y="1487488"/>
          <p14:tracePt t="4074" x="7061200" y="1470025"/>
          <p14:tracePt t="4082" x="6969125" y="1385888"/>
          <p14:tracePt t="4091" x="6916738" y="1368425"/>
          <p14:tracePt t="4098" x="6832600" y="1368425"/>
          <p14:tracePt t="4105" x="6746875" y="1343025"/>
          <p14:tracePt t="4115" x="6713538" y="1343025"/>
          <p14:tracePt t="4121" x="6645275" y="1308100"/>
          <p14:tracePt t="4132" x="6619875" y="1266825"/>
          <p14:tracePt t="4138" x="6602413" y="1257300"/>
          <p14:tracePt t="4148" x="6586538" y="1249363"/>
          <p14:tracePt t="4155" x="6569075" y="1241425"/>
          <p14:tracePt t="4164" x="6569075" y="1231900"/>
          <p14:tracePt t="4171" x="6569075" y="1223963"/>
          <p14:tracePt t="4195" x="6543675" y="1223963"/>
          <p14:tracePt t="4203" x="6526213" y="1223963"/>
          <p14:tracePt t="4212" x="6492875" y="1216025"/>
          <p14:tracePt t="4219" x="6450013" y="1216025"/>
          <p14:tracePt t="4227" x="6399213" y="1216025"/>
          <p14:tracePt t="4235" x="6365875" y="1198563"/>
          <p14:tracePt t="4244" x="6338888" y="1198563"/>
          <p14:tracePt t="4251" x="6313488" y="1189038"/>
          <p14:tracePt t="4261" x="6297613" y="1189038"/>
          <p14:tracePt t="4266" x="6288088" y="1181100"/>
          <p14:tracePt t="4275" x="6272213" y="1181100"/>
          <p14:tracePt t="4285" x="6254750" y="1173163"/>
          <p14:tracePt t="4292" x="6237288" y="1155700"/>
          <p14:tracePt t="4300" x="6229350" y="1155700"/>
          <p14:tracePt t="4307" x="6211888" y="1147763"/>
          <p14:tracePt t="4316" x="6186488" y="1147763"/>
          <p14:tracePt t="4325" x="6169025" y="1147763"/>
          <p14:tracePt t="4334" x="6135688" y="1147763"/>
          <p14:tracePt t="4340" x="6110288" y="1147763"/>
          <p14:tracePt t="4351" x="6102350" y="1147763"/>
          <p14:tracePt t="4356" x="6092825" y="1147763"/>
          <p14:tracePt t="4364" x="6084888" y="1147763"/>
          <p14:tracePt t="4371" x="6076950" y="1147763"/>
          <p14:tracePt t="4379" x="6049963" y="1138238"/>
          <p14:tracePt t="4387" x="6034088" y="1138238"/>
          <p14:tracePt t="4395" x="6008688" y="1138238"/>
          <p14:tracePt t="4403" x="5983288" y="1130300"/>
          <p14:tracePt t="4411" x="5965825" y="1130300"/>
          <p14:tracePt t="4419" x="5957888" y="1122363"/>
          <p14:tracePt t="4428" x="5948363" y="1122363"/>
          <p14:tracePt t="4436" x="5932488" y="1122363"/>
          <p14:tracePt t="4443" x="5922963" y="1122363"/>
          <p14:tracePt t="4451" x="5915025" y="1112838"/>
          <p14:tracePt t="4459" x="5897563" y="1112838"/>
          <p14:tracePt t="4466" x="5889625" y="1104900"/>
          <p14:tracePt t="4483" x="5880100" y="1104900"/>
          <p14:tracePt t="4523" x="5872163" y="1104900"/>
          <p14:tracePt t="4531" x="5864225" y="1104900"/>
          <p14:tracePt t="4595" x="5854700" y="1104900"/>
          <p14:tracePt t="5052" x="5864225" y="1104900"/>
          <p14:tracePt t="5308" x="5872163" y="1104900"/>
          <p14:tracePt t="5332" x="5880100" y="1104900"/>
          <p14:tracePt t="5403" x="5897563" y="1104900"/>
          <p14:tracePt t="5444" x="5905500" y="1104900"/>
          <p14:tracePt t="5451" x="5915025" y="1104900"/>
          <p14:tracePt t="5516" x="5932488" y="1096963"/>
          <p14:tracePt t="5555" x="5940425" y="1087438"/>
          <p14:tracePt t="5628" x="5948363" y="1087438"/>
          <p14:tracePt t="5643" x="5965825" y="1096963"/>
          <p14:tracePt t="5660" x="5973763" y="1104900"/>
          <p14:tracePt t="5667" x="5983288" y="1112838"/>
          <p14:tracePt t="5691" x="5991225" y="1122363"/>
          <p14:tracePt t="5795" x="5999163" y="1122363"/>
          <p14:tracePt t="5980" x="6008688" y="1122363"/>
          <p14:tracePt t="6083" x="6016625" y="1122363"/>
          <p14:tracePt t="6293" x="6016625" y="1130300"/>
          <p14:tracePt t="6309" x="6016625" y="1147763"/>
          <p14:tracePt t="6573" x="6016625" y="1155700"/>
          <p14:tracePt t="6773" x="6008688" y="1173163"/>
          <p14:tracePt t="6812" x="5999163" y="1181100"/>
          <p14:tracePt t="6891" x="6008688" y="1181100"/>
          <p14:tracePt t="6947" x="6016625" y="1173163"/>
          <p14:tracePt t="7140" x="6016625" y="1147763"/>
          <p14:tracePt t="7148" x="6016625" y="1138238"/>
          <p14:tracePt t="7157" x="6016625" y="1130300"/>
          <p14:tracePt t="7167" x="6016625" y="1122363"/>
          <p14:tracePt t="7173" x="6016625" y="1112838"/>
          <p14:tracePt t="7182" x="6016625" y="1096963"/>
          <p14:tracePt t="7221" x="6024563" y="1087438"/>
          <p14:tracePt t="7293" x="5999163" y="1087438"/>
          <p14:tracePt t="7300" x="5983288" y="1096963"/>
          <p14:tracePt t="7308" x="5965825" y="1104900"/>
          <p14:tracePt t="7317" x="5948363" y="1104900"/>
          <p14:tracePt t="7326" x="5932488" y="1122363"/>
          <p14:tracePt t="7332" x="5880100" y="1138238"/>
          <p14:tracePt t="7340" x="5829300" y="1173163"/>
          <p14:tracePt t="7349" x="5795963" y="1189038"/>
          <p14:tracePt t="7358" x="5753100" y="1189038"/>
          <p14:tracePt t="7365" x="5702300" y="1206500"/>
          <p14:tracePt t="7374" x="5659438" y="1223963"/>
          <p14:tracePt t="7382" x="5634038" y="1223963"/>
          <p14:tracePt t="7390" x="5608638" y="1231900"/>
          <p14:tracePt t="7400" x="5591175" y="1231900"/>
          <p14:tracePt t="7405" x="5549900" y="1241425"/>
          <p14:tracePt t="7416" x="5524500" y="1249363"/>
          <p14:tracePt t="7420" x="5481638" y="1266825"/>
          <p14:tracePt t="7429" x="5456238" y="1274763"/>
          <p14:tracePt t="7435" x="5413375" y="1274763"/>
          <p14:tracePt t="7444" x="5387975" y="1292225"/>
          <p14:tracePt t="7453" x="5362575" y="1308100"/>
          <p14:tracePt t="7461" x="5327650" y="1317625"/>
          <p14:tracePt t="7468" x="5311775" y="1325563"/>
          <p14:tracePt t="7476" x="5276850" y="1333500"/>
          <p14:tracePt t="7484" x="5251450" y="1343025"/>
          <p14:tracePt t="7491" x="5226050" y="1350963"/>
          <p14:tracePt t="7500" x="5218113" y="1360488"/>
          <p14:tracePt t="7507" x="5208588" y="1360488"/>
          <p14:tracePt t="7516" x="5192713" y="1360488"/>
          <p14:tracePt t="7531" x="5175250" y="1368425"/>
          <p14:tracePt t="7540" x="5149850" y="1376363"/>
          <p14:tracePt t="7547" x="5141913" y="1376363"/>
          <p14:tracePt t="7556" x="5116513" y="1385888"/>
          <p14:tracePt t="7564" x="5099050" y="1393825"/>
          <p14:tracePt t="7571" x="5081588" y="1393825"/>
          <p14:tracePt t="7581" x="5073650" y="1401763"/>
          <p14:tracePt t="7587" x="5064125" y="1401763"/>
          <p14:tracePt t="7600" x="5056188" y="1401763"/>
          <p14:tracePt t="7877" x="5038725" y="1401763"/>
          <p14:tracePt t="7907" x="5030788" y="1401763"/>
          <p14:tracePt t="7981" x="5030788" y="1393825"/>
          <p14:tracePt t="8012" x="5038725" y="1393825"/>
          <p14:tracePt t="8020" x="5048250" y="1393825"/>
          <p14:tracePt t="8028" x="5048250" y="1385888"/>
          <p14:tracePt t="8037" x="5056188" y="1376363"/>
          <p14:tracePt t="8044" x="5073650" y="1376363"/>
          <p14:tracePt t="8053" x="5073650" y="1368425"/>
          <p14:tracePt t="8062" x="5081588" y="1368425"/>
          <p14:tracePt t="8230" x="5099050" y="1360488"/>
          <p14:tracePt t="8253" x="5099050" y="1343025"/>
          <p14:tracePt t="8270" x="5099050" y="1333500"/>
          <p14:tracePt t="8277" x="5099050" y="1325563"/>
          <p14:tracePt t="8295" x="5099050" y="1317625"/>
          <p14:tracePt t="8311" x="5099050" y="1308100"/>
          <p14:tracePt t="8526" x="5099050" y="1300163"/>
          <p14:tracePt t="8693" x="5099050" y="1308100"/>
          <p14:tracePt t="8710" x="5099050" y="1325563"/>
          <p14:tracePt t="8733" x="5099050" y="1333500"/>
          <p14:tracePt t="8741" x="5099050" y="1343025"/>
          <p14:tracePt t="8749" x="5099050" y="1350963"/>
          <p14:tracePt t="8790" x="5081588" y="1360488"/>
          <p14:tracePt t="8796" x="5081588" y="1368425"/>
          <p14:tracePt t="8806" x="5064125" y="1376363"/>
          <p14:tracePt t="8822" x="5030788" y="1385888"/>
          <p14:tracePt t="8833" x="5030788" y="1393825"/>
          <p14:tracePt t="8838" x="5013325" y="1411288"/>
          <p14:tracePt t="8845" x="4997450" y="1419225"/>
          <p14:tracePt t="8860" x="4979988" y="1436688"/>
          <p14:tracePt t="8870" x="4962525" y="1452563"/>
          <p14:tracePt t="8877" x="4937125" y="1470025"/>
          <p14:tracePt t="8884" x="4903788" y="1487488"/>
          <p14:tracePt t="8892" x="4894263" y="1487488"/>
          <p14:tracePt t="8901" x="4886325" y="1495425"/>
          <p14:tracePt t="8908" x="4878388" y="1495425"/>
          <p14:tracePt t="8916" x="4878388" y="1504950"/>
          <p14:tracePt t="8924" x="4868863" y="1512888"/>
          <p14:tracePt t="8940" x="4860925" y="1512888"/>
          <p14:tracePt t="8948" x="4852988" y="1512888"/>
          <p14:tracePt t="9030" x="4843463" y="1512888"/>
          <p14:tracePt t="9045" x="4827588" y="1520825"/>
          <p14:tracePt t="9062" x="4827588" y="1530350"/>
          <p14:tracePt t="9069" x="4818063" y="1530350"/>
          <p14:tracePt t="9078" x="4810125" y="1530350"/>
          <p14:tracePt t="9092" x="4802188" y="1530350"/>
          <p14:tracePt t="9109" x="4784725" y="1538288"/>
          <p14:tracePt t="9124" x="4767263" y="1538288"/>
          <p14:tracePt t="9133" x="4759325" y="1538288"/>
          <p14:tracePt t="9140" x="4741863" y="1538288"/>
          <p14:tracePt t="9148" x="4733925" y="1538288"/>
          <p14:tracePt t="9157" x="4708525" y="1555750"/>
          <p14:tracePt t="9164" x="4665663" y="1555750"/>
          <p14:tracePt t="9172" x="4630738" y="1555750"/>
          <p14:tracePt t="9180" x="4597400" y="1555750"/>
          <p14:tracePt t="9189" x="4564063" y="1563688"/>
          <p14:tracePt t="9197" x="4538663" y="1563688"/>
          <p14:tracePt t="9205" x="4513263" y="1563688"/>
          <p14:tracePt t="9213" x="4478338" y="1571625"/>
          <p14:tracePt t="9221" x="4452938" y="1571625"/>
          <p14:tracePt t="9231" x="4435475" y="1571625"/>
          <p14:tracePt t="9237" x="4419600" y="1571625"/>
          <p14:tracePt t="9246" x="4410075" y="1571625"/>
          <p14:tracePt t="9252" x="4402138" y="1571625"/>
          <p14:tracePt t="9260" x="4394200" y="1571625"/>
          <p14:tracePt t="9292" x="4376738" y="1571625"/>
          <p14:tracePt t="9300" x="4359275" y="1571625"/>
          <p14:tracePt t="9309" x="4351338" y="1571625"/>
          <p14:tracePt t="9316" x="4333875" y="1571625"/>
          <p14:tracePt t="9325" x="4316413" y="1571625"/>
          <p14:tracePt t="9333" x="4291013" y="1571625"/>
          <p14:tracePt t="9342" x="4275138" y="1571625"/>
          <p14:tracePt t="9349" x="4265613" y="1571625"/>
          <p14:tracePt t="9357" x="4257675" y="1571625"/>
          <p14:tracePt t="9365" x="4249738" y="1571625"/>
          <p14:tracePt t="9383" x="4240213" y="1571625"/>
          <p14:tracePt t="9389" x="4232275" y="1571625"/>
          <p14:tracePt t="9406" x="4224338" y="1571625"/>
          <p14:tracePt t="9422" x="4214813" y="1571625"/>
          <p14:tracePt t="9433" x="4197350" y="1563688"/>
          <p14:tracePt t="9437" x="4181475" y="1563688"/>
          <p14:tracePt t="9449" x="4164013" y="1563688"/>
          <p14:tracePt t="9453" x="4138613" y="1555750"/>
          <p14:tracePt t="9461" x="4130675" y="1546225"/>
          <p14:tracePt t="9477" x="4121150" y="1546225"/>
          <p14:tracePt t="9485" x="4113213" y="1546225"/>
          <p14:tracePt t="9510" x="4105275" y="1546225"/>
          <p14:tracePt t="9517" x="4095750" y="1546225"/>
          <p14:tracePt t="9525" x="4087813" y="1546225"/>
          <p14:tracePt t="9542" x="4079875" y="1546225"/>
          <p14:tracePt t="9558" x="4062413" y="1546225"/>
          <p14:tracePt t="9566" x="4044950" y="1546225"/>
          <p14:tracePt t="9573" x="4037013" y="1546225"/>
          <p14:tracePt t="9583" x="4027488" y="1563688"/>
          <p14:tracePt t="9600" x="4019550" y="1563688"/>
          <p14:tracePt t="9901" x="4027488" y="1563688"/>
          <p14:tracePt t="9909" x="4027488" y="1555750"/>
          <p14:tracePt t="9919" x="4037013" y="1546225"/>
          <p14:tracePt t="9925" x="4037013" y="1530350"/>
          <p14:tracePt t="9934" x="4037013" y="1520825"/>
          <p14:tracePt t="9941" x="4052888" y="1520825"/>
          <p14:tracePt t="9949" x="4052888" y="1512888"/>
          <p14:tracePt t="10014" x="4062413" y="1504950"/>
          <p14:tracePt t="10021" x="4062413" y="1495425"/>
          <p14:tracePt t="10038" x="4070350" y="1495425"/>
          <p14:tracePt t="10047" x="4079875" y="1495425"/>
          <p14:tracePt t="10054" x="4087813" y="1495425"/>
          <p14:tracePt t="10062" x="4105275" y="1495425"/>
          <p14:tracePt t="10069" x="4113213" y="1495425"/>
          <p14:tracePt t="10077" x="4121150" y="1495425"/>
          <p14:tracePt t="10085" x="4130675" y="1495425"/>
          <p14:tracePt t="10093" x="4146550" y="1495425"/>
          <p14:tracePt t="10109" x="4171950" y="1504950"/>
          <p14:tracePt t="10116" x="4181475" y="1504950"/>
          <p14:tracePt t="10124" x="4189413" y="1504950"/>
          <p14:tracePt t="10132" x="4189413" y="1512888"/>
          <p14:tracePt t="10141" x="4206875" y="1512888"/>
          <p14:tracePt t="10166" x="4224338" y="1512888"/>
          <p14:tracePt t="10175" x="4232275" y="1512888"/>
          <p14:tracePt t="10191" x="4240213" y="1512888"/>
          <p14:tracePt t="10199" x="4249738" y="1512888"/>
          <p14:tracePt t="10206" x="4257675" y="1512888"/>
          <p14:tracePt t="10231" x="4275138" y="1512888"/>
          <p14:tracePt t="10246" x="4283075" y="1512888"/>
          <p14:tracePt t="10254" x="4300538" y="1512888"/>
          <p14:tracePt t="10265" x="4308475" y="1512888"/>
          <p14:tracePt t="10319" x="4325938" y="1512888"/>
          <p14:tracePt t="10334" x="4333875" y="1520825"/>
          <p14:tracePt t="10350" x="4333875" y="1530350"/>
          <p14:tracePt t="10358" x="4333875" y="1538288"/>
          <p14:tracePt t="10431" x="4333875" y="1546225"/>
          <p14:tracePt t="10438" x="4341813" y="1563688"/>
          <p14:tracePt t="10454" x="4351338" y="1571625"/>
          <p14:tracePt t="10471" x="4368800" y="1589088"/>
          <p14:tracePt t="10486" x="4368800" y="1597025"/>
          <p14:tracePt t="10494" x="4384675" y="1606550"/>
          <p14:tracePt t="10503" x="4394200" y="1606550"/>
          <p14:tracePt t="10511" x="4410075" y="1622425"/>
          <p14:tracePt t="10527" x="4435475" y="1622425"/>
          <p14:tracePt t="10533" x="4445000" y="1631950"/>
          <p14:tracePt t="10542" x="4460875" y="1639888"/>
          <p14:tracePt t="10550" x="4478338" y="1649413"/>
          <p14:tracePt t="10566" x="4486275" y="1649413"/>
          <p14:tracePt t="10574" x="4513263" y="1649413"/>
          <p14:tracePt t="10581" x="4546600" y="1657350"/>
          <p14:tracePt t="10590" x="4564063" y="1657350"/>
          <p14:tracePt t="10598" x="4589463" y="1665288"/>
          <p14:tracePt t="10606" x="4597400" y="1665288"/>
          <p14:tracePt t="10614" x="4630738" y="1682750"/>
          <p14:tracePt t="10622" x="4648200" y="1682750"/>
          <p14:tracePt t="10633" x="4665663" y="1682750"/>
          <p14:tracePt t="10639" x="4691063" y="1682750"/>
          <p14:tracePt t="10649" x="4716463" y="1682750"/>
          <p14:tracePt t="10655" x="4724400" y="1682750"/>
          <p14:tracePt t="10666" x="4759325" y="1682750"/>
          <p14:tracePt t="10671" x="4775200" y="1682750"/>
          <p14:tracePt t="10682" x="4784725" y="1682750"/>
          <p14:tracePt t="10686" x="4810125" y="1682750"/>
          <p14:tracePt t="10695" x="4818063" y="1682750"/>
          <p14:tracePt t="10711" x="4852988" y="1682750"/>
          <p14:tracePt t="10726" x="4878388" y="1682750"/>
          <p14:tracePt t="10734" x="4886325" y="1682750"/>
          <p14:tracePt t="10743" x="4886325" y="1674813"/>
          <p14:tracePt t="10751" x="4894263" y="1674813"/>
          <p14:tracePt t="10759" x="4903788" y="1674813"/>
          <p14:tracePt t="10765" x="4911725" y="1665288"/>
          <p14:tracePt t="10774" x="4919663" y="1665288"/>
          <p14:tracePt t="10782" x="4937125" y="1665288"/>
          <p14:tracePt t="10791" x="4937125" y="1657350"/>
          <p14:tracePt t="10799" x="4946650" y="1657350"/>
          <p14:tracePt t="10808" x="4954588" y="1657350"/>
          <p14:tracePt t="10816" x="4972050" y="1649413"/>
          <p14:tracePt t="10822" x="4997450" y="1649413"/>
          <p14:tracePt t="10832" x="5005388" y="1649413"/>
          <p14:tracePt t="10839" x="5013325" y="1649413"/>
          <p14:tracePt t="10849" x="5030788" y="1649413"/>
          <p14:tracePt t="10866" x="5038725" y="1649413"/>
          <p14:tracePt t="10870" x="5048250" y="1649413"/>
          <p14:tracePt t="10883" x="5056188" y="1649413"/>
          <p14:tracePt t="10890" x="5064125" y="1649413"/>
          <p14:tracePt t="10896" x="5091113" y="1649413"/>
          <p14:tracePt t="10903" x="5099050" y="1649413"/>
          <p14:tracePt t="10910" x="5116513" y="1649413"/>
          <p14:tracePt t="10917" x="5124450" y="1649413"/>
          <p14:tracePt t="10926" x="5132388" y="1649413"/>
          <p14:tracePt t="10934" x="5141913" y="1649413"/>
          <p14:tracePt t="10950" x="5157788" y="1649413"/>
          <p14:tracePt t="10959" x="5175250" y="1649413"/>
          <p14:tracePt t="10966" x="5192713" y="1649413"/>
          <p14:tracePt t="10974" x="5218113" y="1649413"/>
          <p14:tracePt t="10983" x="5235575" y="1649413"/>
          <p14:tracePt t="10991" x="5243513" y="1649413"/>
          <p14:tracePt t="11000" x="5251450" y="1649413"/>
          <p14:tracePt t="11007" x="5260975" y="1649413"/>
          <p14:tracePt t="11017" x="5276850" y="1649413"/>
          <p14:tracePt t="11023" x="5286375" y="1649413"/>
          <p14:tracePt t="11039" x="5302250" y="1649413"/>
          <p14:tracePt t="11049" x="5311775" y="1649413"/>
          <p14:tracePt t="11067" x="5327650" y="1649413"/>
          <p14:tracePt t="11070" x="5337175" y="1649413"/>
          <p14:tracePt t="11086" x="5353050" y="1649413"/>
          <p14:tracePt t="11095" x="5362575" y="1649413"/>
          <p14:tracePt t="11109" x="5370513" y="1649413"/>
          <p14:tracePt t="11117" x="5380038" y="1649413"/>
          <p14:tracePt t="11159" x="5395913" y="1649413"/>
          <p14:tracePt t="11263" x="5405438" y="1649413"/>
          <p14:tracePt t="11391" x="5421313" y="1649413"/>
          <p14:tracePt t="11398" x="5430838" y="1649413"/>
          <p14:tracePt t="11439" x="5438775" y="1649413"/>
          <p14:tracePt t="11495" x="5446713" y="1649413"/>
          <p14:tracePt t="11503" x="5456238" y="1649413"/>
          <p14:tracePt t="11511" x="5456238" y="1657350"/>
          <p14:tracePt t="11521" x="5464175" y="1665288"/>
          <p14:tracePt t="11527" x="5481638" y="1665288"/>
          <p14:tracePt t="11534" x="5481638" y="1682750"/>
          <p14:tracePt t="11543" x="5497513" y="1690688"/>
          <p14:tracePt t="11550" x="5507038" y="1700213"/>
          <p14:tracePt t="11558" x="5514975" y="1700213"/>
          <p14:tracePt t="11567" x="5524500" y="1700213"/>
          <p14:tracePt t="11584" x="5532438" y="1700213"/>
          <p14:tracePt t="11605" x="5540375" y="1700213"/>
          <p14:tracePt t="11615" x="5549900" y="1700213"/>
          <p14:tracePt t="11630" x="5557838" y="1700213"/>
          <p14:tracePt t="11647" x="5575300" y="1700213"/>
          <p14:tracePt t="11654" x="5583238" y="1700213"/>
          <p14:tracePt t="11664" x="5591175" y="1700213"/>
          <p14:tracePt t="11670" x="5608638" y="1700213"/>
          <p14:tracePt t="11719" x="5616575" y="1700213"/>
          <p14:tracePt t="11735" x="5626100" y="1700213"/>
          <p14:tracePt t="11743" x="5634038" y="1700213"/>
          <p14:tracePt t="11783" x="5651500" y="1700213"/>
          <p14:tracePt t="11839" x="5659438" y="1708150"/>
          <p14:tracePt t="11854" x="5659438" y="1716088"/>
          <p14:tracePt t="11887" x="5668963" y="1716088"/>
          <p14:tracePt t="12192" x="5676900" y="1725613"/>
          <p14:tracePt t="12648" x="5668963" y="1725613"/>
          <p14:tracePt t="12655" x="5659438" y="1725613"/>
          <p14:tracePt t="12663" x="5651500" y="1725613"/>
          <p14:tracePt t="12673" x="5641975" y="1725613"/>
          <p14:tracePt t="12682" x="5641975" y="1716088"/>
          <p14:tracePt t="12686" x="5634038" y="1716088"/>
          <p14:tracePt t="12702" x="5616575" y="1708150"/>
          <p14:tracePt t="12727" x="5600700" y="1708150"/>
          <p14:tracePt t="12734" x="5591175" y="1708150"/>
          <p14:tracePt t="12742" x="5583238" y="1708150"/>
          <p14:tracePt t="12750" x="5565775" y="1708150"/>
          <p14:tracePt t="12766" x="5540375" y="1708150"/>
          <p14:tracePt t="12775" x="5532438" y="1708150"/>
          <p14:tracePt t="12798" x="5524500" y="1708150"/>
          <p14:tracePt t="12807" x="5514975" y="1716088"/>
          <p14:tracePt t="12943" x="5507038" y="1725613"/>
          <p14:tracePt t="12952" x="5497513" y="1733550"/>
          <p14:tracePt t="12967" x="5489575" y="1741488"/>
          <p14:tracePt t="12984" x="5472113" y="1766888"/>
          <p14:tracePt t="12991" x="5456238" y="1784350"/>
          <p14:tracePt t="13007" x="5430838" y="1809750"/>
          <p14:tracePt t="13014" x="5430838" y="1819275"/>
          <p14:tracePt t="13022" x="5413375" y="1835150"/>
          <p14:tracePt t="13030" x="5395913" y="1852613"/>
          <p14:tracePt t="13039" x="5395913" y="1860550"/>
          <p14:tracePt t="13046" x="5387975" y="1860550"/>
          <p14:tracePt t="13054" x="5380038" y="1878013"/>
          <p14:tracePt t="13071" x="5370513" y="1895475"/>
          <p14:tracePt t="13079" x="5370513" y="1928813"/>
          <p14:tracePt t="13096" x="5362575" y="1928813"/>
          <p14:tracePt t="13102" x="5353050" y="1946275"/>
          <p14:tracePt t="13110" x="5353050" y="1954213"/>
          <p14:tracePt t="13118" x="5345113" y="1954213"/>
          <p14:tracePt t="13126" x="5337175" y="1971675"/>
          <p14:tracePt t="13134" x="5337175" y="1979613"/>
          <p14:tracePt t="13142" x="5327650" y="1979613"/>
          <p14:tracePt t="13150" x="5311775" y="1997075"/>
          <p14:tracePt t="13158" x="5311775" y="2005013"/>
          <p14:tracePt t="13166" x="5311775" y="2014538"/>
          <p14:tracePt t="13175" x="5302250" y="2022475"/>
          <p14:tracePt t="13183" x="5302250" y="2030413"/>
          <p14:tracePt t="13191" x="5294313" y="2039938"/>
          <p14:tracePt t="13198" x="5294313" y="2047875"/>
          <p14:tracePt t="13206" x="5286375" y="2055813"/>
          <p14:tracePt t="13215" x="5276850" y="2065338"/>
          <p14:tracePt t="13231" x="5268913" y="2073275"/>
          <p14:tracePt t="13239" x="5260975" y="2082800"/>
          <p14:tracePt t="13246" x="5260975" y="2090738"/>
          <p14:tracePt t="13255" x="5251450" y="2098675"/>
          <p14:tracePt t="13271" x="5251450" y="2108200"/>
          <p14:tracePt t="13279" x="5235575" y="2116138"/>
          <p14:tracePt t="13320" x="5235575" y="2133600"/>
          <p14:tracePt t="13327" x="5226050" y="2149475"/>
          <p14:tracePt t="13336" x="5218113" y="2166938"/>
          <p14:tracePt t="13343" x="5200650" y="2174875"/>
          <p14:tracePt t="13351" x="5183188" y="2192338"/>
          <p14:tracePt t="13359" x="5167313" y="2217738"/>
          <p14:tracePt t="13367" x="5167313" y="2227263"/>
          <p14:tracePt t="13375" x="5149850" y="2243138"/>
          <p14:tracePt t="13383" x="5124450" y="2293938"/>
          <p14:tracePt t="13390" x="5116513" y="2303463"/>
          <p14:tracePt t="13399" x="5106988" y="2311400"/>
          <p14:tracePt t="13406" x="5106988" y="2328863"/>
          <p14:tracePt t="13414" x="5099050" y="2328863"/>
          <p14:tracePt t="13423" x="5099050" y="2336800"/>
          <p14:tracePt t="13430" x="5099050" y="2344738"/>
          <p14:tracePt t="13446" x="5099050" y="2354263"/>
          <p14:tracePt t="13454" x="5099050" y="2371725"/>
          <p14:tracePt t="13496" x="5099050" y="2379663"/>
          <p14:tracePt t="13535" x="5106988" y="2397125"/>
          <p14:tracePt t="13592" x="5116513" y="2405063"/>
          <p14:tracePt t="13608" x="5124450" y="2413000"/>
          <p14:tracePt t="13648" x="5124450" y="2422525"/>
          <p14:tracePt t="13655" x="5124450" y="2430463"/>
          <p14:tracePt t="13672" x="5124450" y="2438400"/>
          <p14:tracePt t="13704" x="5124450" y="2447925"/>
          <p14:tracePt t="13864" x="5124450" y="2455863"/>
          <p14:tracePt t="13890" x="5124450" y="2463800"/>
          <p14:tracePt t="13911" x="5124450" y="2473325"/>
          <p14:tracePt t="14040" x="5124450" y="2481263"/>
          <p14:tracePt t="14046" x="5124450" y="2498725"/>
          <p14:tracePt t="14057" x="5124450" y="2516188"/>
          <p14:tracePt t="14071" x="5124450" y="2549525"/>
          <p14:tracePt t="14086" x="5124450" y="2566988"/>
          <p14:tracePt t="14096" x="5116513" y="2574925"/>
          <p14:tracePt t="14102" x="5106988" y="2592388"/>
          <p14:tracePt t="14118" x="5091113" y="2625725"/>
          <p14:tracePt t="14128" x="5081588" y="2633663"/>
          <p14:tracePt t="14135" x="5064125" y="2643188"/>
          <p14:tracePt t="14151" x="5064125" y="2651125"/>
          <p14:tracePt t="14160" x="5056188" y="2660650"/>
          <p14:tracePt t="14184" x="5048250" y="2660650"/>
          <p14:tracePt t="14297" x="5038725" y="2668588"/>
          <p14:tracePt t="14313" x="5038725" y="2686050"/>
          <p14:tracePt t="14329" x="5038725" y="2693988"/>
          <p14:tracePt t="14343" x="5038725" y="2701925"/>
          <p14:tracePt t="14745" x="5030788" y="2711450"/>
          <p14:tracePt t="14752" x="5022850" y="2711450"/>
          <p14:tracePt t="14761" x="5005388" y="2711450"/>
          <p14:tracePt t="14770" x="4987925" y="2711450"/>
          <p14:tracePt t="14776" x="4979988" y="2711450"/>
          <p14:tracePt t="14783" x="4954588" y="2711450"/>
          <p14:tracePt t="14792" x="4946650" y="2711450"/>
          <p14:tracePt t="14808" x="4937125" y="2711450"/>
          <p14:tracePt t="14816" x="4929188" y="2711450"/>
          <p14:tracePt t="14904" x="4911725" y="2711450"/>
          <p14:tracePt t="14913" x="4903788" y="2711450"/>
          <p14:tracePt t="14929" x="4894263" y="2711450"/>
          <p14:tracePt t="14936" x="4878388" y="2711450"/>
          <p14:tracePt t="14953" x="4868863" y="2711450"/>
          <p14:tracePt t="15001" x="4860925" y="2711450"/>
          <p14:tracePt t="15008" x="4852988" y="2711450"/>
          <p14:tracePt t="15017" x="4843463" y="2711450"/>
          <p14:tracePt t="15024" x="4835525" y="2711450"/>
          <p14:tracePt t="15041" x="4827588" y="2711450"/>
          <p14:tracePt t="15048" x="4818063" y="2711450"/>
          <p14:tracePt t="15137" x="4810125" y="2711450"/>
          <p14:tracePt t="15401" x="4802188" y="2701925"/>
          <p14:tracePt t="15408" x="4792663" y="2701925"/>
          <p14:tracePt t="15441" x="4792663" y="2693988"/>
          <p14:tracePt t="15448" x="4792663" y="2676525"/>
          <p14:tracePt t="15465" x="4792663" y="2668588"/>
          <p14:tracePt t="15472" x="4792663" y="2651125"/>
          <p14:tracePt t="15479" x="4792663" y="2643188"/>
          <p14:tracePt t="15487" x="4792663" y="2608263"/>
          <p14:tracePt t="15496" x="4792663" y="2582863"/>
          <p14:tracePt t="15503" x="4792663" y="2574925"/>
          <p14:tracePt t="15512" x="4792663" y="2557463"/>
          <p14:tracePt t="15520" x="4792663" y="2549525"/>
          <p14:tracePt t="15528" x="4792663" y="2532063"/>
          <p14:tracePt t="15536" x="4792663" y="2498725"/>
          <p14:tracePt t="15546" x="4792663" y="2489200"/>
          <p14:tracePt t="15551" x="4792663" y="2481263"/>
          <p14:tracePt t="15561" x="4792663" y="2455863"/>
          <p14:tracePt t="15569" x="4802188" y="2438400"/>
          <p14:tracePt t="15578" x="4810125" y="2430463"/>
          <p14:tracePt t="15583" x="4818063" y="2413000"/>
          <p14:tracePt t="15593" x="4818063" y="2405063"/>
          <p14:tracePt t="15608" x="4818063" y="2397125"/>
          <p14:tracePt t="15616" x="4827588" y="2379663"/>
          <p14:tracePt t="15631" x="4827588" y="2371725"/>
          <p14:tracePt t="15648" x="4835525" y="2354263"/>
          <p14:tracePt t="15784" x="4835525" y="2344738"/>
          <p14:tracePt t="15809" x="4835525" y="2336800"/>
          <p14:tracePt t="15817" x="4852988" y="2328863"/>
          <p14:tracePt t="15832" x="4860925" y="2328863"/>
          <p14:tracePt t="15864" x="4868863" y="2311400"/>
          <p14:tracePt t="15879" x="4878388" y="2303463"/>
          <p14:tracePt t="15897" x="4886325" y="2303463"/>
          <p14:tracePt t="15913" x="4886325" y="2293938"/>
          <p14:tracePt t="16048" x="4903788" y="2286000"/>
          <p14:tracePt t="16073" x="4911725" y="2286000"/>
          <p14:tracePt t="16080" x="4911725" y="2278063"/>
          <p14:tracePt t="16185" x="4919663" y="2268538"/>
          <p14:tracePt t="16279" x="4937125" y="2260600"/>
          <p14:tracePt t="16521" x="4937125" y="2252663"/>
          <p14:tracePt t="16529" x="4946650" y="2252663"/>
          <p14:tracePt t="16546" x="4962525" y="2252663"/>
          <p14:tracePt t="16562" x="4962525" y="2243138"/>
          <p14:tracePt t="16674" x="4972050" y="2235200"/>
          <p14:tracePt t="16730" x="4979988" y="2235200"/>
          <p14:tracePt t="16745" x="4979988" y="2227263"/>
          <p14:tracePt t="16786" x="4987925" y="2217738"/>
          <p14:tracePt t="16834" x="4997450" y="2209800"/>
          <p14:tracePt t="16849" x="5005388" y="2200275"/>
          <p14:tracePt t="16857" x="5005388" y="2192338"/>
          <p14:tracePt t="17178" x="5013325" y="2184400"/>
          <p14:tracePt t="17202" x="5022850" y="2184400"/>
          <p14:tracePt t="17250" x="5030788" y="2166938"/>
          <p14:tracePt t="17281" x="5038725" y="2159000"/>
          <p14:tracePt t="17296" x="5048250" y="2149475"/>
          <p14:tracePt t="18322" x="5064125" y="2149475"/>
          <p14:tracePt t="18691" x="5073650" y="2149475"/>
          <p14:tracePt t="18707" x="5064125" y="2149475"/>
          <p14:tracePt t="18723" x="5056188" y="2149475"/>
          <p14:tracePt t="18730" x="5048250" y="2159000"/>
          <p14:tracePt t="18739" x="5030788" y="2166938"/>
          <p14:tracePt t="18750" x="5013325" y="2174875"/>
          <p14:tracePt t="18755" x="4972050" y="2192338"/>
          <p14:tracePt t="18764" x="4937125" y="2200275"/>
          <p14:tracePt t="18771" x="4894263" y="2217738"/>
          <p14:tracePt t="18778" x="4843463" y="2243138"/>
          <p14:tracePt t="18785" x="4802188" y="2252663"/>
          <p14:tracePt t="18794" x="4759325" y="2268538"/>
          <p14:tracePt t="18801" x="4733925" y="2268538"/>
          <p14:tracePt t="18811" x="4708525" y="2278063"/>
          <p14:tracePt t="18817" x="4665663" y="2286000"/>
          <p14:tracePt t="18825" x="4630738" y="2293938"/>
          <p14:tracePt t="18833" x="4605338" y="2293938"/>
          <p14:tracePt t="18841" x="4589463" y="2311400"/>
          <p14:tracePt t="18849" x="4572000" y="2311400"/>
          <p14:tracePt t="18858" x="4554538" y="2311400"/>
          <p14:tracePt t="18865" x="4538663" y="2311400"/>
          <p14:tracePt t="18873" x="4529138" y="2311400"/>
          <p14:tracePt t="18881" x="4503738" y="2311400"/>
          <p14:tracePt t="18896" x="4486275" y="2311400"/>
          <p14:tracePt t="18898" x="4460875" y="2311400"/>
          <p14:tracePt t="18913" x="4452938" y="2311400"/>
          <p14:tracePt t="18921" x="4445000" y="2311400"/>
          <p14:tracePt t="18937" x="4435475" y="2311400"/>
          <p14:tracePt t="18945" x="4427538" y="2311400"/>
          <p14:tracePt t="18954" x="4419600" y="2311400"/>
          <p14:tracePt t="18961" x="4402138" y="2311400"/>
          <p14:tracePt t="18969" x="4394200" y="2319338"/>
          <p14:tracePt t="18978" x="4384675" y="2328863"/>
          <p14:tracePt t="19009" x="4376738" y="2328863"/>
          <p14:tracePt t="19259" x="4368800" y="2328863"/>
          <p14:tracePt t="19321" x="4359275" y="2319338"/>
          <p14:tracePt t="19337" x="4359275" y="2311400"/>
          <p14:tracePt t="19346" x="4359275" y="2303463"/>
          <p14:tracePt t="19353" x="4359275" y="2293938"/>
          <p14:tracePt t="19401" x="4359275" y="2286000"/>
          <p14:tracePt t="19411" x="4359275" y="2278063"/>
          <p14:tracePt t="19427" x="4376738" y="2268538"/>
          <p14:tracePt t="19443" x="4402138" y="2268538"/>
          <p14:tracePt t="19450" x="4402138" y="2260600"/>
          <p14:tracePt t="19458" x="4419600" y="2252663"/>
          <p14:tracePt t="19466" x="4435475" y="2252663"/>
          <p14:tracePt t="19473" x="4435475" y="2243138"/>
          <p14:tracePt t="19482" x="4445000" y="2243138"/>
          <p14:tracePt t="19489" x="4460875" y="2243138"/>
          <p14:tracePt t="19505" x="4470400" y="2243138"/>
          <p14:tracePt t="19513" x="4478338" y="2235200"/>
          <p14:tracePt t="19529" x="4486275" y="2227263"/>
          <p14:tracePt t="19537" x="4495800" y="2227263"/>
          <p14:tracePt t="19554" x="4513263" y="2217738"/>
          <p14:tracePt t="19570" x="4521200" y="2209800"/>
          <p14:tracePt t="19578" x="4529138" y="2209800"/>
          <p14:tracePt t="19585" x="4538663" y="2200275"/>
          <p14:tracePt t="19594" x="4546600" y="2192338"/>
          <p14:tracePt t="19601" x="4572000" y="2184400"/>
          <p14:tracePt t="19611" x="4579938" y="2184400"/>
          <p14:tracePt t="19617" x="4589463" y="2166938"/>
          <p14:tracePt t="19626" x="4597400" y="2166938"/>
          <p14:tracePt t="19635" x="4614863" y="2159000"/>
          <p14:tracePt t="19641" x="4622800" y="2149475"/>
          <p14:tracePt t="19649" x="4640263" y="2149475"/>
          <p14:tracePt t="19658" x="4648200" y="2141538"/>
          <p14:tracePt t="19673" x="4648200" y="2133600"/>
          <p14:tracePt t="19682" x="4657725" y="2124075"/>
          <p14:tracePt t="20395" x="4657725" y="2116138"/>
          <p14:tracePt t="20403" x="4622800" y="2090738"/>
          <p14:tracePt t="20411" x="4597400" y="2090738"/>
          <p14:tracePt t="20421" x="4579938" y="2090738"/>
          <p14:tracePt t="20468" x="4572000" y="2082800"/>
          <p14:tracePt t="20475" x="4564063" y="2082800"/>
          <p14:tracePt t="20484" x="4546600" y="2065338"/>
          <p14:tracePt t="20492" x="4538663" y="2047875"/>
          <p14:tracePt t="20498" x="4521200" y="2039938"/>
          <p14:tracePt t="20507" x="4503738" y="2030413"/>
          <p14:tracePt t="23332" x="4503738" y="2039938"/>
          <p14:tracePt t="23340" x="4503738" y="2065338"/>
          <p14:tracePt t="23356" x="4513263" y="2090738"/>
          <p14:tracePt t="23364" x="4513263" y="2098675"/>
          <p14:tracePt t="23372" x="4513263" y="2108200"/>
          <p14:tracePt t="23379" x="4513263" y="2124075"/>
          <p14:tracePt t="23388" x="4513263" y="2141538"/>
          <p14:tracePt t="23396" x="4513263" y="2159000"/>
          <p14:tracePt t="23404" x="4513263" y="2174875"/>
          <p14:tracePt t="23413" x="4513263" y="2200275"/>
          <p14:tracePt t="23421" x="4513263" y="2217738"/>
          <p14:tracePt t="23429" x="4513263" y="2235200"/>
          <p14:tracePt t="23437" x="4513263" y="2252663"/>
          <p14:tracePt t="23446" x="4513263" y="2286000"/>
          <p14:tracePt t="23453" x="4513263" y="2311400"/>
          <p14:tracePt t="23463" x="4513263" y="2328863"/>
          <p14:tracePt t="23469" x="4513263" y="2354263"/>
          <p14:tracePt t="23479" x="4513263" y="2362200"/>
          <p14:tracePt t="23493" x="4513263" y="2379663"/>
          <p14:tracePt t="23509" x="4513263" y="2387600"/>
          <p14:tracePt t="23524" x="4513263" y="2397125"/>
          <p14:tracePt t="23532" x="4513263" y="2405063"/>
          <p14:tracePt t="23539" x="4513263" y="2413000"/>
          <p14:tracePt t="23547" x="4513263" y="2447925"/>
          <p14:tracePt t="23562" x="4503738" y="2473325"/>
          <p14:tracePt t="23571" x="4503738" y="2481263"/>
          <p14:tracePt t="23579" x="4495800" y="2506663"/>
          <p14:tracePt t="23587" x="4495800" y="2524125"/>
          <p14:tracePt t="23595" x="4486275" y="2532063"/>
          <p14:tracePt t="23603" x="4478338" y="2549525"/>
          <p14:tracePt t="23620" x="4478338" y="2557463"/>
          <p14:tracePt t="23628" x="4478338" y="2566988"/>
          <p14:tracePt t="23748" x="4478338" y="2592388"/>
          <p14:tracePt t="23756" x="4478338" y="2625725"/>
          <p14:tracePt t="23766" x="4478338" y="2633663"/>
          <p14:tracePt t="23773" x="4478338" y="2668588"/>
          <p14:tracePt t="23781" x="4478338" y="2676525"/>
          <p14:tracePt t="23787" x="4478338" y="2693988"/>
          <p14:tracePt t="23795" x="4478338" y="2701925"/>
          <p14:tracePt t="23803" x="4478338" y="2711450"/>
          <p14:tracePt t="23819" x="4486275" y="2727325"/>
          <p14:tracePt t="23828" x="4486275" y="2752725"/>
          <p14:tracePt t="23835" x="4486275" y="2762250"/>
          <p14:tracePt t="23844" x="4495800" y="2787650"/>
          <p14:tracePt t="23851" x="4503738" y="2820988"/>
          <p14:tracePt t="23860" x="4503738" y="2830513"/>
          <p14:tracePt t="23867" x="4503738" y="2838450"/>
          <p14:tracePt t="23942" x="4503738" y="2846388"/>
          <p14:tracePt t="23956" x="4503738" y="2855913"/>
          <p14:tracePt t="23964" x="4503738" y="2863850"/>
          <p14:tracePt t="23972" x="4503738" y="2871788"/>
          <p14:tracePt t="23981" x="4503738" y="2889250"/>
          <p14:tracePt t="23988" x="4503738" y="2906713"/>
          <p14:tracePt t="23996" x="4503738" y="2932113"/>
          <p14:tracePt t="24005" x="4503738" y="2965450"/>
          <p14:tracePt t="24013" x="4503738" y="3008313"/>
          <p14:tracePt t="24021" x="4503738" y="3041650"/>
          <p14:tracePt t="24029" x="4503738" y="3094038"/>
          <p14:tracePt t="24037" x="4503738" y="3127375"/>
          <p14:tracePt t="24046" x="4503738" y="3178175"/>
          <p14:tracePt t="24052" x="4503738" y="3263900"/>
          <p14:tracePt t="24062" x="4503738" y="3322638"/>
          <p14:tracePt t="24070" x="4513263" y="3355975"/>
          <p14:tracePt t="24080" x="4513263" y="3441700"/>
          <p14:tracePt t="24086" x="4513263" y="3467100"/>
          <p14:tracePt t="24096" x="4513263" y="3492500"/>
          <p14:tracePt t="24102" x="4513263" y="3517900"/>
          <p14:tracePt t="24112" x="4513263" y="3552825"/>
          <p14:tracePt t="24117" x="4513263" y="3560763"/>
          <p14:tracePt t="24126" x="4513263" y="3578225"/>
          <p14:tracePt t="24133" x="4513263" y="3586163"/>
          <p14:tracePt t="24142" x="4513263" y="3594100"/>
          <p14:tracePt t="24149" x="4495800" y="3619500"/>
          <p14:tracePt t="24158" x="4486275" y="3629025"/>
          <p14:tracePt t="24165" x="4470400" y="3636963"/>
          <p14:tracePt t="24173" x="4445000" y="3662363"/>
          <p14:tracePt t="24181" x="4427538" y="3671888"/>
          <p14:tracePt t="24190" x="4394200" y="3687763"/>
          <p14:tracePt t="24197" x="4359275" y="3705225"/>
          <p14:tracePt t="24205" x="4308475" y="3722688"/>
          <p14:tracePt t="24213" x="4257675" y="3748088"/>
          <p14:tracePt t="24221" x="4240213" y="3756025"/>
          <p14:tracePt t="24229" x="4181475" y="3773488"/>
          <p14:tracePt t="24239" x="4138613" y="3781425"/>
          <p14:tracePt t="24246" x="4113213" y="3790950"/>
          <p14:tracePt t="24255" x="4079875" y="3798888"/>
          <p14:tracePt t="24262" x="4019550" y="3824288"/>
          <p14:tracePt t="24271" x="3986213" y="3832225"/>
          <p14:tracePt t="24277" x="3908425" y="3857625"/>
          <p14:tracePt t="24284" x="3806825" y="3883025"/>
          <p14:tracePt t="24293" x="3730625" y="3892550"/>
          <p14:tracePt t="24301" x="3629025" y="3925888"/>
          <p14:tracePt t="24311" x="3543300" y="3943350"/>
          <p14:tracePt t="24317" x="3441700" y="3960813"/>
          <p14:tracePt t="24325" x="3355975" y="4002088"/>
          <p14:tracePt t="24334" x="3279775" y="4027488"/>
          <p14:tracePt t="24340" x="3195638" y="4037013"/>
          <p14:tracePt t="24350" x="3094038" y="4062413"/>
          <p14:tracePt t="24356" x="3041650" y="4087813"/>
          <p14:tracePt t="24366" x="2940050" y="4113213"/>
          <p14:tracePt t="24372" x="2897188" y="4113213"/>
          <p14:tracePt t="24381" x="2820988" y="4130675"/>
          <p14:tracePt t="24388" x="2744788" y="4138613"/>
          <p14:tracePt t="24397" x="2686050" y="4164013"/>
          <p14:tracePt t="24404" x="2600325" y="4164013"/>
          <p14:tracePt t="24412" x="2524125" y="4197350"/>
          <p14:tracePt t="24421" x="2438400" y="4206875"/>
          <p14:tracePt t="24428" x="2336800" y="4214813"/>
          <p14:tracePt t="24437" x="2252663" y="4232275"/>
          <p14:tracePt t="24446" x="2166938" y="4232275"/>
          <p14:tracePt t="24456" x="2090738" y="4240213"/>
          <p14:tracePt t="24462" x="1989138" y="4249738"/>
          <p14:tracePt t="24471" x="1938338" y="4249738"/>
          <p14:tracePt t="24479" x="1852613" y="4249738"/>
          <p14:tracePt t="24487" x="1793875" y="4249738"/>
          <p14:tracePt t="24497" x="1751013" y="4249738"/>
          <p14:tracePt t="24501" x="1716088" y="4249738"/>
          <p14:tracePt t="24513" x="1690688" y="4249738"/>
          <p14:tracePt t="24518" x="1674813" y="4249738"/>
          <p14:tracePt t="24526" x="1665288" y="4249738"/>
          <p14:tracePt t="24533" x="1657350" y="4249738"/>
          <p14:tracePt t="24550" x="1649413" y="4249738"/>
          <p14:tracePt t="24670" x="1639888" y="4249738"/>
          <p14:tracePt t="24757" x="1631950" y="4240213"/>
          <p14:tracePt t="24805" x="1631950" y="4232275"/>
          <p14:tracePt t="24814" x="1631950" y="4214813"/>
          <p14:tracePt t="24846" x="1639888" y="4206875"/>
          <p14:tracePt t="24886" x="1639888" y="4197350"/>
          <p14:tracePt t="24982" x="1649413" y="4189413"/>
          <p14:tracePt t="24997" x="1657350" y="4189413"/>
          <p14:tracePt t="25005" x="1665288" y="4189413"/>
          <p14:tracePt t="25012" x="1674813" y="4181475"/>
          <p14:tracePt t="25021" x="1690688" y="4171950"/>
          <p14:tracePt t="25028" x="1700213" y="4171950"/>
          <p14:tracePt t="25037" x="1725613" y="4164013"/>
          <p14:tracePt t="25044" x="1741488" y="4164013"/>
          <p14:tracePt t="25052" x="1751013" y="4156075"/>
          <p14:tracePt t="25061" x="1766888" y="4156075"/>
          <p14:tracePt t="25069" x="1784350" y="4156075"/>
          <p14:tracePt t="25077" x="1793875" y="4156075"/>
          <p14:tracePt t="25084" x="1801813" y="4146550"/>
          <p14:tracePt t="25093" x="1827213" y="4138613"/>
          <p14:tracePt t="25125" x="1835150" y="4138613"/>
          <p14:tracePt t="25141" x="1844675" y="4138613"/>
          <p14:tracePt t="25148" x="1844675" y="4130675"/>
          <p14:tracePt t="25164" x="1852613" y="4130675"/>
          <p14:tracePt t="25181" x="1860550" y="4130675"/>
          <p14:tracePt t="25188" x="1870075" y="4130675"/>
          <p14:tracePt t="25213" x="1878013" y="4121150"/>
          <p14:tracePt t="25228" x="1885950" y="4121150"/>
          <p14:tracePt t="25244" x="1903413" y="4105275"/>
          <p14:tracePt t="25260" x="1911350" y="4105275"/>
          <p14:tracePt t="25276" x="1911350" y="4095750"/>
          <p14:tracePt t="25284" x="1928813" y="4095750"/>
          <p14:tracePt t="25293" x="1946275" y="4087813"/>
          <p14:tracePt t="25398" x="1963738" y="4079875"/>
          <p14:tracePt t="25429" x="1971675" y="4079875"/>
          <p14:tracePt t="25454" x="1979613" y="4087813"/>
          <p14:tracePt t="25461" x="1989138" y="4095750"/>
          <p14:tracePt t="25470" x="1989138" y="4113213"/>
          <p14:tracePt t="25477" x="1997075" y="4113213"/>
          <p14:tracePt t="25485" x="2005013" y="4130675"/>
          <p14:tracePt t="25501" x="2022475" y="4146550"/>
          <p14:tracePt t="25511" x="2030413" y="4146550"/>
          <p14:tracePt t="25516" x="2047875" y="4146550"/>
          <p14:tracePt t="25525" x="2073275" y="4146550"/>
          <p14:tracePt t="25533" x="2082800" y="4146550"/>
          <p14:tracePt t="25540" x="2090738" y="4146550"/>
          <p14:tracePt t="25549" x="2116138" y="4146550"/>
          <p14:tracePt t="25565" x="2124075" y="4146550"/>
          <p14:tracePt t="25572" x="2133600" y="4146550"/>
          <p14:tracePt t="25733" x="2141538" y="4146550"/>
          <p14:tracePt t="25756" x="2159000" y="4146550"/>
          <p14:tracePt t="25773" x="2174875" y="4146550"/>
          <p14:tracePt t="25781" x="2209800" y="4146550"/>
          <p14:tracePt t="25789" x="2243138" y="4130675"/>
          <p14:tracePt t="25797" x="2328863" y="4105275"/>
          <p14:tracePt t="25805" x="2405063" y="4087813"/>
          <p14:tracePt t="25813" x="2506663" y="4070350"/>
          <p14:tracePt t="25821" x="2600325" y="4070350"/>
          <p14:tracePt t="25828" x="2719388" y="4062413"/>
          <p14:tracePt t="25837" x="2830513" y="4062413"/>
          <p14:tracePt t="25846" x="2940050" y="4062413"/>
          <p14:tracePt t="25853" x="3041650" y="4062413"/>
          <p14:tracePt t="25862" x="3152775" y="4052888"/>
          <p14:tracePt t="25869" x="3228975" y="4027488"/>
          <p14:tracePt t="25886" x="3416300" y="4019550"/>
          <p14:tracePt t="25893" x="3492500" y="4011613"/>
          <p14:tracePt t="25900" x="3517900" y="4011613"/>
          <p14:tracePt t="25909" x="3552825" y="4011613"/>
          <p14:tracePt t="25916" x="3586163" y="4002088"/>
          <p14:tracePt t="25925" x="3611563" y="3994150"/>
          <p14:tracePt t="25932" x="3619500" y="3994150"/>
          <p14:tracePt t="25939" x="3629025" y="3986213"/>
          <p14:tracePt t="25948" x="3636963" y="3986213"/>
          <p14:tracePt t="25957" x="3646488" y="3976688"/>
          <p14:tracePt t="25965" x="3662363" y="3976688"/>
          <p14:tracePt t="25972" x="3687763" y="3960813"/>
          <p14:tracePt t="25997" x="3705225" y="3951288"/>
          <p14:tracePt t="26004" x="3713163" y="3951288"/>
          <p14:tracePt t="26191" x="3722688" y="3951288"/>
          <p14:tracePt t="26286" x="3713163" y="3951288"/>
          <p14:tracePt t="26294" x="3705225" y="3951288"/>
          <p14:tracePt t="26303" x="3697288" y="3960813"/>
          <p14:tracePt t="26318" x="3687763" y="3960813"/>
          <p14:tracePt t="26329" x="3671888" y="3960813"/>
          <p14:tracePt t="26333" x="3662363" y="3976688"/>
          <p14:tracePt t="26343" x="3654425" y="3976688"/>
          <p14:tracePt t="26349" x="3636963" y="3976688"/>
          <p14:tracePt t="26358" x="3629025" y="3994150"/>
          <p14:tracePt t="26365" x="3619500" y="3994150"/>
          <p14:tracePt t="26373" x="3603625" y="3994150"/>
          <p14:tracePt t="26381" x="3586163" y="4002088"/>
          <p14:tracePt t="26389" x="3552825" y="4011613"/>
          <p14:tracePt t="26397" x="3517900" y="4019550"/>
          <p14:tracePt t="26405" x="3484563" y="4037013"/>
          <p14:tracePt t="26414" x="3433763" y="4070350"/>
          <p14:tracePt t="26421" x="3398838" y="4079875"/>
          <p14:tracePt t="26430" x="3382963" y="4087813"/>
          <p14:tracePt t="26437" x="3355975" y="4087813"/>
          <p14:tracePt t="26445" x="3340100" y="4095750"/>
          <p14:tracePt t="26453" x="3314700" y="4105275"/>
          <p14:tracePt t="26469" x="3305175" y="4105275"/>
          <p14:tracePt t="26486" x="3297238" y="4105275"/>
          <p14:tracePt t="26671" x="3289300" y="4113213"/>
          <p14:tracePt t="27270" x="3279775" y="4113213"/>
          <p14:tracePt t="27286" x="3271838" y="4113213"/>
          <p14:tracePt t="29199" x="3279775" y="4113213"/>
          <p14:tracePt t="29207" x="3289300" y="4113213"/>
          <p14:tracePt t="29231" x="3297238" y="4113213"/>
          <p14:tracePt t="29248" x="3305175" y="4113213"/>
          <p14:tracePt t="29255" x="3314700" y="4105275"/>
          <p14:tracePt t="29272" x="3322638" y="4105275"/>
          <p14:tracePt t="29281" x="3330575" y="4105275"/>
          <p14:tracePt t="29297" x="3340100" y="4105275"/>
          <p14:tracePt t="29303" x="3348038" y="4095750"/>
          <p14:tracePt t="29728" x="3355975" y="4095750"/>
          <p14:tracePt t="29928" x="3355975" y="4105275"/>
          <p14:tracePt t="30015" x="3348038" y="4113213"/>
          <p14:tracePt t="30031" x="3340100" y="4121150"/>
          <p14:tracePt t="30047" x="3330575" y="4138613"/>
          <p14:tracePt t="30072" x="3330575" y="4146550"/>
          <p14:tracePt t="30209" x="3305175" y="4146550"/>
          <p14:tracePt t="30225" x="3289300" y="4156075"/>
          <p14:tracePt t="30232" x="3271838" y="4156075"/>
          <p14:tracePt t="30241" x="3254375" y="4164013"/>
          <p14:tracePt t="30252" x="3228975" y="4181475"/>
          <p14:tracePt t="30256" x="3203575" y="4189413"/>
          <p14:tracePt t="30265" x="3186113" y="4197350"/>
          <p14:tracePt t="30271" x="3160713" y="4206875"/>
          <p14:tracePt t="30281" x="3152775" y="4214813"/>
          <p14:tracePt t="30287" x="3135313" y="4224338"/>
          <p14:tracePt t="30295" x="3127375" y="4232275"/>
          <p14:tracePt t="30303" x="3094038" y="4240213"/>
          <p14:tracePt t="30312" x="3076575" y="4249738"/>
          <p14:tracePt t="30319" x="3025775" y="4257675"/>
          <p14:tracePt t="30328" x="2990850" y="4265613"/>
          <p14:tracePt t="30335" x="2940050" y="4283075"/>
          <p14:tracePt t="30343" x="2871788" y="4283075"/>
          <p14:tracePt t="30352" x="2795588" y="4291013"/>
          <p14:tracePt t="30361" x="2719388" y="4308475"/>
          <p14:tracePt t="30370" x="2686050" y="4325938"/>
          <p14:tracePt t="30378" x="2660650" y="4325938"/>
          <p14:tracePt t="30386" x="2617788" y="4325938"/>
          <p14:tracePt t="30396" x="2566988" y="4325938"/>
          <p14:tracePt t="30400" x="2557463" y="4325938"/>
          <p14:tracePt t="30411" x="2549525" y="4325938"/>
          <p14:tracePt t="30416" x="2541588" y="4325938"/>
          <p14:tracePt t="30624" x="2541588" y="4316413"/>
          <p14:tracePt t="30902" x="2541588" y="4308475"/>
          <p14:tracePt t="31409" x="2549525" y="4300538"/>
          <p14:tracePt t="31433" x="2557463" y="4291013"/>
          <p14:tracePt t="31489" x="2566988" y="4275138"/>
          <p14:tracePt t="31720" x="2566988" y="4265613"/>
          <p14:tracePt t="31872" x="2566988" y="4257675"/>
          <p14:tracePt t="31888" x="2557463" y="4257675"/>
          <p14:tracePt t="31903" x="2541588" y="4265613"/>
          <p14:tracePt t="31919" x="2524125" y="4275138"/>
          <p14:tracePt t="31927" x="2516188" y="4283075"/>
          <p14:tracePt t="31934" x="2506663" y="4291013"/>
          <p14:tracePt t="31944" x="2463800" y="4316413"/>
          <p14:tracePt t="31952" x="2447925" y="4325938"/>
          <p14:tracePt t="31960" x="2387600" y="4351338"/>
          <p14:tracePt t="31968" x="2354263" y="4368800"/>
          <p14:tracePt t="31976" x="2278063" y="4384675"/>
          <p14:tracePt t="31983" x="2227263" y="4410075"/>
          <p14:tracePt t="31993" x="2209800" y="4419600"/>
          <p14:tracePt t="32000" x="2159000" y="4435475"/>
          <p14:tracePt t="32015" x="2116138" y="4445000"/>
          <p14:tracePt t="32032" x="2098675" y="4445000"/>
          <p14:tracePt t="32048" x="2090738" y="4445000"/>
          <p14:tracePt t="32105" x="2073275" y="4445000"/>
          <p14:tracePt t="32129" x="2065338" y="4452938"/>
          <p14:tracePt t="32745" x="2073275" y="4452938"/>
          <p14:tracePt t="32834" x="2082800" y="4452938"/>
          <p14:tracePt t="32850" x="2090738" y="4452938"/>
          <p14:tracePt t="32858" x="2098675" y="4452938"/>
          <p14:tracePt t="32874" x="2108200" y="4445000"/>
          <p14:tracePt t="32897" x="2116138" y="4445000"/>
          <p14:tracePt t="32912" x="2124075" y="4445000"/>
          <p14:tracePt t="32936" x="2133600" y="4435475"/>
          <p14:tracePt t="33097" x="2141538" y="4435475"/>
          <p14:tracePt t="33177" x="2149475" y="4435475"/>
          <p14:tracePt t="33192" x="2159000" y="4435475"/>
          <p14:tracePt t="33201" x="2166938" y="4435475"/>
          <p14:tracePt t="33218" x="2174875" y="4435475"/>
          <p14:tracePt t="33226" x="2184400" y="4435475"/>
          <p14:tracePt t="33242" x="2192338" y="4435475"/>
          <p14:tracePt t="33249" x="2200275" y="4435475"/>
          <p14:tracePt t="33261" x="2209800" y="4435475"/>
          <p14:tracePt t="33275" x="2235200" y="4435475"/>
          <p14:tracePt t="33289" x="2252663" y="4435475"/>
          <p14:tracePt t="33306" x="2260600" y="4435475"/>
          <p14:tracePt t="33313" x="2268538" y="4435475"/>
          <p14:tracePt t="33322" x="2286000" y="4435475"/>
          <p14:tracePt t="33338" x="2303463" y="4427538"/>
          <p14:tracePt t="33345" x="2311400" y="4427538"/>
          <p14:tracePt t="33353" x="2319338" y="4427538"/>
          <p14:tracePt t="33370" x="2336800" y="4427538"/>
          <p14:tracePt t="33378" x="2344738" y="4427538"/>
          <p14:tracePt t="33386" x="2362200" y="4427538"/>
          <p14:tracePt t="33395" x="2371725" y="4427538"/>
          <p14:tracePt t="33402" x="2387600" y="4427538"/>
          <p14:tracePt t="33411" x="2422525" y="4427538"/>
          <p14:tracePt t="33417" x="2438400" y="4427538"/>
          <p14:tracePt t="33427" x="2473325" y="4427538"/>
          <p14:tracePt t="33433" x="2498725" y="4427538"/>
          <p14:tracePt t="33445" x="2524125" y="4427538"/>
          <p14:tracePt t="33450" x="2541588" y="4427538"/>
          <p14:tracePt t="33460" x="2557463" y="4427538"/>
          <p14:tracePt t="33466" x="2566988" y="4427538"/>
          <p14:tracePt t="33474" x="2582863" y="4427538"/>
          <p14:tracePt t="33481" x="2608263" y="4427538"/>
          <p14:tracePt t="33497" x="2625725" y="4427538"/>
          <p14:tracePt t="33506" x="2651125" y="4427538"/>
          <p14:tracePt t="33513" x="2660650" y="4427538"/>
          <p14:tracePt t="33522" x="2686050" y="4435475"/>
          <p14:tracePt t="33529" x="2693988" y="4435475"/>
          <p14:tracePt t="33537" x="2701925" y="4435475"/>
          <p14:tracePt t="33545" x="2719388" y="4435475"/>
          <p14:tracePt t="33552" x="2727325" y="4445000"/>
          <p14:tracePt t="33561" x="2736850" y="4445000"/>
          <p14:tracePt t="33570" x="2752725" y="4445000"/>
          <p14:tracePt t="33578" x="2770188" y="4445000"/>
          <p14:tracePt t="33585" x="2787650" y="4445000"/>
          <p14:tracePt t="33594" x="2820988" y="4445000"/>
          <p14:tracePt t="33602" x="2846388" y="4445000"/>
          <p14:tracePt t="33610" x="2889250" y="4445000"/>
          <p14:tracePt t="33617" x="2922588" y="4452938"/>
          <p14:tracePt t="33628" x="2949575" y="4452938"/>
          <p14:tracePt t="33634" x="3016250" y="4452938"/>
          <p14:tracePt t="33645" x="3033713" y="4460875"/>
          <p14:tracePt t="33650" x="3076575" y="4460875"/>
          <p14:tracePt t="33660" x="3109913" y="4460875"/>
          <p14:tracePt t="33666" x="3144838" y="4460875"/>
          <p14:tracePt t="33674" x="3186113" y="4460875"/>
          <p14:tracePt t="33681" x="3203575" y="4460875"/>
          <p14:tracePt t="33690" x="3228975" y="4460875"/>
          <p14:tracePt t="33696" x="3271838" y="4460875"/>
          <p14:tracePt t="33705" x="3297238" y="4460875"/>
          <p14:tracePt t="33713" x="3305175" y="4460875"/>
          <p14:tracePt t="33722" x="3322638" y="4460875"/>
          <p14:tracePt t="33738" x="3340100" y="4460875"/>
          <p14:tracePt t="34307" x="3348038" y="4460875"/>
          <p14:tracePt t="34323" x="3355975" y="4460875"/>
          <p14:tracePt t="34346" x="3365500" y="4460875"/>
          <p14:tracePt t="34363" x="3382963" y="4460875"/>
          <p14:tracePt t="34386" x="3390900" y="4460875"/>
          <p14:tracePt t="34394" x="3398838" y="4460875"/>
          <p14:tracePt t="34402" x="3408363" y="4460875"/>
          <p14:tracePt t="34419" x="3416300" y="4460875"/>
          <p14:tracePt t="34434" x="3424238" y="4460875"/>
          <p14:tracePt t="34586" x="3433763" y="4460875"/>
          <p14:tracePt t="34610" x="3441700" y="4460875"/>
          <p14:tracePt t="34731" x="3449638" y="4460875"/>
          <p14:tracePt t="34818" x="3459163" y="4460875"/>
          <p14:tracePt t="34826" x="3467100" y="4460875"/>
          <p14:tracePt t="35523" x="3484563" y="4460875"/>
          <p14:tracePt t="35546" x="3492500" y="4452938"/>
          <p14:tracePt t="36851" x="3484563" y="4460875"/>
          <p14:tracePt t="36987" x="3484563" y="4452938"/>
          <p14:tracePt t="37121" x="3484563" y="4445000"/>
          <p14:tracePt t="37145" x="3492500" y="4445000"/>
          <p14:tracePt t="37154" x="3502025" y="4445000"/>
          <p14:tracePt t="37161" x="3509963" y="4445000"/>
          <p14:tracePt t="37170" x="3517900" y="4445000"/>
          <p14:tracePt t="37178" x="3535363" y="4445000"/>
          <p14:tracePt t="37187" x="3552825" y="4445000"/>
          <p14:tracePt t="37194" x="3568700" y="4452938"/>
          <p14:tracePt t="37203" x="3603625" y="4460875"/>
          <p14:tracePt t="37211" x="3662363" y="4478338"/>
          <p14:tracePt t="37219" x="3687763" y="4486275"/>
          <p14:tracePt t="37227" x="3763963" y="4503738"/>
          <p14:tracePt t="37235" x="3816350" y="4529138"/>
          <p14:tracePt t="37243" x="3867150" y="4529138"/>
          <p14:tracePt t="37251" x="3908425" y="4546600"/>
          <p14:tracePt t="37259" x="3976688" y="4564063"/>
          <p14:tracePt t="37267" x="4037013" y="4572000"/>
          <p14:tracePt t="37276" x="4095750" y="4579938"/>
          <p14:tracePt t="37283" x="4156075" y="4597400"/>
          <p14:tracePt t="37292" x="4206875" y="4597400"/>
          <p14:tracePt t="37299" x="4257675" y="4597400"/>
          <p14:tracePt t="37310" x="4300538" y="4597400"/>
          <p14:tracePt t="37316" x="4325938" y="4597400"/>
          <p14:tracePt t="37325" x="4359275" y="4597400"/>
          <p14:tracePt t="37331" x="4402138" y="4597400"/>
          <p14:tracePt t="37339" x="4435475" y="4597400"/>
          <p14:tracePt t="37347" x="4452938" y="4597400"/>
          <p14:tracePt t="37354" x="4486275" y="4597400"/>
          <p14:tracePt t="37363" x="4513263" y="4597400"/>
          <p14:tracePt t="37371" x="4538663" y="4597400"/>
          <p14:tracePt t="37379" x="4564063" y="4597400"/>
          <p14:tracePt t="37387" x="4579938" y="4597400"/>
          <p14:tracePt t="37395" x="4589463" y="4597400"/>
          <p14:tracePt t="37403" x="4597400" y="4597400"/>
          <p14:tracePt t="37411" x="4605338" y="4597400"/>
          <p14:tracePt t="37426" x="4614863" y="4597400"/>
          <p14:tracePt t="37452" x="4622800" y="4597400"/>
          <p14:tracePt t="37660" x="4622800" y="4589463"/>
          <p14:tracePt t="37692" x="4622800" y="4579938"/>
          <p14:tracePt t="37732" x="4622800" y="4572000"/>
          <p14:tracePt t="38188" x="4614863" y="4564063"/>
          <p14:tracePt t="38549" x="4614863" y="4546600"/>
          <p14:tracePt t="38564" x="4622800" y="4538663"/>
          <p14:tracePt t="38597" x="4630738" y="4538663"/>
          <p14:tracePt t="38764" x="4630738" y="4546600"/>
          <p14:tracePt t="38989" x="4648200" y="4538663"/>
          <p14:tracePt t="38996" x="4657725" y="4538663"/>
          <p14:tracePt t="39004" x="4665663" y="4521200"/>
          <p14:tracePt t="39012" x="4683125" y="4521200"/>
          <p14:tracePt t="39021" x="4699000" y="4521200"/>
          <p14:tracePt t="39027" x="4708525" y="4503738"/>
          <p14:tracePt t="39037" x="4724400" y="4495800"/>
          <p14:tracePt t="39044" x="4741863" y="4495800"/>
          <p14:tracePt t="39053" x="4759325" y="4486275"/>
          <p14:tracePt t="39060" x="4767263" y="4478338"/>
          <p14:tracePt t="39068" x="4784725" y="4470400"/>
          <p14:tracePt t="39077" x="4810125" y="4452938"/>
          <p14:tracePt t="39093" x="4835525" y="4435475"/>
          <p14:tracePt t="39109" x="4860925" y="4419600"/>
          <p14:tracePt t="39118" x="4868863" y="4410075"/>
          <p14:tracePt t="39124" x="4894263" y="4402138"/>
          <p14:tracePt t="39131" x="4911725" y="4394200"/>
          <p14:tracePt t="39147" x="4929188" y="4384675"/>
          <p14:tracePt t="39156" x="4946650" y="4376738"/>
          <p14:tracePt t="39171" x="4962525" y="4376738"/>
          <p14:tracePt t="39181" x="4972050" y="4376738"/>
          <p14:tracePt t="39197" x="4979988" y="4368800"/>
          <p14:tracePt t="39220" x="4987925" y="4359275"/>
          <p14:tracePt t="39228" x="4997450" y="4351338"/>
          <p14:tracePt t="39349" x="5022850" y="4351338"/>
          <p14:tracePt t="39364" x="5030788" y="4341813"/>
          <p14:tracePt t="39380" x="5038725" y="4333875"/>
          <p14:tracePt t="39388" x="5056188" y="4325938"/>
          <p14:tracePt t="39405" x="5073650" y="4325938"/>
          <p14:tracePt t="39420" x="5091113" y="4308475"/>
          <p14:tracePt t="39428" x="5099050" y="4308475"/>
          <p14:tracePt t="39436" x="5106988" y="4308475"/>
          <p14:tracePt t="39443" x="5116513" y="4300538"/>
          <p14:tracePt t="39452" x="5132388" y="4300538"/>
          <p14:tracePt t="39459" x="5157788" y="4291013"/>
          <p14:tracePt t="39468" x="5192713" y="4283075"/>
          <p14:tracePt t="39478" x="5218113" y="4283075"/>
          <p14:tracePt t="39485" x="5226050" y="4283075"/>
          <p14:tracePt t="39493" x="5260975" y="4283075"/>
          <p14:tracePt t="39501" x="5286375" y="4283075"/>
          <p14:tracePt t="39507" x="5311775" y="4283075"/>
          <p14:tracePt t="39516" x="5380038" y="4283075"/>
          <p14:tracePt t="39524" x="5413375" y="4283075"/>
          <p14:tracePt t="39531" x="5446713" y="4283075"/>
          <p14:tracePt t="39580" x="5456238" y="4316413"/>
          <p14:tracePt t="39588" x="5464175" y="4316413"/>
          <p14:tracePt t="40093" x="5472113" y="4316413"/>
          <p14:tracePt t="40101" x="5489575" y="4300538"/>
          <p14:tracePt t="40396" x="5497513" y="4291013"/>
          <p14:tracePt t="41422" x="5472113" y="4275138"/>
          <p14:tracePt t="41462" x="5464175" y="4265613"/>
          <p14:tracePt t="41605" x="5464175" y="4257675"/>
          <p14:tracePt t="41622" x="5464175" y="4249738"/>
          <p14:tracePt t="41638" x="5472113" y="4240213"/>
          <p14:tracePt t="41693" x="5472113" y="4232275"/>
          <p14:tracePt t="41765" x="5464175" y="4232275"/>
          <p14:tracePt t="41853" x="5456238" y="4232275"/>
          <p14:tracePt t="41894" x="5446713" y="4232275"/>
          <p14:tracePt t="42134" x="5438775" y="4232275"/>
          <p14:tracePt t="42286" x="5413375" y="4232275"/>
          <p14:tracePt t="42310" x="5405438" y="4240213"/>
          <p14:tracePt t="42333" x="5395913" y="4240213"/>
          <p14:tracePt t="42350" x="5387975" y="4249738"/>
          <p14:tracePt t="42574" x="5380038" y="4257675"/>
          <p14:tracePt t="42606" x="5370513" y="4257675"/>
          <p14:tracePt t="42631" x="5353050" y="4257675"/>
          <p14:tracePt t="42638" x="5345113" y="4257675"/>
          <p14:tracePt t="42655" x="5311775" y="4257675"/>
          <p14:tracePt t="42662" x="5294313" y="4257675"/>
          <p14:tracePt t="42671" x="5268913" y="4257675"/>
          <p14:tracePt t="42679" x="5243513" y="4257675"/>
          <p14:tracePt t="42687" x="5200650" y="4257675"/>
          <p14:tracePt t="42694" x="5149850" y="4257675"/>
          <p14:tracePt t="42703" x="5116513" y="4257675"/>
          <p14:tracePt t="42710" x="5073650" y="4257675"/>
          <p14:tracePt t="42718" x="5048250" y="4257675"/>
          <p14:tracePt t="42725" x="5022850" y="4257675"/>
          <p14:tracePt t="42734" x="5005388" y="4257675"/>
          <p14:tracePt t="42743" x="4987925" y="4265613"/>
          <p14:tracePt t="42751" x="4979988" y="4265613"/>
          <p14:tracePt t="42774" x="4962525" y="4275138"/>
          <p14:tracePt t="42790" x="4946650" y="4275138"/>
          <p14:tracePt t="42807" x="4911725" y="4275138"/>
          <p14:tracePt t="42815" x="4894263" y="4283075"/>
          <p14:tracePt t="42825" x="4868863" y="4283075"/>
          <p14:tracePt t="42830" x="4843463" y="4300538"/>
          <p14:tracePt t="42837" x="4818063" y="4300538"/>
          <p14:tracePt t="42846" x="4802188" y="4308475"/>
          <p14:tracePt t="42853" x="4775200" y="4308475"/>
          <p14:tracePt t="42861" x="4749800" y="4316413"/>
          <p14:tracePt t="42878" x="4741863" y="4316413"/>
          <p14:tracePt t="42891" x="4724400" y="4325938"/>
          <p14:tracePt t="42893" x="4716463" y="4325938"/>
          <p14:tracePt t="42901" x="4691063" y="4341813"/>
          <p14:tracePt t="42909" x="4648200" y="4351338"/>
          <p14:tracePt t="42917" x="4622800" y="4359275"/>
          <p14:tracePt t="42925" x="4597400" y="4368800"/>
          <p14:tracePt t="42934" x="4572000" y="4384675"/>
          <p14:tracePt t="42941" x="4529138" y="4445000"/>
          <p14:tracePt t="42950" x="4460875" y="4478338"/>
          <p14:tracePt t="42957" x="4427538" y="4513263"/>
          <p14:tracePt t="42965" x="4402138" y="4538663"/>
          <p14:tracePt t="42973" x="4333875" y="4579938"/>
          <p14:tracePt t="42981" x="4283075" y="4622800"/>
          <p14:tracePt t="42990" x="4232275" y="4665663"/>
          <p14:tracePt t="42997" x="4181475" y="4691063"/>
          <p14:tracePt t="43007" x="4138613" y="4724400"/>
          <p14:tracePt t="43014" x="4105275" y="4741863"/>
          <p14:tracePt t="43023" x="4087813" y="4749800"/>
          <p14:tracePt t="43030" x="4062413" y="4775200"/>
          <p14:tracePt t="43038" x="4044950" y="4784725"/>
          <p14:tracePt t="43048" x="4019550" y="4784725"/>
          <p14:tracePt t="43053" x="4002088" y="4802188"/>
          <p14:tracePt t="43063" x="3976688" y="4810125"/>
          <p14:tracePt t="43069" x="3951288" y="4827588"/>
          <p14:tracePt t="43077" x="3925888" y="4835525"/>
          <p14:tracePt t="43086" x="3857625" y="4852988"/>
          <p14:tracePt t="43094" x="3816350" y="4878388"/>
          <p14:tracePt t="43101" x="3756025" y="4894263"/>
          <p14:tracePt t="43109" x="3679825" y="4903788"/>
          <p14:tracePt t="43117" x="3646488" y="4919663"/>
          <p14:tracePt t="43125" x="3586163" y="4929188"/>
          <p14:tracePt t="43133" x="3527425" y="4929188"/>
          <p14:tracePt t="43141" x="3502025" y="4929188"/>
          <p14:tracePt t="43149" x="3484563" y="4929188"/>
          <p14:tracePt t="43157" x="3467100" y="4929188"/>
          <p14:tracePt t="43165" x="3459163" y="4929188"/>
          <p14:tracePt t="43181" x="3441700" y="4929188"/>
          <p14:tracePt t="43190" x="3424238" y="4929188"/>
          <p14:tracePt t="43197" x="3408363" y="4937125"/>
          <p14:tracePt t="43207" x="3398838" y="4937125"/>
          <p14:tracePt t="43214" x="3390900" y="4937125"/>
          <p14:tracePt t="43223" x="3365500" y="4946650"/>
          <p14:tracePt t="43230" x="3340100" y="4946650"/>
          <p14:tracePt t="43238" x="3322638" y="4946650"/>
          <p14:tracePt t="43246" x="3314700" y="4946650"/>
          <p14:tracePt t="43261" x="3289300" y="4946650"/>
          <p14:tracePt t="43278" x="3279775" y="4954588"/>
          <p14:tracePt t="43343" x="3271838" y="4954588"/>
          <p14:tracePt t="43374" x="3263900" y="4954588"/>
          <p14:tracePt t="43390" x="3254375" y="4962525"/>
          <p14:tracePt t="43534" x="3246438" y="4962525"/>
          <p14:tracePt t="43550" x="3246438" y="4954588"/>
          <p14:tracePt t="43558" x="3246438" y="4946650"/>
          <p14:tracePt t="43567" x="3246438" y="4937125"/>
          <p14:tracePt t="43576" x="3254375" y="4929188"/>
          <p14:tracePt t="43582" x="3263900" y="4919663"/>
          <p14:tracePt t="43592" x="3271838" y="4919663"/>
          <p14:tracePt t="43600" x="3297238" y="4919663"/>
          <p14:tracePt t="43608" x="3305175" y="4919663"/>
          <p14:tracePt t="43616" x="3330575" y="4911725"/>
          <p14:tracePt t="43627" x="3348038" y="4911725"/>
          <p14:tracePt t="43630" x="3355975" y="4911725"/>
          <p14:tracePt t="43638" x="3398838" y="4903788"/>
          <p14:tracePt t="43646" x="3424238" y="4903788"/>
          <p14:tracePt t="43654" x="3433763" y="4903788"/>
          <p14:tracePt t="43685" x="3449638" y="4937125"/>
          <p14:tracePt t="43783" x="3449638" y="4929188"/>
          <p14:tracePt t="44446" x="3424238" y="4911725"/>
          <p14:tracePt t="44457" x="3398838" y="4868863"/>
          <p14:tracePt t="44463" x="3398838" y="4860925"/>
          <p14:tracePt t="44473" x="3382963" y="4852988"/>
          <p14:tracePt t="44481" x="3365500" y="4843463"/>
          <p14:tracePt t="44487" x="3322638" y="4835525"/>
          <p14:tracePt t="44494" x="3279775" y="4835525"/>
          <p14:tracePt t="44503" x="3254375" y="4827588"/>
          <p14:tracePt t="44511" x="3238500" y="4827588"/>
          <p14:tracePt t="44519" x="3203575" y="4827588"/>
          <p14:tracePt t="44527" x="3178175" y="4827588"/>
          <p14:tracePt t="44534" x="3135313" y="4827588"/>
          <p14:tracePt t="44543" x="3094038" y="4827588"/>
          <p14:tracePt t="44550" x="3076575" y="4827588"/>
          <p14:tracePt t="44559" x="3033713" y="4827588"/>
          <p14:tracePt t="44566" x="2965450" y="4843463"/>
          <p14:tracePt t="44574" x="2932113" y="4852988"/>
          <p14:tracePt t="44582" x="2906713" y="4860925"/>
          <p14:tracePt t="44590" x="2881313" y="4860925"/>
          <p14:tracePt t="44599" x="2863850" y="4868863"/>
          <p14:tracePt t="44606" x="2846388" y="4878388"/>
          <p14:tracePt t="44615" x="2820988" y="4886325"/>
          <p14:tracePt t="44623" x="2805113" y="4894263"/>
          <p14:tracePt t="44641" x="2778125" y="4903788"/>
          <p14:tracePt t="44647" x="2770188" y="4903788"/>
          <p14:tracePt t="44657" x="2752725" y="4903788"/>
          <p14:tracePt t="44662" x="2719388" y="4911725"/>
          <p14:tracePt t="44671" x="2693988" y="4929188"/>
          <p14:tracePt t="44680" x="2686050" y="4929188"/>
          <p14:tracePt t="44686" x="2651125" y="4929188"/>
          <p14:tracePt t="44695" x="2633663" y="4929188"/>
          <p14:tracePt t="44702" x="2608263" y="4937125"/>
          <p14:tracePt t="44710" x="2582863" y="4937125"/>
          <p14:tracePt t="44719" x="2557463" y="4937125"/>
          <p14:tracePt t="44727" x="2541588" y="4937125"/>
          <p14:tracePt t="44735" x="2516188" y="4937125"/>
          <p14:tracePt t="44743" x="2498725" y="4937125"/>
          <p14:tracePt t="44758" x="2481263" y="4937125"/>
          <p14:tracePt t="44766" x="2473325" y="4937125"/>
          <p14:tracePt t="44774" x="2463800" y="4937125"/>
          <p14:tracePt t="44783" x="2447925" y="4937125"/>
          <p14:tracePt t="44790" x="2438400" y="4937125"/>
          <p14:tracePt t="44799" x="2430463" y="4937125"/>
          <p14:tracePt t="44807" x="2413000" y="4937125"/>
          <p14:tracePt t="44831" x="2397125" y="4937125"/>
          <p14:tracePt t="44841" x="2387600" y="4937125"/>
          <p14:tracePt t="44847" x="2371725" y="4937125"/>
          <p14:tracePt t="44857" x="2354263" y="4937125"/>
          <p14:tracePt t="44871" x="2336800" y="4937125"/>
          <p14:tracePt t="44887" x="2328863" y="4937125"/>
          <p14:tracePt t="44895" x="2311400" y="4937125"/>
          <p14:tracePt t="44911" x="2303463" y="4937125"/>
          <p14:tracePt t="44927" x="2293938" y="4937125"/>
          <p14:tracePt t="44943" x="2286000" y="4937125"/>
          <p14:tracePt t="44966" x="2278063" y="4946650"/>
          <p14:tracePt t="44990" x="2260600" y="4954588"/>
          <p14:tracePt t="45095" x="2260600" y="4962525"/>
          <p14:tracePt t="45120" x="2260600" y="4972050"/>
          <p14:tracePt t="45136" x="2260600" y="4979988"/>
          <p14:tracePt t="45199" x="2260600" y="4987925"/>
          <p14:tracePt t="45206" x="2268538" y="4997450"/>
          <p14:tracePt t="45232" x="2278063" y="4997450"/>
          <p14:tracePt t="45255" x="2278063" y="5005388"/>
          <p14:tracePt t="45272" x="2278063" y="5013325"/>
          <p14:tracePt t="45288" x="2286000" y="5022850"/>
          <p14:tracePt t="45336" x="2293938" y="5022850"/>
          <p14:tracePt t="45407" x="2311400" y="5022850"/>
          <p14:tracePt t="45424" x="2319338" y="5030788"/>
          <p14:tracePt t="45440" x="2328863" y="5030788"/>
          <p14:tracePt t="45456" x="2328863" y="5038725"/>
          <p14:tracePt t="45463" x="2336800" y="5038725"/>
          <p14:tracePt t="45471" x="2344738" y="5038725"/>
          <p14:tracePt t="45480" x="2362200" y="5038725"/>
          <p14:tracePt t="45487" x="2371725" y="5038725"/>
          <p14:tracePt t="45496" x="2379663" y="5048250"/>
          <p14:tracePt t="45503" x="2397125" y="5048250"/>
          <p14:tracePt t="45511" x="2405063" y="5048250"/>
          <p14:tracePt t="45527" x="2422525" y="5056188"/>
          <p14:tracePt t="45542" x="2430463" y="5056188"/>
          <p14:tracePt t="45550" x="2438400" y="5056188"/>
          <p14:tracePt t="45557" x="2463800" y="5056188"/>
          <p14:tracePt t="45566" x="2489200" y="5064125"/>
          <p14:tracePt t="45573" x="2516188" y="5073650"/>
          <p14:tracePt t="45582" x="2532063" y="5073650"/>
          <p14:tracePt t="45591" x="2566988" y="5073650"/>
          <p14:tracePt t="45598" x="2600325" y="5091113"/>
          <p14:tracePt t="45606" x="2633663" y="5091113"/>
          <p14:tracePt t="45625" x="2651125" y="5091113"/>
          <p14:tracePt t="45632" x="2660650" y="5091113"/>
          <p14:tracePt t="45641" x="2676525" y="5091113"/>
          <p14:tracePt t="45648" x="2693988" y="5091113"/>
          <p14:tracePt t="45658" x="2701925" y="5091113"/>
          <p14:tracePt t="45664" x="2744788" y="5091113"/>
          <p14:tracePt t="45672" x="2762250" y="5091113"/>
          <p14:tracePt t="45679" x="2787650" y="5091113"/>
          <p14:tracePt t="45688" x="2813050" y="5091113"/>
          <p14:tracePt t="45696" x="2830513" y="5091113"/>
          <p14:tracePt t="45703" x="2846388" y="5091113"/>
          <p14:tracePt t="45710" x="2871788" y="5091113"/>
          <p14:tracePt t="45718" x="2881313" y="5091113"/>
          <p14:tracePt t="45726" x="2889250" y="5091113"/>
          <p14:tracePt t="45742" x="2897188" y="5091113"/>
          <p14:tracePt t="45759" x="2906713" y="5091113"/>
          <p14:tracePt t="45782" x="2922588" y="5091113"/>
          <p14:tracePt t="45790" x="2932113" y="5091113"/>
          <p14:tracePt t="45798" x="2940050" y="5091113"/>
          <p14:tracePt t="45806" x="2949575" y="5091113"/>
          <p14:tracePt t="45814" x="2957513" y="5091113"/>
          <p14:tracePt t="45823" x="2982913" y="5091113"/>
          <p14:tracePt t="45831" x="2990850" y="5091113"/>
          <p14:tracePt t="45840" x="3000375" y="5091113"/>
          <p14:tracePt t="45846" x="3008313" y="5091113"/>
          <p14:tracePt t="45856" x="3025775" y="5091113"/>
          <p14:tracePt t="45879" x="3033713" y="5091113"/>
          <p14:tracePt t="45886" x="3041650" y="5091113"/>
          <p14:tracePt t="45906" x="3051175" y="5091113"/>
          <p14:tracePt t="45911" x="3059113" y="5091113"/>
          <p14:tracePt t="45927" x="3067050" y="5091113"/>
          <p14:tracePt t="45943" x="3084513" y="5091113"/>
          <p14:tracePt t="45950" x="3094038" y="5091113"/>
          <p14:tracePt t="45967" x="3109913" y="5091113"/>
          <p14:tracePt t="45975" x="3127375" y="5091113"/>
          <p14:tracePt t="45982" x="3135313" y="5091113"/>
          <p14:tracePt t="45990" x="3152775" y="5091113"/>
          <p14:tracePt t="45999" x="3160713" y="5091113"/>
          <p14:tracePt t="46015" x="3170238" y="5091113"/>
          <p14:tracePt t="46023" x="3178175" y="5091113"/>
          <p14:tracePt t="46042" x="3195638" y="5091113"/>
          <p14:tracePt t="46058" x="3203575" y="5091113"/>
          <p14:tracePt t="46064" x="3211513" y="5091113"/>
          <p14:tracePt t="46076" x="3221038" y="5091113"/>
          <p14:tracePt t="46081" x="3228975" y="5091113"/>
          <p14:tracePt t="46092" x="3238500" y="5091113"/>
          <p14:tracePt t="46105" x="3246438" y="5091113"/>
          <p14:tracePt t="46111" x="3254375" y="5081588"/>
          <p14:tracePt t="46120" x="3263900" y="5073650"/>
          <p14:tracePt t="46225" x="3271838" y="5073650"/>
          <p14:tracePt t="46248" x="3254375" y="5106988"/>
          <p14:tracePt t="46256" x="3195638" y="5124450"/>
          <p14:tracePt t="46264" x="3076575" y="5157788"/>
          <p14:tracePt t="46276" x="2965450" y="5157788"/>
          <p14:tracePt t="46280" x="2838450" y="5192713"/>
          <p14:tracePt t="46293" x="2762250" y="5200650"/>
          <p14:tracePt t="46297" x="2660650" y="5218113"/>
          <p14:tracePt t="46305" x="2549525" y="5235575"/>
          <p14:tracePt t="46311" x="2447925" y="5251450"/>
          <p14:tracePt t="46319" x="2413000" y="5251450"/>
          <p14:tracePt t="46327" x="2387600" y="5260975"/>
          <p14:tracePt t="46335" x="2379663" y="5268913"/>
          <p14:tracePt t="46344" x="2371725" y="5268913"/>
          <p14:tracePt t="46368" x="2362200" y="5268913"/>
          <p14:tracePt t="46409" x="2362200" y="5286375"/>
          <p14:tracePt t="46425" x="2362200" y="5294313"/>
          <p14:tracePt t="46440" x="2362200" y="5311775"/>
          <p14:tracePt t="46504" x="2362200" y="5327650"/>
          <p14:tracePt t="46512" x="2362200" y="5337175"/>
          <p14:tracePt t="46528" x="2371725" y="5337175"/>
          <p14:tracePt t="46536" x="2379663" y="5337175"/>
          <p14:tracePt t="46553" x="2397125" y="5337175"/>
          <p14:tracePt t="46559" x="2405063" y="5345113"/>
          <p14:tracePt t="46582" x="2430463" y="5345113"/>
          <p14:tracePt t="46624" x="2438400" y="5345113"/>
          <p14:tracePt t="46632" x="2447925" y="5353050"/>
          <p14:tracePt t="46640" x="2455863" y="5362575"/>
          <p14:tracePt t="46649" x="2455863" y="5380038"/>
          <p14:tracePt t="46664" x="2463800" y="5395913"/>
          <p14:tracePt t="46680" x="2463800" y="5405438"/>
          <p14:tracePt t="46690" x="2473325" y="5421313"/>
          <p14:tracePt t="46719" x="2473325" y="5438775"/>
          <p14:tracePt t="46728" x="2473325" y="5446713"/>
          <p14:tracePt t="46751" x="2473325" y="5464175"/>
          <p14:tracePt t="46760" x="2473325" y="5472113"/>
          <p14:tracePt t="46767" x="2473325" y="5497513"/>
          <p14:tracePt t="46776" x="2463800" y="5507038"/>
          <p14:tracePt t="46784" x="2455863" y="5524500"/>
          <p14:tracePt t="46791" x="2430463" y="5524500"/>
          <p14:tracePt t="46800" x="2405063" y="5532438"/>
          <p14:tracePt t="46809" x="2397125" y="5540375"/>
          <p14:tracePt t="46816" x="2371725" y="5540375"/>
          <p14:tracePt t="46825" x="2336800" y="5565775"/>
          <p14:tracePt t="46832" x="2328863" y="5565775"/>
          <p14:tracePt t="46841" x="2293938" y="5575300"/>
          <p14:tracePt t="46849" x="2260600" y="5575300"/>
          <p14:tracePt t="46858" x="2235200" y="5583238"/>
          <p14:tracePt t="46866" x="2217738" y="5583238"/>
          <p14:tracePt t="46875" x="2184400" y="5591175"/>
          <p14:tracePt t="46881" x="2149475" y="5591175"/>
          <p14:tracePt t="46892" x="2133600" y="5591175"/>
          <p14:tracePt t="46908" x="2108200" y="5591175"/>
          <p14:tracePt t="46912" x="2098675" y="5591175"/>
          <p14:tracePt t="46935" x="2090738" y="5591175"/>
          <p14:tracePt t="46943" x="2073275" y="5591175"/>
          <p14:tracePt t="46951" x="2065338" y="5591175"/>
          <p14:tracePt t="46960" x="2022475" y="5591175"/>
          <p14:tracePt t="46968" x="1979613" y="5591175"/>
          <p14:tracePt t="46976" x="1928813" y="5591175"/>
          <p14:tracePt t="46983" x="1885950" y="5591175"/>
          <p14:tracePt t="46991" x="1852613" y="5565775"/>
          <p14:tracePt t="46999" x="1827213" y="5549900"/>
          <p14:tracePt t="47008" x="1793875" y="5524500"/>
          <p14:tracePt t="47015" x="1766888" y="5507038"/>
          <p14:tracePt t="47023" x="1733550" y="5497513"/>
          <p14:tracePt t="47031" x="1716088" y="5481638"/>
          <p14:tracePt t="47040" x="1708150" y="5464175"/>
          <p14:tracePt t="47048" x="1682750" y="5446713"/>
          <p14:tracePt t="47057" x="1665288" y="5430838"/>
          <p14:tracePt t="47073" x="1657350" y="5405438"/>
          <p14:tracePt t="47079" x="1649413" y="5380038"/>
          <p14:tracePt t="47090" x="1639888" y="5362575"/>
          <p14:tracePt t="47095" x="1639888" y="5337175"/>
          <p14:tracePt t="47104" x="1614488" y="5286375"/>
          <p14:tracePt t="47113" x="1614488" y="5268913"/>
          <p14:tracePt t="47119" x="1614488" y="5235575"/>
          <p14:tracePt t="47128" x="1614488" y="5192713"/>
          <p14:tracePt t="47135" x="1606550" y="5167313"/>
          <p14:tracePt t="47144" x="1606550" y="5124450"/>
          <p14:tracePt t="47151" x="1606550" y="5099050"/>
          <p14:tracePt t="47160" x="1606550" y="5056188"/>
          <p14:tracePt t="47167" x="1606550" y="5048250"/>
          <p14:tracePt t="47176" x="1606550" y="5005388"/>
          <p14:tracePt t="47184" x="1606550" y="4979988"/>
          <p14:tracePt t="47191" x="1606550" y="4972050"/>
          <p14:tracePt t="47200" x="1606550" y="4954588"/>
          <p14:tracePt t="47208" x="1606550" y="4937125"/>
          <p14:tracePt t="47216" x="1614488" y="4919663"/>
          <p14:tracePt t="47226" x="1622425" y="4903788"/>
          <p14:tracePt t="47232" x="1649413" y="4878388"/>
          <p14:tracePt t="47241" x="1665288" y="4868863"/>
          <p14:tracePt t="47250" x="1690688" y="4868863"/>
          <p14:tracePt t="47258" x="1725613" y="4868863"/>
          <p14:tracePt t="47266" x="1758950" y="4868863"/>
          <p14:tracePt t="47274" x="1819275" y="4868863"/>
          <p14:tracePt t="47279" x="1860550" y="4868863"/>
          <p14:tracePt t="47290" x="1920875" y="4868863"/>
          <p14:tracePt t="47295" x="1963738" y="4868863"/>
          <p14:tracePt t="47304" x="2022475" y="4868863"/>
          <p14:tracePt t="47311" x="2065338" y="4868863"/>
          <p14:tracePt t="47319" x="2116138" y="4868863"/>
          <p14:tracePt t="47327" x="2133600" y="4868863"/>
          <p14:tracePt t="47335" x="2149475" y="4868863"/>
          <p14:tracePt t="47352" x="2159000" y="4868863"/>
          <p14:tracePt t="47368" x="2166938" y="4868863"/>
          <p14:tracePt t="47376" x="2174875" y="4868863"/>
          <p14:tracePt t="47385" x="2184400" y="4878388"/>
          <p14:tracePt t="47392" x="2192338" y="4886325"/>
          <p14:tracePt t="47400" x="2209800" y="4886325"/>
          <p14:tracePt t="47408" x="2209800" y="4894263"/>
          <p14:tracePt t="47417" x="2227263" y="4911725"/>
          <p14:tracePt t="47425" x="2243138" y="4919663"/>
          <p14:tracePt t="47432" x="2243138" y="4929188"/>
          <p14:tracePt t="47441" x="2252663" y="4937125"/>
          <p14:tracePt t="47448" x="2260600" y="4946650"/>
          <p14:tracePt t="47458" x="2268538" y="4954588"/>
          <p14:tracePt t="47465" x="2268538" y="4972050"/>
          <p14:tracePt t="47475" x="2278063" y="4997450"/>
          <p14:tracePt t="47481" x="2293938" y="5013325"/>
          <p14:tracePt t="47489" x="2293938" y="5030788"/>
          <p14:tracePt t="47496" x="2293938" y="5056188"/>
          <p14:tracePt t="47503" x="2303463" y="5073650"/>
          <p14:tracePt t="47511" x="2303463" y="5081588"/>
          <p14:tracePt t="47519" x="2303463" y="5099050"/>
          <p14:tracePt t="47527" x="2311400" y="5116513"/>
          <p14:tracePt t="47535" x="2311400" y="5141913"/>
          <p14:tracePt t="47542" x="2311400" y="5149850"/>
          <p14:tracePt t="47559" x="2311400" y="5167313"/>
          <p14:tracePt t="47566" x="2311400" y="5175250"/>
          <p14:tracePt t="47574" x="2319338" y="5183188"/>
          <p14:tracePt t="47583" x="2319338" y="5192713"/>
          <p14:tracePt t="47591" x="2319338" y="5200650"/>
          <p14:tracePt t="47599" x="2319338" y="5218113"/>
          <p14:tracePt t="47606" x="2319338" y="5243513"/>
          <p14:tracePt t="47623" x="2319338" y="5260975"/>
          <p14:tracePt t="47631" x="2319338" y="5268913"/>
          <p14:tracePt t="47639" x="2319338" y="5276850"/>
          <p14:tracePt t="47647" x="2319338" y="5294313"/>
          <p14:tracePt t="47656" x="2319338" y="5302250"/>
          <p14:tracePt t="47663" x="2319338" y="5311775"/>
          <p14:tracePt t="47672" x="2303463" y="5327650"/>
          <p14:tracePt t="47689" x="2293938" y="5353050"/>
          <p14:tracePt t="47704" x="2293938" y="5362575"/>
          <p14:tracePt t="47713" x="2293938" y="5370513"/>
          <p14:tracePt t="47720" x="2286000" y="5380038"/>
          <p14:tracePt t="47735" x="2278063" y="5387975"/>
          <p14:tracePt t="47744" x="2278063" y="5395913"/>
          <p14:tracePt t="47752" x="2268538" y="5405438"/>
          <p14:tracePt t="47761" x="2260600" y="5413375"/>
          <p14:tracePt t="47767" x="2252663" y="5421313"/>
          <p14:tracePt t="47776" x="2243138" y="5430838"/>
          <p14:tracePt t="47783" x="2235200" y="5438775"/>
          <p14:tracePt t="47791" x="2217738" y="5464175"/>
          <p14:tracePt t="47799" x="2209800" y="5472113"/>
          <p14:tracePt t="47808" x="2174875" y="5497513"/>
          <p14:tracePt t="47816" x="2159000" y="5514975"/>
          <p14:tracePt t="47832" x="2141538" y="5532438"/>
          <p14:tracePt t="47840" x="2116138" y="5540375"/>
          <p14:tracePt t="47848" x="2108200" y="5549900"/>
          <p14:tracePt t="47856" x="2090738" y="5549900"/>
          <p14:tracePt t="47863" x="2055813" y="5557838"/>
          <p14:tracePt t="47872" x="2022475" y="5557838"/>
          <p14:tracePt t="47880" x="2005013" y="5557838"/>
          <p14:tracePt t="47889" x="1963738" y="5557838"/>
          <p14:tracePt t="47896" x="1920875" y="5557838"/>
          <p14:tracePt t="47907" x="1895475" y="5557838"/>
          <p14:tracePt t="47911" x="1844675" y="5557838"/>
          <p14:tracePt t="47920" x="1801813" y="5540375"/>
          <p14:tracePt t="47929" x="1741488" y="5497513"/>
          <p14:tracePt t="47935" x="1708150" y="5472113"/>
          <p14:tracePt t="47945" x="1674813" y="5464175"/>
          <p14:tracePt t="47953" x="1622425" y="5421313"/>
          <p14:tracePt t="47959" x="1581150" y="5395913"/>
          <p14:tracePt t="47968" x="1530350" y="5370513"/>
          <p14:tracePt t="47976" x="1512888" y="5353050"/>
          <p14:tracePt t="47983" x="1462088" y="5319713"/>
          <p14:tracePt t="47991" x="1427163" y="5302250"/>
          <p14:tracePt t="47999" x="1411288" y="5286375"/>
          <p14:tracePt t="48008" x="1401763" y="5268913"/>
          <p14:tracePt t="48024" x="1393825" y="5260975"/>
          <p14:tracePt t="48033" x="1393825" y="5243513"/>
          <p14:tracePt t="48041" x="1393825" y="5208588"/>
          <p14:tracePt t="48048" x="1393825" y="5200650"/>
          <p14:tracePt t="48056" x="1393825" y="5183188"/>
          <p14:tracePt t="48064" x="1393825" y="5149850"/>
          <p14:tracePt t="48073" x="1393825" y="5124450"/>
          <p14:tracePt t="48081" x="1393825" y="5106988"/>
          <p14:tracePt t="48089" x="1393825" y="5064125"/>
          <p14:tracePt t="48097" x="1393825" y="5022850"/>
          <p14:tracePt t="48106" x="1393825" y="5005388"/>
          <p14:tracePt t="48112" x="1393825" y="4997450"/>
          <p14:tracePt t="48123" x="1393825" y="4972050"/>
          <p14:tracePt t="48129" x="1393825" y="4946650"/>
          <p14:tracePt t="48136" x="1393825" y="4929188"/>
          <p14:tracePt t="48145" x="1393825" y="4894263"/>
          <p14:tracePt t="48153" x="1401763" y="4868863"/>
          <p14:tracePt t="48161" x="1411288" y="4843463"/>
          <p14:tracePt t="48168" x="1419225" y="4835525"/>
          <p14:tracePt t="48178" x="1419225" y="4827588"/>
          <p14:tracePt t="48184" x="1444625" y="4810125"/>
          <p14:tracePt t="48193" x="1462088" y="4792663"/>
          <p14:tracePt t="48209" x="1477963" y="4767263"/>
          <p14:tracePt t="48216" x="1487488" y="4767263"/>
          <p14:tracePt t="48225" x="1504950" y="4767263"/>
          <p14:tracePt t="48232" x="1512888" y="4759325"/>
          <p14:tracePt t="48241" x="1520825" y="4749800"/>
          <p14:tracePt t="48249" x="1538288" y="4749800"/>
          <p14:tracePt t="48256" x="1563688" y="4749800"/>
          <p14:tracePt t="48264" x="1571625" y="4749800"/>
          <p14:tracePt t="48273" x="1581150" y="4749800"/>
          <p14:tracePt t="48280" x="1589088" y="4749800"/>
          <p14:tracePt t="48289" x="1614488" y="4749800"/>
          <p14:tracePt t="48297" x="1631950" y="4749800"/>
          <p14:tracePt t="48306" x="1657350" y="4749800"/>
          <p14:tracePt t="48313" x="1682750" y="4749800"/>
          <p14:tracePt t="48323" x="1716088" y="4749800"/>
          <p14:tracePt t="48329" x="1741488" y="4749800"/>
          <p14:tracePt t="48337" x="1766888" y="4749800"/>
          <p14:tracePt t="48345" x="1809750" y="4749800"/>
          <p14:tracePt t="48352" x="1844675" y="4749800"/>
          <p14:tracePt t="48361" x="1878013" y="4749800"/>
          <p14:tracePt t="48369" x="1903413" y="4767263"/>
          <p14:tracePt t="48377" x="1928813" y="4775200"/>
          <p14:tracePt t="48385" x="1954213" y="4792663"/>
          <p14:tracePt t="48393" x="1963738" y="4792663"/>
          <p14:tracePt t="48400" x="1979613" y="4802188"/>
          <p14:tracePt t="48408" x="1989138" y="4802188"/>
          <p14:tracePt t="48418" x="1997075" y="4802188"/>
          <p14:tracePt t="48426" x="2005013" y="4810125"/>
          <p14:tracePt t="48433" x="2005013" y="4818063"/>
          <p14:tracePt t="48441" x="2022475" y="4818063"/>
          <p14:tracePt t="48448" x="2030413" y="4827588"/>
          <p14:tracePt t="48456" x="2047875" y="4852988"/>
          <p14:tracePt t="48465" x="2065338" y="4860925"/>
          <p14:tracePt t="48472" x="2082800" y="4868863"/>
          <p14:tracePt t="48481" x="2082800" y="4886325"/>
          <p14:tracePt t="48489" x="2108200" y="4903788"/>
          <p14:tracePt t="48497" x="2124075" y="4919663"/>
          <p14:tracePt t="48507" x="2133600" y="4929188"/>
          <p14:tracePt t="48512" x="2141538" y="4946650"/>
          <p14:tracePt t="48522" x="2141538" y="4954588"/>
          <p14:tracePt t="48537" x="2149475" y="4972050"/>
          <p14:tracePt t="48546" x="2149475" y="4979988"/>
          <p14:tracePt t="48552" x="2159000" y="4979988"/>
          <p14:tracePt t="48560" x="2166938" y="5005388"/>
          <p14:tracePt t="48576" x="2166938" y="5022850"/>
          <p14:tracePt t="48592" x="2184400" y="5030788"/>
          <p14:tracePt t="48602" x="2192338" y="5048250"/>
          <p14:tracePt t="48609" x="2192338" y="5056188"/>
          <p14:tracePt t="48618" x="2209800" y="5073650"/>
          <p14:tracePt t="48624" x="2209800" y="5081588"/>
          <p14:tracePt t="48633" x="2217738" y="5091113"/>
          <p14:tracePt t="48641" x="2227263" y="5091113"/>
          <p14:tracePt t="48658" x="2227263" y="5099050"/>
          <p14:tracePt t="48665" x="2235200" y="5116513"/>
          <p14:tracePt t="48690" x="2235200" y="5124450"/>
          <p14:tracePt t="48713" x="2235200" y="5132388"/>
          <p14:tracePt t="48722" x="2235200" y="5141913"/>
          <p14:tracePt t="48731" x="2243138" y="5141913"/>
          <p14:tracePt t="48742" x="2252663" y="5149850"/>
          <p14:tracePt t="48809" x="2260600" y="5149850"/>
          <p14:tracePt t="48825" x="2278063" y="5149850"/>
          <p14:tracePt t="48841" x="2303463" y="5149850"/>
          <p14:tracePt t="48849" x="2303463" y="5157788"/>
          <p14:tracePt t="48865" x="2303463" y="5167313"/>
          <p14:tracePt t="48874" x="2303463" y="5175250"/>
          <p14:tracePt t="48882" x="2303463" y="5192713"/>
          <p14:tracePt t="48891" x="2328863" y="5243513"/>
          <p14:tracePt t="48898" x="2328863" y="5260975"/>
          <p14:tracePt t="48910" x="2336800" y="5268913"/>
          <p14:tracePt t="48914" x="2336800" y="5286375"/>
          <p14:tracePt t="50531" x="2336800" y="5294313"/>
          <p14:tracePt t="50603" x="2328863" y="5302250"/>
          <p14:tracePt t="50643" x="2319338" y="5302250"/>
          <p14:tracePt t="50690" x="2311400" y="5302250"/>
          <p14:tracePt t="50704" x="2303463" y="5294313"/>
          <p14:tracePt t="50721" x="2293938" y="5294313"/>
          <p14:tracePt t="50794" x="2293938" y="5286375"/>
          <p14:tracePt t="50866" x="2286000" y="5286375"/>
          <p14:tracePt t="50874" x="2278063" y="5286375"/>
          <p14:tracePt t="50889" x="2268538" y="5286375"/>
          <p14:tracePt t="50898" x="2260600" y="5286375"/>
          <p14:tracePt t="50908" x="2252663" y="5286375"/>
          <p14:tracePt t="50914" x="2243138" y="5286375"/>
          <p14:tracePt t="50924" x="2235200" y="5286375"/>
          <p14:tracePt t="50955" x="2227263" y="5286375"/>
          <p14:tracePt t="50962" x="2209800" y="5286375"/>
          <p14:tracePt t="50975" x="2192338" y="5286375"/>
          <p14:tracePt t="50987" x="2184400" y="5276850"/>
          <p14:tracePt t="50994" x="2174875" y="5276850"/>
          <p14:tracePt t="51010" x="2166938" y="5276850"/>
          <p14:tracePt t="51019" x="2159000" y="5276850"/>
          <p14:tracePt t="51027" x="2149475" y="5276850"/>
          <p14:tracePt t="51034" x="2141538" y="5276850"/>
          <p14:tracePt t="51051" x="2124075" y="5276850"/>
          <p14:tracePt t="51074" x="2090738" y="5276850"/>
          <p14:tracePt t="51090" x="2073275" y="5276850"/>
          <p14:tracePt t="51098" x="2065338" y="5276850"/>
          <p14:tracePt t="51107" x="2055813" y="5276850"/>
          <p14:tracePt t="51114" x="2047875" y="5276850"/>
          <p14:tracePt t="51125" x="2039938" y="5276850"/>
          <p14:tracePt t="51131" x="2022475" y="5276850"/>
          <p14:tracePt t="51142" x="2014538" y="5276850"/>
          <p14:tracePt t="51146" x="2005013" y="5276850"/>
          <p14:tracePt t="51158" x="1989138" y="5276850"/>
          <p14:tracePt t="51162" x="1979613" y="5276850"/>
          <p14:tracePt t="51171" x="1971675" y="5276850"/>
          <p14:tracePt t="51187" x="1963738" y="5276850"/>
          <p14:tracePt t="51274" x="1954213" y="5276850"/>
          <p14:tracePt t="51387" x="1946275" y="5276850"/>
          <p14:tracePt t="51410" x="1938338" y="5276850"/>
          <p14:tracePt t="51466" x="1928813" y="5276850"/>
          <p14:tracePt t="51483" x="1920875" y="5276850"/>
          <p14:tracePt t="51490" x="1911350" y="5276850"/>
          <p14:tracePt t="51505" x="1895475" y="5276850"/>
          <p14:tracePt t="51522" x="1878013" y="5276850"/>
          <p14:tracePt t="51530" x="1870075" y="5276850"/>
          <p14:tracePt t="51542" x="1860550" y="5276850"/>
          <p14:tracePt t="51546" x="1852613" y="5276850"/>
          <p14:tracePt t="51558" x="1835150" y="5276850"/>
          <p14:tracePt t="51563" x="1819275" y="5276850"/>
          <p14:tracePt t="51575" x="1809750" y="5276850"/>
          <p14:tracePt t="51579" x="1776413" y="5276850"/>
          <p14:tracePt t="51587" x="1766888" y="5276850"/>
          <p14:tracePt t="51594" x="1741488" y="5276850"/>
          <p14:tracePt t="51601" x="1725613" y="5276850"/>
          <p14:tracePt t="51610" x="1716088" y="5276850"/>
          <p14:tracePt t="51618" x="1700213" y="5276850"/>
          <p14:tracePt t="51625" x="1682750" y="5276850"/>
          <p14:tracePt t="51650" x="1674813" y="5276850"/>
          <p14:tracePt t="51658" x="1665288" y="5276850"/>
          <p14:tracePt t="51675" x="1649413" y="5276850"/>
          <p14:tracePt t="51682" x="1639888" y="5276850"/>
          <p14:tracePt t="51691" x="1631950" y="5276850"/>
          <p14:tracePt t="51698" x="1614488" y="5276850"/>
          <p14:tracePt t="51707" x="1606550" y="5276850"/>
          <p14:tracePt t="51713" x="1581150" y="5276850"/>
          <p14:tracePt t="51720" x="1563688" y="5276850"/>
          <p14:tracePt t="51729" x="1555750" y="5276850"/>
          <p14:tracePt t="51736" x="1520825" y="5276850"/>
          <p14:tracePt t="51745" x="1504950" y="5276850"/>
          <p14:tracePt t="51754" x="1487488" y="5276850"/>
          <p14:tracePt t="51761" x="1477963" y="5276850"/>
          <p14:tracePt t="51769" x="1462088" y="5276850"/>
          <p14:tracePt t="51778" x="1444625" y="5276850"/>
          <p14:tracePt t="51786" x="1427163" y="5276850"/>
          <p14:tracePt t="51794" x="1411288" y="5276850"/>
          <p14:tracePt t="51801" x="1385888" y="5268913"/>
          <p14:tracePt t="51809" x="1368425" y="5268913"/>
          <p14:tracePt t="51818" x="1350963" y="5268913"/>
          <p14:tracePt t="51826" x="1325563" y="5268913"/>
          <p14:tracePt t="51833" x="1300163" y="5268913"/>
          <p14:tracePt t="51842" x="1282700" y="5268913"/>
          <p14:tracePt t="51850" x="1266825" y="5268913"/>
          <p14:tracePt t="51858" x="1257300" y="5268913"/>
          <p14:tracePt t="51866" x="1241425" y="5268913"/>
          <p14:tracePt t="51881" x="1231900" y="5268913"/>
          <p14:tracePt t="51892" x="1223963" y="5268913"/>
          <p14:tracePt t="51898" x="1216025" y="5268913"/>
          <p14:tracePt t="51904" x="1206500" y="5251450"/>
          <p14:tracePt t="51913" x="1198563" y="5251450"/>
          <p14:tracePt t="51922" x="1189038" y="5251450"/>
          <p14:tracePt t="51929" x="1181100" y="5243513"/>
          <p14:tracePt t="51946" x="1173163" y="5243513"/>
          <p14:tracePt t="51955" x="1163638" y="5243513"/>
          <p14:tracePt t="51972" x="1155700" y="5243513"/>
          <p14:tracePt t="52035" x="1138238" y="5251450"/>
          <p14:tracePt t="52052" x="1122363" y="5260975"/>
          <p14:tracePt t="52068" x="1112838" y="5268913"/>
          <p14:tracePt t="52084" x="1104900" y="5268913"/>
          <p14:tracePt t="52091" x="1087438" y="5276850"/>
          <p14:tracePt t="52107" x="1079500" y="5286375"/>
          <p14:tracePt t="52122" x="1069975" y="5294313"/>
          <p14:tracePt t="52131" x="1054100" y="5294313"/>
          <p14:tracePt t="52139" x="1044575" y="5294313"/>
          <p14:tracePt t="52155" x="1036638" y="5302250"/>
          <p14:tracePt t="52162" x="1019175" y="5311775"/>
          <p14:tracePt t="52173" x="1011238" y="5319713"/>
          <p14:tracePt t="52179" x="1003300" y="5327650"/>
          <p14:tracePt t="52189" x="993775" y="5327650"/>
          <p14:tracePt t="52194" x="985838" y="5345113"/>
          <p14:tracePt t="52203" x="960438" y="5370513"/>
          <p14:tracePt t="52212" x="935038" y="5387975"/>
          <p14:tracePt t="52218" x="917575" y="5405438"/>
          <p14:tracePt t="52228" x="900113" y="5430838"/>
          <p14:tracePt t="52234" x="892175" y="5446713"/>
          <p14:tracePt t="52243" x="874713" y="5472113"/>
          <p14:tracePt t="52250" x="858838" y="5497513"/>
          <p14:tracePt t="52260" x="841375" y="5507038"/>
          <p14:tracePt t="52266" x="833438" y="5524500"/>
          <p14:tracePt t="52274" x="823913" y="5532438"/>
          <p14:tracePt t="52282" x="823913" y="5540375"/>
          <p14:tracePt t="52299" x="808038" y="5549900"/>
          <p14:tracePt t="52475" x="808038" y="5557838"/>
          <p14:tracePt t="52483" x="808038" y="5565775"/>
          <p14:tracePt t="52507" x="808038" y="5575300"/>
          <p14:tracePt t="52523" x="815975" y="5575300"/>
          <p14:tracePt t="52531" x="823913" y="5583238"/>
          <p14:tracePt t="52547" x="833438" y="5583238"/>
          <p14:tracePt t="52564" x="841375" y="5583238"/>
          <p14:tracePt t="52575" x="849313" y="5591175"/>
          <p14:tracePt t="52590" x="849313" y="5608638"/>
          <p14:tracePt t="52596" x="858838" y="5608638"/>
          <p14:tracePt t="52604" x="866775" y="5608638"/>
          <p14:tracePt t="52611" x="874713" y="5608638"/>
          <p14:tracePt t="52627" x="892175" y="5616575"/>
          <p14:tracePt t="52636" x="909638" y="5616575"/>
          <p14:tracePt t="52643" x="917575" y="5616575"/>
          <p14:tracePt t="52651" x="925513" y="5616575"/>
          <p14:tracePt t="52660" x="942975" y="5626100"/>
          <p14:tracePt t="52675" x="952500" y="5626100"/>
          <p14:tracePt t="52682" x="960438" y="5626100"/>
          <p14:tracePt t="52698" x="968375" y="5626100"/>
          <p14:tracePt t="52706" x="977900" y="5626100"/>
          <p14:tracePt t="52714" x="985838" y="5626100"/>
          <p14:tracePt t="52721" x="993775" y="5626100"/>
          <p14:tracePt t="52730" x="1003300" y="5626100"/>
          <p14:tracePt t="52738" x="1011238" y="5626100"/>
          <p14:tracePt t="52745" x="1019175" y="5626100"/>
          <p14:tracePt t="52753" x="1028700" y="5626100"/>
          <p14:tracePt t="52762" x="1036638" y="5626100"/>
          <p14:tracePt t="52769" x="1044575" y="5626100"/>
          <p14:tracePt t="52787" x="1054100" y="5626100"/>
          <p14:tracePt t="52803" x="1062038" y="5616575"/>
          <p14:tracePt t="52818" x="1079500" y="5616575"/>
          <p14:tracePt t="52826" x="1087438" y="5616575"/>
          <p14:tracePt t="52835" x="1104900" y="5616575"/>
          <p14:tracePt t="52842" x="1112838" y="5608638"/>
          <p14:tracePt t="52851" x="1122363" y="5608638"/>
          <p14:tracePt t="52858" x="1138238" y="5608638"/>
          <p14:tracePt t="52867" x="1147763" y="5608638"/>
          <p14:tracePt t="52875" x="1163638" y="5608638"/>
          <p14:tracePt t="52882" x="1189038" y="5608638"/>
          <p14:tracePt t="52890" x="1198563" y="5608638"/>
          <p14:tracePt t="52906" x="1223963" y="5608638"/>
          <p14:tracePt t="52914" x="1257300" y="5616575"/>
          <p14:tracePt t="52922" x="1266825" y="5616575"/>
          <p14:tracePt t="52930" x="1282700" y="5616575"/>
          <p14:tracePt t="52939" x="1292225" y="5626100"/>
          <p14:tracePt t="52947" x="1325563" y="5626100"/>
          <p14:tracePt t="52955" x="1343025" y="5626100"/>
          <p14:tracePt t="52962" x="1376363" y="5634038"/>
          <p14:tracePt t="52972" x="1385888" y="5634038"/>
          <p14:tracePt t="52978" x="1411288" y="5634038"/>
          <p14:tracePt t="52989" x="1436688" y="5634038"/>
          <p14:tracePt t="52994" x="1452563" y="5634038"/>
          <p14:tracePt t="53003" x="1470025" y="5634038"/>
          <p14:tracePt t="53011" x="1504950" y="5634038"/>
          <p14:tracePt t="53019" x="1512888" y="5634038"/>
          <p14:tracePt t="53027" x="1538288" y="5634038"/>
          <p14:tracePt t="53034" x="1546225" y="5634038"/>
          <p14:tracePt t="53042" x="1563688" y="5634038"/>
          <p14:tracePt t="53050" x="1581150" y="5634038"/>
          <p14:tracePt t="53059" x="1597025" y="5634038"/>
          <p14:tracePt t="53067" x="1631950" y="5634038"/>
          <p14:tracePt t="53075" x="1649413" y="5634038"/>
          <p14:tracePt t="53082" x="1657350" y="5634038"/>
          <p14:tracePt t="53090" x="1682750" y="5634038"/>
          <p14:tracePt t="53098" x="1690688" y="5634038"/>
          <p14:tracePt t="53106" x="1708150" y="5634038"/>
          <p14:tracePt t="53116" x="1716088" y="5634038"/>
          <p14:tracePt t="53130" x="1741488" y="5634038"/>
          <p14:tracePt t="53137" x="1751013" y="5634038"/>
          <p14:tracePt t="53145" x="1758950" y="5634038"/>
          <p14:tracePt t="53153" x="1766888" y="5634038"/>
          <p14:tracePt t="53161" x="1776413" y="5634038"/>
          <p14:tracePt t="53177" x="1793875" y="5634038"/>
          <p14:tracePt t="53186" x="1801813" y="5641975"/>
          <p14:tracePt t="53193" x="1819275" y="5641975"/>
          <p14:tracePt t="53201" x="1835150" y="5651500"/>
          <p14:tracePt t="53218" x="1852613" y="5651500"/>
          <p14:tracePt t="53225" x="1870075" y="5651500"/>
          <p14:tracePt t="53234" x="1870075" y="5659438"/>
          <p14:tracePt t="53242" x="1878013" y="5659438"/>
          <p14:tracePt t="53259" x="1885950" y="5659438"/>
          <p14:tracePt t="53267" x="1895475" y="5659438"/>
          <p14:tracePt t="53275" x="1903413" y="5659438"/>
          <p14:tracePt t="53283" x="1911350" y="5659438"/>
          <p14:tracePt t="53299" x="1920875" y="5659438"/>
          <p14:tracePt t="53307" x="1928813" y="5659438"/>
          <p14:tracePt t="53315" x="1938338" y="5659438"/>
          <p14:tracePt t="53331" x="1946275" y="5659438"/>
          <p14:tracePt t="53338" x="1963738" y="5659438"/>
          <p14:tracePt t="53355" x="1971675" y="5668963"/>
          <p14:tracePt t="53362" x="1989138" y="5668963"/>
          <p14:tracePt t="53379" x="1997075" y="5668963"/>
          <p14:tracePt t="53388" x="2005013" y="5668963"/>
          <p14:tracePt t="53394" x="2014538" y="5668963"/>
          <p14:tracePt t="53403" x="2022475" y="5668963"/>
          <p14:tracePt t="53411" x="2030413" y="5668963"/>
          <p14:tracePt t="53419" x="2039938" y="5668963"/>
          <p14:tracePt t="53434" x="2047875" y="5668963"/>
          <p14:tracePt t="53451" x="2065338" y="5668963"/>
          <p14:tracePt t="53467" x="2082800" y="5668963"/>
          <p14:tracePt t="53482" x="2098675" y="5676900"/>
          <p14:tracePt t="53506" x="2098675" y="5684838"/>
          <p14:tracePt t="53531" x="2108200" y="5684838"/>
          <p14:tracePt t="53539" x="2116138" y="5694363"/>
          <p14:tracePt t="53643" x="2124075" y="5694363"/>
          <p14:tracePt t="53730" x="2133600" y="5694363"/>
          <p14:tracePt t="53754" x="2141538" y="5694363"/>
          <p14:tracePt t="53769" x="2149475" y="5694363"/>
          <p14:tracePt t="53779" x="2159000" y="5694363"/>
          <p14:tracePt t="53795" x="2174875" y="5694363"/>
          <p14:tracePt t="53802" x="2184400" y="5694363"/>
          <p14:tracePt t="53810" x="2192338" y="5694363"/>
          <p14:tracePt t="53819" x="2217738" y="5694363"/>
          <p14:tracePt t="53826" x="2227263" y="5694363"/>
          <p14:tracePt t="53834" x="2252663" y="5676900"/>
          <p14:tracePt t="53843" x="2260600" y="5676900"/>
          <p14:tracePt t="53851" x="2268538" y="5676900"/>
          <p14:tracePt t="53858" x="2293938" y="5668963"/>
          <p14:tracePt t="53867" x="2328863" y="5668963"/>
          <p14:tracePt t="53875" x="2354263" y="5668963"/>
          <p14:tracePt t="53888" x="2371725" y="5668963"/>
          <p14:tracePt t="53890" x="2405063" y="5668963"/>
          <p14:tracePt t="53899" x="2447925" y="5668963"/>
          <p14:tracePt t="53908" x="2481263" y="5668963"/>
          <p14:tracePt t="53915" x="2498725" y="5668963"/>
          <p14:tracePt t="53923" x="2516188" y="5668963"/>
          <p14:tracePt t="53930" x="2541588" y="5668963"/>
          <p14:tracePt t="53947" x="2566988" y="5668963"/>
          <p14:tracePt t="53955" x="2574925" y="5668963"/>
          <p14:tracePt t="53963" x="2582863" y="5668963"/>
          <p14:tracePt t="53971" x="2617788" y="5668963"/>
          <p14:tracePt t="53979" x="2633663" y="5668963"/>
          <p14:tracePt t="53988" x="2686050" y="5668963"/>
          <p14:tracePt t="53994" x="2711450" y="5668963"/>
          <p14:tracePt t="54004" x="2752725" y="5668963"/>
          <p14:tracePt t="54011" x="2787650" y="5668963"/>
          <p14:tracePt t="54023" x="2805113" y="5668963"/>
          <p14:tracePt t="54029" x="2846388" y="5668963"/>
          <p14:tracePt t="54036" x="2871788" y="5668963"/>
          <p14:tracePt t="54044" x="2897188" y="5668963"/>
          <p14:tracePt t="54051" x="2906713" y="5668963"/>
          <p14:tracePt t="54059" x="2932113" y="5668963"/>
          <p14:tracePt t="54067" x="2957513" y="5668963"/>
          <p14:tracePt t="54075" x="2982913" y="5676900"/>
          <p14:tracePt t="54083" x="2990850" y="5676900"/>
          <p14:tracePt t="54091" x="3016250" y="5684838"/>
          <p14:tracePt t="54099" x="3059113" y="5694363"/>
          <p14:tracePt t="54107" x="3094038" y="5694363"/>
          <p14:tracePt t="54115" x="3135313" y="5694363"/>
          <p14:tracePt t="54124" x="3152775" y="5694363"/>
          <p14:tracePt t="54131" x="3178175" y="5694363"/>
          <p14:tracePt t="54139" x="3203575" y="5694363"/>
          <p14:tracePt t="54147" x="3221038" y="5694363"/>
          <p14:tracePt t="54155" x="3238500" y="5694363"/>
          <p14:tracePt t="54163" x="3246438" y="5694363"/>
          <p14:tracePt t="54172" x="3254375" y="5694363"/>
          <p14:tracePt t="54196" x="3263900" y="5694363"/>
          <p14:tracePt t="54205" x="3271838" y="5694363"/>
          <p14:tracePt t="54211" x="3289300" y="5694363"/>
          <p14:tracePt t="54227" x="3305175" y="5694363"/>
          <p14:tracePt t="54236" x="3314700" y="5694363"/>
          <p14:tracePt t="54251" x="3322638" y="5694363"/>
          <p14:tracePt t="54267" x="3340100" y="5694363"/>
          <p14:tracePt t="54283" x="3348038" y="5694363"/>
          <p14:tracePt t="54291" x="3355975" y="5694363"/>
          <p14:tracePt t="54300" x="3365500" y="5694363"/>
          <p14:tracePt t="54323" x="3373438" y="5694363"/>
          <p14:tracePt t="54348" x="3382963" y="5694363"/>
          <p14:tracePt t="54420" x="3390900" y="5694363"/>
          <p14:tracePt t="54460" x="3398838" y="5684838"/>
          <p14:tracePt t="54484" x="3408363" y="5684838"/>
          <p14:tracePt t="54517" x="3416300" y="5684838"/>
          <p14:tracePt t="54533" x="3424238" y="5684838"/>
          <p14:tracePt t="54556" x="3433763" y="5684838"/>
          <p14:tracePt t="54565" x="3441700" y="5684838"/>
          <p14:tracePt t="54668" x="3449638" y="5676900"/>
          <p14:tracePt t="54676" x="3449638" y="5668963"/>
          <p14:tracePt t="54693" x="3459163" y="5668963"/>
          <p14:tracePt t="54731" x="3459163" y="5651500"/>
          <p14:tracePt t="54820" x="3459163" y="5641975"/>
          <p14:tracePt t="54829" x="3441700" y="5641975"/>
          <p14:tracePt t="54838" x="3424238" y="5641975"/>
          <p14:tracePt t="54848" x="3398838" y="5641975"/>
          <p14:tracePt t="54852" x="3355975" y="5641975"/>
          <p14:tracePt t="54859" x="3305175" y="5641975"/>
          <p14:tracePt t="54868" x="3254375" y="5641975"/>
          <p14:tracePt t="54875" x="3221038" y="5634038"/>
          <p14:tracePt t="54884" x="3127375" y="5616575"/>
          <p14:tracePt t="54892" x="3067050" y="5608638"/>
          <p14:tracePt t="54899" x="3000375" y="5591175"/>
          <p14:tracePt t="54907" x="2922588" y="5583238"/>
          <p14:tracePt t="54915" x="2846388" y="5565775"/>
          <p14:tracePt t="54923" x="2736850" y="5532438"/>
          <p14:tracePt t="54931" x="2676525" y="5532438"/>
          <p14:tracePt t="54939" x="2557463" y="5497513"/>
          <p14:tracePt t="54946" x="2498725" y="5472113"/>
          <p14:tracePt t="54954" x="2397125" y="5446713"/>
          <p14:tracePt t="54962" x="2336800" y="5421313"/>
          <p14:tracePt t="54970" x="2278063" y="5395913"/>
          <p14:tracePt t="54978" x="2184400" y="5380038"/>
          <p14:tracePt t="54986" x="2149475" y="5353050"/>
          <p14:tracePt t="54994" x="2116138" y="5345113"/>
          <p14:tracePt t="55002" x="2098675" y="5345113"/>
          <p14:tracePt t="55010" x="2082800" y="5327650"/>
          <p14:tracePt t="55019" x="2073275" y="5327650"/>
          <p14:tracePt t="55026" x="2055813" y="5311775"/>
          <p14:tracePt t="55035" x="2055813" y="5302250"/>
          <p14:tracePt t="55042" x="2047875" y="5302250"/>
          <p14:tracePt t="55050" x="2039938" y="5286375"/>
          <p14:tracePt t="55058" x="2030413" y="5260975"/>
          <p14:tracePt t="55074" x="2014538" y="5243513"/>
          <p14:tracePt t="55083" x="2005013" y="5218113"/>
          <p14:tracePt t="55090" x="1997075" y="5175250"/>
          <p14:tracePt t="55099" x="1997075" y="5132388"/>
          <p14:tracePt t="55107" x="1997075" y="5099050"/>
          <p14:tracePt t="55115" x="1997075" y="5073650"/>
          <p14:tracePt t="55123" x="1997075" y="5030788"/>
          <p14:tracePt t="55131" x="2005013" y="4997450"/>
          <p14:tracePt t="55140" x="2022475" y="4979988"/>
          <p14:tracePt t="55148" x="2090738" y="4962525"/>
          <p14:tracePt t="55155" x="2124075" y="4962525"/>
          <p14:tracePt t="55164" x="2192338" y="4954588"/>
          <p14:tracePt t="55172" x="2260600" y="4954588"/>
          <p14:tracePt t="55180" x="2328863" y="4954588"/>
          <p14:tracePt t="55189" x="2430463" y="4954588"/>
          <p14:tracePt t="55196" x="2541588" y="4954588"/>
          <p14:tracePt t="55205" x="2643188" y="4972050"/>
          <p14:tracePt t="55211" x="2770188" y="4987925"/>
          <p14:tracePt t="55222" x="2914650" y="5013325"/>
          <p14:tracePt t="55229" x="3041650" y="5038725"/>
          <p14:tracePt t="55239" x="3160713" y="5064125"/>
          <p14:tracePt t="55244" x="3238500" y="5081588"/>
          <p14:tracePt t="55251" x="3297238" y="5099050"/>
          <p14:tracePt t="55259" x="3382963" y="5124450"/>
          <p14:tracePt t="55268" x="3416300" y="5141913"/>
          <p14:tracePt t="55275" x="3459163" y="5167313"/>
          <p14:tracePt t="55284" x="3492500" y="5183188"/>
          <p14:tracePt t="55292" x="3527425" y="5218113"/>
          <p14:tracePt t="55300" x="3543300" y="5226050"/>
          <p14:tracePt t="55307" x="3560763" y="5235575"/>
          <p14:tracePt t="55316" x="3568700" y="5243513"/>
          <p14:tracePt t="55324" x="3594100" y="5268913"/>
          <p14:tracePt t="55332" x="3619500" y="5294313"/>
          <p14:tracePt t="55339" x="3671888" y="5337175"/>
          <p14:tracePt t="55348" x="3687763" y="5353050"/>
          <p14:tracePt t="55355" x="3705225" y="5362575"/>
          <p14:tracePt t="55364" x="3713163" y="5380038"/>
          <p14:tracePt t="55372" x="3722688" y="5387975"/>
          <p14:tracePt t="55380" x="3730625" y="5405438"/>
          <p14:tracePt t="55389" x="3738563" y="5421313"/>
          <p14:tracePt t="55396" x="3738563" y="5446713"/>
          <p14:tracePt t="55405" x="3748088" y="5464175"/>
          <p14:tracePt t="55412" x="3748088" y="5481638"/>
          <p14:tracePt t="55422" x="3748088" y="5507038"/>
          <p14:tracePt t="55428" x="3748088" y="5514975"/>
          <p14:tracePt t="55439" x="3748088" y="5532438"/>
          <p14:tracePt t="55444" x="3748088" y="5540375"/>
          <p14:tracePt t="55460" x="3748088" y="5565775"/>
          <p14:tracePt t="55476" x="3748088" y="5575300"/>
          <p14:tracePt t="55483" x="3748088" y="5591175"/>
          <p14:tracePt t="55492" x="3748088" y="5600700"/>
          <p14:tracePt t="55508" x="3748088" y="5608638"/>
          <p14:tracePt t="55516" x="3748088" y="5616575"/>
          <p14:tracePt t="55677" x="3748088" y="5634038"/>
          <p14:tracePt t="55684" x="3748088" y="5641975"/>
          <p14:tracePt t="55708" x="3748088" y="5659438"/>
          <p14:tracePt t="55724" x="3738563" y="5668963"/>
          <p14:tracePt t="56141" x="3730625" y="5668963"/>
          <p14:tracePt t="56165" x="3713163" y="5668963"/>
          <p14:tracePt t="56181" x="3697288" y="5668963"/>
          <p14:tracePt t="56189" x="3662363" y="5668963"/>
          <p14:tracePt t="56197" x="3654425" y="5668963"/>
          <p14:tracePt t="56206" x="3636963" y="5668963"/>
          <p14:tracePt t="56212" x="3603625" y="5668963"/>
          <p14:tracePt t="56221" x="3560763" y="5668963"/>
          <p14:tracePt t="56229" x="3517900" y="5668963"/>
          <p14:tracePt t="56237" x="3459163" y="5668963"/>
          <p14:tracePt t="56244" x="3416300" y="5668963"/>
          <p14:tracePt t="56255" x="3365500" y="5668963"/>
          <p14:tracePt t="56260" x="3305175" y="5668963"/>
          <p14:tracePt t="56269" x="3246438" y="5651500"/>
          <p14:tracePt t="56277" x="3186113" y="5651500"/>
          <p14:tracePt t="56284" x="3127375" y="5641975"/>
          <p14:tracePt t="56294" x="3076575" y="5634038"/>
          <p14:tracePt t="56301" x="2990850" y="5626100"/>
          <p14:tracePt t="56310" x="2932113" y="5616575"/>
          <p14:tracePt t="56316" x="2863850" y="5600700"/>
          <p14:tracePt t="56325" x="2744788" y="5600700"/>
          <p14:tracePt t="56332" x="2668588" y="5583238"/>
          <p14:tracePt t="56340" x="2582863" y="5575300"/>
          <p14:tracePt t="56348" x="2524125" y="5549900"/>
          <p14:tracePt t="56357" x="2438400" y="5540375"/>
          <p14:tracePt t="56364" x="2405063" y="5540375"/>
          <p14:tracePt t="56373" x="2371725" y="5532438"/>
          <p14:tracePt t="56382" x="2328863" y="5514975"/>
          <p14:tracePt t="56390" x="2293938" y="5514975"/>
          <p14:tracePt t="56399" x="2268538" y="5507038"/>
          <p14:tracePt t="56407" x="2235200" y="5507038"/>
          <p14:tracePt t="56415" x="2209800" y="5507038"/>
          <p14:tracePt t="56423" x="2192338" y="5507038"/>
          <p14:tracePt t="56430" x="2149475" y="5507038"/>
          <p14:tracePt t="56441" x="2116138" y="5507038"/>
          <p14:tracePt t="56445" x="2108200" y="5507038"/>
          <p14:tracePt t="56457" x="2065338" y="5507038"/>
          <p14:tracePt t="56462" x="2039938" y="5507038"/>
          <p14:tracePt t="56474" x="2005013" y="5514975"/>
          <p14:tracePt t="56478" x="1989138" y="5524500"/>
          <p14:tracePt t="56486" x="1971675" y="5532438"/>
          <p14:tracePt t="56493" x="1938338" y="5557838"/>
          <p14:tracePt t="56502" x="1928813" y="5557838"/>
          <p14:tracePt t="56508" x="1911350" y="5575300"/>
          <p14:tracePt t="56525" x="1895475" y="5591175"/>
          <p14:tracePt t="56532" x="1885950" y="5608638"/>
          <p14:tracePt t="56541" x="1870075" y="5616575"/>
          <p14:tracePt t="56549" x="1860550" y="5634038"/>
          <p14:tracePt t="56556" x="1844675" y="5651500"/>
          <p14:tracePt t="56565" x="1844675" y="5659438"/>
          <p14:tracePt t="56573" x="1835150" y="5659438"/>
          <p14:tracePt t="56582" x="1827213" y="5668963"/>
          <p14:tracePt t="56590" x="1809750" y="5676900"/>
          <p14:tracePt t="56607" x="1801813" y="5676900"/>
          <p14:tracePt t="56614" x="1793875" y="5694363"/>
          <p14:tracePt t="56623" x="1784350" y="5702300"/>
          <p14:tracePt t="56641" x="1776413" y="5719763"/>
          <p14:tracePt t="56645" x="1758950" y="5735638"/>
          <p14:tracePt t="56657" x="1741488" y="5761038"/>
          <p14:tracePt t="56673" x="1733550" y="5770563"/>
          <p14:tracePt t="56677" x="1716088" y="5788025"/>
          <p14:tracePt t="56702" x="1700213" y="5795963"/>
          <p14:tracePt t="56709" x="1682750" y="5813425"/>
          <p14:tracePt t="56724" x="1665288" y="5829300"/>
          <p14:tracePt t="56732" x="1657350" y="5829300"/>
          <p14:tracePt t="56741" x="1631950" y="5846763"/>
          <p14:tracePt t="56748" x="1606550" y="5846763"/>
          <p14:tracePt t="56756" x="1589088" y="5846763"/>
          <p14:tracePt t="56764" x="1555750" y="5846763"/>
          <p14:tracePt t="56772" x="1512888" y="5854700"/>
          <p14:tracePt t="56780" x="1477963" y="5854700"/>
          <p14:tracePt t="56789" x="1427163" y="5854700"/>
          <p14:tracePt t="56797" x="1376363" y="5880100"/>
          <p14:tracePt t="56804" x="1343025" y="5880100"/>
          <p14:tracePt t="56812" x="1333500" y="5880100"/>
          <p14:tracePt t="56820" x="1308100" y="5880100"/>
          <p14:tracePt t="56827" x="1266825" y="5880100"/>
          <p14:tracePt t="56837" x="1249363" y="5880100"/>
          <p14:tracePt t="56844" x="1231900" y="5880100"/>
          <p14:tracePt t="56852" x="1198563" y="5880100"/>
          <p14:tracePt t="56860" x="1181100" y="5880100"/>
          <p14:tracePt t="56869" x="1155700" y="5880100"/>
          <p14:tracePt t="56876" x="1130300" y="5880100"/>
          <p14:tracePt t="56884" x="1104900" y="5880100"/>
          <p14:tracePt t="56892" x="1087438" y="5872163"/>
          <p14:tracePt t="56900" x="1054100" y="5864225"/>
          <p14:tracePt t="56909" x="1044575" y="5864225"/>
          <p14:tracePt t="56917" x="1028700" y="5854700"/>
          <p14:tracePt t="56932" x="1019175" y="5846763"/>
          <p14:tracePt t="56940" x="1011238" y="5846763"/>
          <p14:tracePt t="56948" x="1011238" y="5838825"/>
          <p14:tracePt t="56956" x="1011238" y="5829300"/>
          <p14:tracePt t="56965" x="1003300" y="5829300"/>
          <p14:tracePt t="56973" x="1003300" y="5795963"/>
          <p14:tracePt t="56981" x="1003300" y="5753100"/>
          <p14:tracePt t="56988" x="1003300" y="5727700"/>
          <p14:tracePt t="56997" x="1003300" y="5684838"/>
          <p14:tracePt t="57005" x="1003300" y="5608638"/>
          <p14:tracePt t="57012" x="1036638" y="5575300"/>
          <p14:tracePt t="57021" x="1087438" y="5507038"/>
          <p14:tracePt t="57029" x="1130300" y="5456238"/>
          <p14:tracePt t="57037" x="1181100" y="5405438"/>
          <p14:tracePt t="57044" x="1249363" y="5370513"/>
          <p14:tracePt t="57055" x="1308100" y="5353050"/>
          <p14:tracePt t="57060" x="1343025" y="5345113"/>
          <p14:tracePt t="57071" x="1427163" y="5319713"/>
          <p14:tracePt t="57077" x="1470025" y="5311775"/>
          <p14:tracePt t="57085" x="1546225" y="5311775"/>
          <p14:tracePt t="57093" x="1589088" y="5302250"/>
          <p14:tracePt t="57100" x="1631950" y="5302250"/>
          <p14:tracePt t="57110" x="1665288" y="5302250"/>
          <p14:tracePt t="57117" x="1733550" y="5302250"/>
          <p14:tracePt t="57126" x="1793875" y="5302250"/>
          <p14:tracePt t="57132" x="1819275" y="5302250"/>
          <p14:tracePt t="57141" x="1878013" y="5302250"/>
          <p14:tracePt t="57149" x="1895475" y="5302250"/>
          <p14:tracePt t="57157" x="1954213" y="5302250"/>
          <p14:tracePt t="57164" x="1997075" y="5302250"/>
          <p14:tracePt t="57173" x="2039938" y="5302250"/>
          <p14:tracePt t="57181" x="2082800" y="5302250"/>
          <p14:tracePt t="57188" x="2124075" y="5302250"/>
          <p14:tracePt t="57197" x="2184400" y="5302250"/>
          <p14:tracePt t="57206" x="2209800" y="5302250"/>
          <p14:tracePt t="57213" x="2252663" y="5319713"/>
          <p14:tracePt t="57222" x="2311400" y="5327650"/>
          <p14:tracePt t="57229" x="2328863" y="5337175"/>
          <p14:tracePt t="57239" x="2362200" y="5353050"/>
          <p14:tracePt t="57246" x="2397125" y="5362575"/>
          <p14:tracePt t="57256" x="2405063" y="5370513"/>
          <p14:tracePt t="57261" x="2438400" y="5380038"/>
          <p14:tracePt t="57271" x="2455863" y="5387975"/>
          <p14:tracePt t="57277" x="2473325" y="5413375"/>
          <p14:tracePt t="57285" x="2481263" y="5413375"/>
          <p14:tracePt t="57302" x="2489200" y="5421313"/>
          <p14:tracePt t="57309" x="2498725" y="5421313"/>
          <p14:tracePt t="57326" x="2506663" y="5430838"/>
          <p14:tracePt t="57358" x="2516188" y="5430838"/>
          <p14:tracePt t="57365" x="2516188" y="5438775"/>
          <p14:tracePt t="57373" x="2516188" y="5446713"/>
          <p14:tracePt t="57382" x="2524125" y="5456238"/>
          <p14:tracePt t="57390" x="2524125" y="5464175"/>
          <p14:tracePt t="57397" x="2524125" y="5472113"/>
          <p14:tracePt t="57406" x="2524125" y="5497513"/>
          <p14:tracePt t="57413" x="2524125" y="5524500"/>
          <p14:tracePt t="57423" x="2524125" y="5540375"/>
          <p14:tracePt t="57430" x="2524125" y="5565775"/>
          <p14:tracePt t="57439" x="2524125" y="5575300"/>
          <p14:tracePt t="57446" x="2516188" y="5591175"/>
          <p14:tracePt t="57458" x="2498725" y="5616575"/>
          <p14:tracePt t="57462" x="2489200" y="5626100"/>
          <p14:tracePt t="57473" x="2489200" y="5634038"/>
          <p14:tracePt t="57477" x="2473325" y="5651500"/>
          <p14:tracePt t="57493" x="2455863" y="5651500"/>
          <p14:tracePt t="57502" x="2438400" y="5659438"/>
          <p14:tracePt t="57508" x="2430463" y="5668963"/>
          <p14:tracePt t="57517" x="2413000" y="5676900"/>
          <p14:tracePt t="57525" x="2397125" y="5684838"/>
          <p14:tracePt t="57532" x="2387600" y="5694363"/>
          <p14:tracePt t="57541" x="2379663" y="5702300"/>
          <p14:tracePt t="57549" x="2344738" y="5710238"/>
          <p14:tracePt t="57557" x="2344738" y="5719763"/>
          <p14:tracePt t="57564" x="2336800" y="5719763"/>
          <p14:tracePt t="57573" x="2319338" y="5719763"/>
          <p14:tracePt t="57581" x="2311400" y="5727700"/>
          <p14:tracePt t="57605" x="2303463" y="5735638"/>
          <p14:tracePt t="57613" x="2293938" y="5735638"/>
          <p14:tracePt t="57628" x="2286000" y="5735638"/>
          <p14:tracePt t="57638" x="2278063" y="5735638"/>
          <p14:tracePt t="57661" x="2260600" y="5753100"/>
          <p14:tracePt t="58151" x="2286000" y="5745163"/>
          <p14:tracePt t="58158" x="2303463" y="5745163"/>
          <p14:tracePt t="58167" x="2336800" y="5745163"/>
          <p14:tracePt t="58176" x="2344738" y="5745163"/>
          <p14:tracePt t="58183" x="2362200" y="5745163"/>
          <p14:tracePt t="58191" x="2371725" y="5745163"/>
          <p14:tracePt t="58205" x="2379663" y="5745163"/>
          <p14:tracePt t="58213" x="2387600" y="5745163"/>
          <p14:tracePt t="58694" x="2379663" y="5745163"/>
          <p14:tracePt t="58719" x="2371725" y="5753100"/>
          <p14:tracePt t="58791" x="2362200" y="5753100"/>
          <p14:tracePt t="58798" x="2344738" y="5745163"/>
          <p14:tracePt t="58815" x="2336800" y="5735638"/>
          <p14:tracePt t="58823" x="2328863" y="5727700"/>
          <p14:tracePt t="58829" x="2319338" y="5727700"/>
          <p14:tracePt t="58845" x="2319338" y="5719763"/>
          <p14:tracePt t="58910" x="2311400" y="5719763"/>
          <p14:tracePt t="58919" x="2303463" y="5727700"/>
          <p14:tracePt t="58942" x="2303463" y="5745163"/>
          <p14:tracePt t="58950" x="2303463" y="5753100"/>
          <p14:tracePt t="58966" x="2303463" y="5761038"/>
          <p14:tracePt t="58974" x="2303463" y="5778500"/>
          <p14:tracePt t="59094" x="2311400" y="5761038"/>
          <p14:tracePt t="59111" x="2336800" y="5745163"/>
          <p14:tracePt t="59143" x="2344738" y="5735638"/>
          <p14:tracePt t="59174" x="2354263" y="5735638"/>
          <p14:tracePt t="59182" x="2371725" y="5727700"/>
          <p14:tracePt t="59191" x="2379663" y="5727700"/>
          <p14:tracePt t="59199" x="2397125" y="5727700"/>
          <p14:tracePt t="59205" x="2413000" y="5727700"/>
          <p14:tracePt t="59214" x="2430463" y="5727700"/>
          <p14:tracePt t="59223" x="2455863" y="5727700"/>
          <p14:tracePt t="59231" x="2463800" y="5727700"/>
          <p14:tracePt t="59239" x="2489200" y="5727700"/>
          <p14:tracePt t="59246" x="2498725" y="5727700"/>
          <p14:tracePt t="59256" x="2516188" y="5727700"/>
          <p14:tracePt t="59263" x="2524125" y="5727700"/>
          <p14:tracePt t="59273" x="2532063" y="5727700"/>
          <p14:tracePt t="59279" x="2549525" y="5727700"/>
          <p14:tracePt t="59290" x="2557463" y="5727700"/>
          <p14:tracePt t="59294" x="2582863" y="5727700"/>
          <p14:tracePt t="59306" x="2592388" y="5727700"/>
          <p14:tracePt t="59310" x="2608263" y="5727700"/>
          <p14:tracePt t="59318" x="2625725" y="5727700"/>
          <p14:tracePt t="59326" x="2651125" y="5735638"/>
          <p14:tracePt t="59333" x="2660650" y="5735638"/>
          <p14:tracePt t="59341" x="2668588" y="5745163"/>
          <p14:tracePt t="59349" x="2693988" y="5761038"/>
          <p14:tracePt t="59359" x="2719388" y="5778500"/>
          <p14:tracePt t="59365" x="2727325" y="5778500"/>
          <p14:tracePt t="59372" x="2744788" y="5778500"/>
          <p14:tracePt t="59380" x="2770188" y="5788025"/>
          <p14:tracePt t="59388" x="2787650" y="5795963"/>
          <p14:tracePt t="59396" x="2820988" y="5803900"/>
          <p14:tracePt t="59405" x="2838450" y="5813425"/>
          <p14:tracePt t="59413" x="2863850" y="5821363"/>
          <p14:tracePt t="59421" x="2871788" y="5821363"/>
          <p14:tracePt t="59430" x="2889250" y="5829300"/>
          <p14:tracePt t="59438" x="2906713" y="5829300"/>
          <p14:tracePt t="59446" x="2922588" y="5838825"/>
          <p14:tracePt t="59454" x="2940050" y="5838825"/>
          <p14:tracePt t="59461" x="2949575" y="5838825"/>
          <p14:tracePt t="59470" x="2965450" y="5838825"/>
          <p14:tracePt t="59477" x="2974975" y="5838825"/>
          <p14:tracePt t="59494" x="2990850" y="5838825"/>
          <p14:tracePt t="59504" x="3000375" y="5838825"/>
          <p14:tracePt t="59518" x="3025775" y="5846763"/>
          <p14:tracePt t="59526" x="3033713" y="5846763"/>
          <p14:tracePt t="59533" x="3041650" y="5846763"/>
          <p14:tracePt t="59542" x="3051175" y="5846763"/>
          <p14:tracePt t="59550" x="3059113" y="5846763"/>
          <p14:tracePt t="59566" x="3067050" y="5846763"/>
          <p14:tracePt t="59598" x="3076575" y="5846763"/>
          <p14:tracePt t="59606" x="3084513" y="5846763"/>
          <p14:tracePt t="59743" x="3094038" y="5854700"/>
          <p14:tracePt t="59766" x="3094038" y="5864225"/>
          <p14:tracePt t="59782" x="3101975" y="5880100"/>
          <p14:tracePt t="59910" x="3101975" y="5872163"/>
          <p14:tracePt t="59934" x="3101975" y="5864225"/>
          <p14:tracePt t="59951" x="3101975" y="5854700"/>
          <p14:tracePt t="59974" x="3109913" y="5846763"/>
          <p14:tracePt t="60000" x="3109913" y="5838825"/>
          <p14:tracePt t="60040" x="3109913" y="5829300"/>
          <p14:tracePt t="60055" x="3109913" y="5821363"/>
          <p14:tracePt t="60479" x="3119438" y="5813425"/>
          <p14:tracePt t="60608" x="3119438" y="5821363"/>
          <p14:tracePt t="60615" x="3109913" y="5829300"/>
          <p14:tracePt t="60623" x="3094038" y="5846763"/>
          <p14:tracePt t="60632" x="3067050" y="5864225"/>
          <p14:tracePt t="60640" x="3051175" y="5872163"/>
          <p14:tracePt t="60649" x="3025775" y="5872163"/>
          <p14:tracePt t="60655" x="3000375" y="5880100"/>
          <p14:tracePt t="60663" x="2990850" y="5880100"/>
          <p14:tracePt t="60672" x="2974975" y="5889625"/>
          <p14:tracePt t="60679" x="2949575" y="5889625"/>
          <p14:tracePt t="60689" x="2932113" y="5897563"/>
          <p14:tracePt t="60696" x="2906713" y="5905500"/>
          <p14:tracePt t="60706" x="2881313" y="5905500"/>
          <p14:tracePt t="60713" x="2855913" y="5915025"/>
          <p14:tracePt t="60723" x="2830513" y="5915025"/>
          <p14:tracePt t="60727" x="2813050" y="5915025"/>
          <p14:tracePt t="60740" x="2770188" y="5915025"/>
          <p14:tracePt t="60743" x="2744788" y="5915025"/>
          <p14:tracePt t="60752" x="2719388" y="5915025"/>
          <p14:tracePt t="60759" x="2701925" y="5915025"/>
          <p14:tracePt t="60767" x="2686050" y="5915025"/>
          <p14:tracePt t="60774" x="2676525" y="5915025"/>
          <p14:tracePt t="60782" x="2651125" y="5915025"/>
          <p14:tracePt t="60790" x="2643188" y="5915025"/>
          <p14:tracePt t="60798" x="2625725" y="5915025"/>
          <p14:tracePt t="60806" x="2608263" y="5915025"/>
          <p14:tracePt t="60814" x="2592388" y="5915025"/>
          <p14:tracePt t="60822" x="2566988" y="5915025"/>
          <p14:tracePt t="60831" x="2549525" y="5922963"/>
          <p14:tracePt t="60839" x="2516188" y="5932488"/>
          <p14:tracePt t="60848" x="2498725" y="5932488"/>
          <p14:tracePt t="60856" x="2473325" y="5940425"/>
          <p14:tracePt t="60863" x="2447925" y="5948363"/>
          <p14:tracePt t="60872" x="2422525" y="5957888"/>
          <p14:tracePt t="60880" x="2405063" y="5965825"/>
          <p14:tracePt t="60889" x="2397125" y="5965825"/>
          <p14:tracePt t="60895" x="2379663" y="5965825"/>
          <p14:tracePt t="60907" x="2379663" y="5973763"/>
          <p14:tracePt t="60911" x="2354263" y="5983288"/>
          <p14:tracePt t="60926" x="2354263" y="5991225"/>
          <p14:tracePt t="60937" x="2336800" y="5991225"/>
          <p14:tracePt t="60950" x="2319338" y="5999163"/>
          <p14:tracePt t="60958" x="2311400" y="5999163"/>
          <p14:tracePt t="60966" x="2303463" y="6016625"/>
          <p14:tracePt t="60974" x="2286000" y="6016625"/>
          <p14:tracePt t="60991" x="2278063" y="6016625"/>
          <p14:tracePt t="60999" x="2260600" y="6016625"/>
          <p14:tracePt t="61007" x="2252663" y="6024563"/>
          <p14:tracePt t="61031" x="2235200" y="6034088"/>
          <p14:tracePt t="61047" x="2227263" y="6034088"/>
          <p14:tracePt t="61062" x="2217738" y="6034088"/>
          <p14:tracePt t="61079" x="2200275" y="6034088"/>
          <p14:tracePt t="61087" x="2200275" y="6042025"/>
          <p14:tracePt t="61095" x="2192338" y="6042025"/>
          <p14:tracePt t="61104" x="2174875" y="6049963"/>
          <p14:tracePt t="61192" x="2166938" y="6049963"/>
          <p14:tracePt t="61200" x="2159000" y="6049963"/>
          <p14:tracePt t="61232" x="2149475" y="6049963"/>
          <p14:tracePt t="61239" x="2141538" y="6049963"/>
          <p14:tracePt t="61247" x="2133600" y="6049963"/>
          <p14:tracePt t="61257" x="2124075" y="6059488"/>
          <p14:tracePt t="61273" x="2108200" y="6067425"/>
          <p14:tracePt t="61279" x="2098675" y="6067425"/>
          <p14:tracePt t="61288" x="2098675" y="6076950"/>
          <p14:tracePt t="61296" x="2082800" y="6076950"/>
          <p14:tracePt t="61305" x="2073275" y="6084888"/>
          <p14:tracePt t="61313" x="2065338" y="6084888"/>
          <p14:tracePt t="61322" x="2055813" y="6092825"/>
          <p14:tracePt t="61328" x="2047875" y="6102350"/>
          <p14:tracePt t="61368" x="2039938" y="6102350"/>
          <p14:tracePt t="61384" x="2030413" y="6110288"/>
          <p14:tracePt t="61416" x="2030413" y="6127750"/>
          <p14:tracePt t="61495" x="2030413" y="6135688"/>
          <p14:tracePt t="61503" x="2030413" y="6143625"/>
          <p14:tracePt t="61511" x="2047875" y="6161088"/>
          <p14:tracePt t="61527" x="2065338" y="6186488"/>
          <p14:tracePt t="61537" x="2082800" y="6186488"/>
          <p14:tracePt t="61542" x="2098675" y="6203950"/>
          <p14:tracePt t="61560" x="2116138" y="6221413"/>
          <p14:tracePt t="61592" x="2116138" y="6229350"/>
          <p14:tracePt t="61616" x="2124075" y="6229350"/>
          <p14:tracePt t="61623" x="2133600" y="6229350"/>
          <p14:tracePt t="61631" x="2141538" y="6229350"/>
          <p14:tracePt t="61639" x="2149475" y="6229350"/>
          <p14:tracePt t="61647" x="2159000" y="6229350"/>
          <p14:tracePt t="61654" x="2166938" y="6229350"/>
          <p14:tracePt t="61662" x="2184400" y="6229350"/>
          <p14:tracePt t="61672" x="2192338" y="6229350"/>
          <p14:tracePt t="61679" x="2209800" y="6229350"/>
          <p14:tracePt t="61688" x="2217738" y="6229350"/>
          <p14:tracePt t="61705" x="2227263" y="6221413"/>
          <p14:tracePt t="61711" x="2243138" y="6211888"/>
          <p14:tracePt t="61816" x="2252663" y="6211888"/>
          <p14:tracePt t="62064" x="2260600" y="6211888"/>
          <p14:tracePt t="62177" x="2268538" y="6211888"/>
          <p14:tracePt t="62185" x="2268538" y="6221413"/>
          <p14:tracePt t="62201" x="2278063" y="6221413"/>
          <p14:tracePt t="62209" x="2286000" y="6221413"/>
          <p14:tracePt t="62217" x="2303463" y="6221413"/>
          <p14:tracePt t="62224" x="2319338" y="6221413"/>
          <p14:tracePt t="62233" x="2328863" y="6221413"/>
          <p14:tracePt t="62240" x="2354263" y="6221413"/>
          <p14:tracePt t="62249" x="2379663" y="6221413"/>
          <p14:tracePt t="62255" x="2397125" y="6221413"/>
          <p14:tracePt t="62264" x="2455863" y="6221413"/>
          <p14:tracePt t="62272" x="2481263" y="6221413"/>
          <p14:tracePt t="62281" x="2532063" y="6203950"/>
          <p14:tracePt t="62290" x="2574925" y="6203950"/>
          <p14:tracePt t="62296" x="2608263" y="6203950"/>
          <p14:tracePt t="62305" x="2625725" y="6194425"/>
          <p14:tracePt t="62312" x="2651125" y="6194425"/>
          <p14:tracePt t="62322" x="2676525" y="6186488"/>
          <p14:tracePt t="62329" x="2719388" y="6186488"/>
          <p14:tracePt t="62338" x="2736850" y="6186488"/>
          <p14:tracePt t="62345" x="2762250" y="6178550"/>
          <p14:tracePt t="62356" x="2787650" y="6178550"/>
          <p14:tracePt t="62361" x="2795588" y="6178550"/>
          <p14:tracePt t="62371" x="2813050" y="6178550"/>
          <p14:tracePt t="62376" x="2846388" y="6178550"/>
          <p14:tracePt t="62385" x="2863850" y="6178550"/>
          <p14:tracePt t="62392" x="2889250" y="6178550"/>
          <p14:tracePt t="62402" x="2897188" y="6178550"/>
          <p14:tracePt t="62408" x="2922588" y="6178550"/>
          <p14:tracePt t="62417" x="2940050" y="6178550"/>
          <p14:tracePt t="62431" x="2957513" y="6178550"/>
          <p14:tracePt t="62440" x="2965450" y="6178550"/>
          <p14:tracePt t="62448" x="2974975" y="6178550"/>
          <p14:tracePt t="62464" x="2982913" y="6178550"/>
          <p14:tracePt t="62481" x="3000375" y="6178550"/>
          <p14:tracePt t="62489" x="3016250" y="6161088"/>
          <p14:tracePt t="62505" x="3025775" y="6161088"/>
          <p14:tracePt t="62512" x="3033713" y="6161088"/>
          <p14:tracePt t="62584" x="3041650" y="6161088"/>
          <p14:tracePt t="62696" x="3051175" y="6153150"/>
          <p14:tracePt t="62928" x="3067050" y="6153150"/>
          <p14:tracePt t="63112" x="3076575" y="6153150"/>
          <p14:tracePt t="63136" x="3084513" y="6153150"/>
          <p14:tracePt t="63264" x="3094038" y="6143625"/>
          <p14:tracePt t="63280" x="3094038" y="6127750"/>
          <p14:tracePt t="63288" x="3101975" y="6127750"/>
          <p14:tracePt t="63352" x="3109913" y="6127750"/>
          <p14:tracePt t="63360" x="3152775" y="6127750"/>
          <p14:tracePt t="63369" x="3203575" y="6153150"/>
          <p14:tracePt t="63377" x="3263900" y="6169025"/>
          <p14:tracePt t="63384" x="3289300" y="6178550"/>
          <p14:tracePt t="63391" x="3322638" y="6194425"/>
          <p14:tracePt t="63399" x="3322638" y="6203950"/>
          <p14:tracePt t="63408" x="3330575" y="6229350"/>
          <p14:tracePt t="63415" x="3330575" y="6237288"/>
          <p14:tracePt t="63424" x="3330575" y="6246813"/>
          <p14:tracePt t="63472" x="3330575" y="6254750"/>
          <p14:tracePt t="63584" x="3348038" y="6262688"/>
          <p14:tracePt t="64137" x="3355975" y="6237288"/>
          <p14:tracePt t="64145" x="3373438" y="6237288"/>
          <p14:tracePt t="64152" x="3449638" y="6211888"/>
          <p14:tracePt t="64163" x="3509963" y="6211888"/>
          <p14:tracePt t="64170" x="3560763" y="6203950"/>
          <p14:tracePt t="64176" x="3619500" y="6194425"/>
          <p14:tracePt t="64189" x="3713163" y="6194425"/>
          <p14:tracePt t="64193" x="3816350" y="6194425"/>
          <p14:tracePt t="64203" x="3925888" y="6194425"/>
          <p14:tracePt t="64208" x="4011613" y="6194425"/>
          <p14:tracePt t="64216" x="4087813" y="6194425"/>
          <p14:tracePt t="64224" x="4206875" y="6194425"/>
          <p14:tracePt t="64232" x="4325938" y="6194425"/>
          <p14:tracePt t="64241" x="4452938" y="6194425"/>
          <p14:tracePt t="64249" x="4579938" y="6194425"/>
          <p14:tracePt t="64256" x="4691063" y="6194425"/>
          <p14:tracePt t="64264" x="4852988" y="6169025"/>
          <p14:tracePt t="64273" x="5013325" y="6143625"/>
          <p14:tracePt t="64280" x="5235575" y="6102350"/>
          <p14:tracePt t="64288" x="5472113" y="6016625"/>
          <p14:tracePt t="64296" x="5761038" y="5932488"/>
          <p14:tracePt t="64304" x="6042025" y="5864225"/>
          <p14:tracePt t="64312" x="6356350" y="5813425"/>
          <p14:tracePt t="64320" x="6662738" y="5761038"/>
          <p14:tracePt t="64328" x="6934200" y="5735638"/>
          <p14:tracePt t="64336" x="7205663" y="5702300"/>
          <p14:tracePt t="64344" x="7453313" y="5668963"/>
          <p14:tracePt t="64353" x="7673975" y="5641975"/>
          <p14:tracePt t="64361" x="7810500" y="5626100"/>
          <p14:tracePt t="64369" x="7954963" y="5616575"/>
          <p14:tracePt t="64376" x="8089900" y="5608638"/>
          <p14:tracePt t="64385" x="8191500" y="5608638"/>
          <p14:tracePt t="64392" x="8251825" y="5600700"/>
          <p14:tracePt t="64402" x="8335963" y="5600700"/>
          <p14:tracePt t="64408" x="8388350" y="5583238"/>
          <p14:tracePt t="64416" x="8455025" y="5565775"/>
          <p14:tracePt t="64424" x="8489950" y="5557838"/>
          <p14:tracePt t="64432" x="8566150" y="5549900"/>
          <p14:tracePt t="64441" x="8583613" y="5540375"/>
          <p14:tracePt t="64449" x="8609013" y="5532438"/>
          <p14:tracePt t="64457" x="8616950" y="5532438"/>
          <p14:tracePt t="64465" x="8634413" y="5524500"/>
          <p14:tracePt t="64473" x="8634413" y="5514975"/>
          <p14:tracePt t="64497" x="8642350" y="5514975"/>
          <p14:tracePt t="64537" x="8651875" y="5507038"/>
          <p14:tracePt t="64642" x="8651875" y="5514975"/>
          <p14:tracePt t="64649" x="8651875" y="5532438"/>
          <p14:tracePt t="64657" x="8624888" y="5540375"/>
          <p14:tracePt t="64665" x="8548688" y="5565775"/>
          <p14:tracePt t="64673" x="8489950" y="5565775"/>
          <p14:tracePt t="64680" x="8429625" y="5575300"/>
          <p14:tracePt t="64688" x="8378825" y="5575300"/>
          <p14:tracePt t="64697" x="8328025" y="5575300"/>
          <p14:tracePt t="64704" x="8259763" y="5575300"/>
          <p14:tracePt t="64712" x="8191500" y="5575300"/>
          <p14:tracePt t="64720" x="8115300" y="5575300"/>
          <p14:tracePt t="64728" x="8047038" y="5575300"/>
          <p14:tracePt t="64736" x="7970838" y="5575300"/>
          <p14:tracePt t="64744" x="7902575" y="5575300"/>
          <p14:tracePt t="64753" x="7843838" y="5575300"/>
          <p14:tracePt t="64760" x="7783513" y="5575300"/>
          <p14:tracePt t="64769" x="7742238" y="5575300"/>
          <p14:tracePt t="64777" x="7724775" y="5575300"/>
          <p14:tracePt t="64786" x="7716838" y="5575300"/>
          <p14:tracePt t="64850" x="7699375" y="5565775"/>
          <p14:tracePt t="64865" x="7681913" y="5549900"/>
          <p14:tracePt t="64874" x="7666038" y="5532438"/>
          <p14:tracePt t="64881" x="7666038" y="5524500"/>
          <p14:tracePt t="64890" x="7656513" y="5524500"/>
          <p14:tracePt t="64905" x="7639050" y="5507038"/>
          <p14:tracePt t="64912" x="7631113" y="5507038"/>
          <p14:tracePt t="64928" x="7623175" y="5497513"/>
          <p14:tracePt t="64945" x="7613650" y="5489575"/>
          <p14:tracePt t="64954" x="7613650" y="5464175"/>
          <p14:tracePt t="64961" x="7605713" y="5446713"/>
          <p14:tracePt t="64970" x="7597775" y="5421313"/>
          <p14:tracePt t="64977" x="7580313" y="5370513"/>
          <p14:tracePt t="64987" x="7537450" y="5327650"/>
          <p14:tracePt t="64994" x="7494588" y="5276850"/>
          <p14:tracePt t="65003" x="7469188" y="5243513"/>
          <p14:tracePt t="65010" x="7453313" y="5226050"/>
          <p14:tracePt t="65017" x="7427913" y="5192713"/>
          <p14:tracePt t="65024" x="7418388" y="5175250"/>
          <p14:tracePt t="65032" x="7410450" y="5167313"/>
          <p14:tracePt t="65040" x="7410450" y="5149850"/>
          <p14:tracePt t="65048" x="7402513" y="5141913"/>
          <p14:tracePt t="65056" x="7392988" y="5132388"/>
          <p14:tracePt t="65064" x="7392988" y="5124450"/>
          <p14:tracePt t="65071" x="7385050" y="5116513"/>
          <p14:tracePt t="65079" x="7385050" y="5106988"/>
          <p14:tracePt t="65095" x="7359650" y="5091113"/>
          <p14:tracePt t="65113" x="7350125" y="5064125"/>
          <p14:tracePt t="65121" x="7350125" y="5056188"/>
          <p14:tracePt t="65130" x="7350125" y="5038725"/>
          <p14:tracePt t="65137" x="7342188" y="5030788"/>
          <p14:tracePt t="65145" x="7342188" y="5013325"/>
          <p14:tracePt t="65153" x="7342188" y="4997450"/>
          <p14:tracePt t="65161" x="7334250" y="4979988"/>
          <p14:tracePt t="65170" x="7334250" y="4972050"/>
          <p14:tracePt t="65177" x="7334250" y="4946650"/>
          <p14:tracePt t="65188" x="7334250" y="4911725"/>
          <p14:tracePt t="65193" x="7334250" y="4894263"/>
          <p14:tracePt t="65203" x="7334250" y="4878388"/>
          <p14:tracePt t="65209" x="7334250" y="4843463"/>
          <p14:tracePt t="65218" x="7334250" y="4827588"/>
          <p14:tracePt t="65225" x="7334250" y="4810125"/>
          <p14:tracePt t="65233" x="7334250" y="4767263"/>
          <p14:tracePt t="65241" x="7334250" y="4741863"/>
          <p14:tracePt t="65249" x="7334250" y="4724400"/>
          <p14:tracePt t="65257" x="7334250" y="4708525"/>
          <p14:tracePt t="65264" x="7334250" y="4699000"/>
          <p14:tracePt t="65273" x="7334250" y="4683125"/>
          <p14:tracePt t="65281" x="7334250" y="4648200"/>
          <p14:tracePt t="65289" x="7334250" y="4622800"/>
          <p14:tracePt t="65297" x="7342188" y="4614863"/>
          <p14:tracePt t="65305" x="7359650" y="4589463"/>
          <p14:tracePt t="65313" x="7367588" y="4579938"/>
          <p14:tracePt t="65320" x="7367588" y="4572000"/>
          <p14:tracePt t="65329" x="7385050" y="4538663"/>
          <p14:tracePt t="65337" x="7392988" y="4521200"/>
          <p14:tracePt t="65345" x="7410450" y="4503738"/>
          <p14:tracePt t="65354" x="7418388" y="4495800"/>
          <p14:tracePt t="65361" x="7435850" y="4470400"/>
          <p14:tracePt t="65370" x="7443788" y="4460875"/>
          <p14:tracePt t="65377" x="7443788" y="4445000"/>
          <p14:tracePt t="65387" x="7453313" y="4445000"/>
          <p14:tracePt t="65403" x="7461250" y="4427538"/>
          <p14:tracePt t="65410" x="7469188" y="4410075"/>
          <p14:tracePt t="65417" x="7486650" y="4402138"/>
          <p14:tracePt t="65424" x="7494588" y="4384675"/>
          <p14:tracePt t="65433" x="7504113" y="4376738"/>
          <p14:tracePt t="65441" x="7512050" y="4368800"/>
          <p14:tracePt t="65449" x="7521575" y="4359275"/>
          <p14:tracePt t="65473" x="7521575" y="4351338"/>
          <p14:tracePt t="65489" x="7529513" y="4351338"/>
          <p14:tracePt t="65497" x="7537450" y="4351338"/>
          <p14:tracePt t="65505" x="7554913" y="4351338"/>
          <p14:tracePt t="65513" x="7588250" y="4351338"/>
          <p14:tracePt t="65520" x="7631113" y="4351338"/>
          <p14:tracePt t="65529" x="7666038" y="4351338"/>
          <p14:tracePt t="65538" x="7716838" y="4351338"/>
          <p14:tracePt t="65545" x="7758113" y="4351338"/>
          <p14:tracePt t="65554" x="7810500" y="4359275"/>
          <p14:tracePt t="65561" x="7843838" y="4384675"/>
          <p14:tracePt t="65571" x="7877175" y="4402138"/>
          <p14:tracePt t="65577" x="7927975" y="4427538"/>
          <p14:tracePt t="65586" x="7954963" y="4445000"/>
          <p14:tracePt t="65594" x="7962900" y="4452938"/>
          <p14:tracePt t="65603" x="7988300" y="4470400"/>
          <p14:tracePt t="65611" x="8005763" y="4486275"/>
          <p14:tracePt t="65617" x="8021638" y="4513263"/>
          <p14:tracePt t="65624" x="8047038" y="4579938"/>
          <p14:tracePt t="65633" x="8056563" y="4605338"/>
          <p14:tracePt t="65640" x="8074025" y="4640263"/>
          <p14:tracePt t="65649" x="8081963" y="4673600"/>
          <p14:tracePt t="65657" x="8099425" y="4724400"/>
          <p14:tracePt t="65665" x="8107363" y="4749800"/>
          <p14:tracePt t="65673" x="8124825" y="4784725"/>
          <p14:tracePt t="65681" x="8140700" y="4827588"/>
          <p14:tracePt t="65689" x="8166100" y="4868863"/>
          <p14:tracePt t="65697" x="8183563" y="4919663"/>
          <p14:tracePt t="65705" x="8208963" y="4946650"/>
          <p14:tracePt t="65713" x="8218488" y="4972050"/>
          <p14:tracePt t="65721" x="8226425" y="4979988"/>
          <p14:tracePt t="65729" x="8234363" y="4997450"/>
          <p14:tracePt t="65737" x="8234363" y="5030788"/>
          <p14:tracePt t="65745" x="8234363" y="5038725"/>
          <p14:tracePt t="65755" x="8243888" y="5064125"/>
          <p14:tracePt t="65762" x="8251825" y="5099050"/>
          <p14:tracePt t="65771" x="8251825" y="5124450"/>
          <p14:tracePt t="65777" x="8251825" y="5175250"/>
          <p14:tracePt t="65787" x="8259763" y="5200650"/>
          <p14:tracePt t="65793" x="8259763" y="5226050"/>
          <p14:tracePt t="65804" x="8259763" y="5260975"/>
          <p14:tracePt t="65810" x="8259763" y="5294313"/>
          <p14:tracePt t="65821" x="8259763" y="5327650"/>
          <p14:tracePt t="65825" x="8259763" y="5345113"/>
          <p14:tracePt t="65833" x="8259763" y="5362575"/>
          <p14:tracePt t="65841" x="8259763" y="5387975"/>
          <p14:tracePt t="65850" x="8259763" y="5395913"/>
          <p14:tracePt t="65857" x="8259763" y="5413375"/>
          <p14:tracePt t="65865" x="8259763" y="5421313"/>
          <p14:tracePt t="65898" x="8259763" y="5430838"/>
          <p14:tracePt t="65907" x="8259763" y="5438775"/>
          <p14:tracePt t="65916" x="8259763" y="5446713"/>
          <p14:tracePt t="65921" x="8259763" y="5464175"/>
          <p14:tracePt t="65936" x="8259763" y="5497513"/>
          <p14:tracePt t="65945" x="8259763" y="5532438"/>
          <p14:tracePt t="65951" x="8259763" y="5540375"/>
          <p14:tracePt t="65961" x="8259763" y="5557838"/>
          <p14:tracePt t="65969" x="8259763" y="5575300"/>
          <p14:tracePt t="65977" x="8251825" y="5575300"/>
          <p14:tracePt t="65986" x="8251825" y="5591175"/>
          <p14:tracePt t="65993" x="8243888" y="5591175"/>
          <p14:tracePt t="66001" x="8243888" y="5600700"/>
          <p14:tracePt t="66010" x="8243888" y="5608638"/>
          <p14:tracePt t="66018" x="8234363" y="5616575"/>
          <p14:tracePt t="66035" x="8234363" y="5626100"/>
          <p14:tracePt t="66041" x="8234363" y="5641975"/>
          <p14:tracePt t="66050" x="8218488" y="5641975"/>
          <p14:tracePt t="66057" x="8208963" y="5651500"/>
          <p14:tracePt t="66073" x="8208963" y="5659438"/>
          <p14:tracePt t="66081" x="8201025" y="5668963"/>
          <p14:tracePt t="66089" x="8191500" y="5668963"/>
          <p14:tracePt t="66097" x="8183563" y="5684838"/>
          <p14:tracePt t="66104" x="8166100" y="5702300"/>
          <p14:tracePt t="66113" x="8150225" y="5710238"/>
          <p14:tracePt t="66122" x="8132763" y="5727700"/>
          <p14:tracePt t="66129" x="8107363" y="5761038"/>
          <p14:tracePt t="66137" x="8081963" y="5778500"/>
          <p14:tracePt t="66145" x="8074025" y="5795963"/>
          <p14:tracePt t="66153" x="8064500" y="5803900"/>
          <p14:tracePt t="66161" x="8047038" y="5813425"/>
          <p14:tracePt t="66169" x="8047038" y="5821363"/>
          <p14:tracePt t="66177" x="8039100" y="5829300"/>
          <p14:tracePt t="66217" x="8031163" y="5829300"/>
          <p14:tracePt t="66225" x="8021638" y="5838825"/>
          <p14:tracePt t="66242" x="8013700" y="5838825"/>
          <p14:tracePt t="66250" x="7996238" y="5838825"/>
          <p14:tracePt t="66267" x="7954963" y="5838825"/>
          <p14:tracePt t="66275" x="7945438" y="5838825"/>
          <p14:tracePt t="66283" x="7920038" y="5838825"/>
          <p14:tracePt t="66292" x="7894638" y="5846763"/>
          <p14:tracePt t="66306" x="7851775" y="5854700"/>
          <p14:tracePt t="66313" x="7843838" y="5854700"/>
          <p14:tracePt t="66370" x="7826375" y="5864225"/>
          <p14:tracePt t="66411" x="7818438" y="5864225"/>
          <p14:tracePt t="66435" x="7810500" y="5864225"/>
          <p14:tracePt t="66442" x="7800975" y="5864225"/>
          <p14:tracePt t="66450" x="7793038" y="5864225"/>
          <p14:tracePt t="66459" x="7775575" y="5864225"/>
          <p14:tracePt t="66467" x="7767638" y="5864225"/>
          <p14:tracePt t="66474" x="7732713" y="5864225"/>
          <p14:tracePt t="66482" x="7707313" y="5864225"/>
          <p14:tracePt t="66498" x="7699375" y="5864225"/>
          <p14:tracePt t="66506" x="7681913" y="5864225"/>
          <p14:tracePt t="66513" x="7673975" y="5864225"/>
          <p14:tracePt t="66521" x="7666038" y="5864225"/>
          <p14:tracePt t="66529" x="7656513" y="5864225"/>
          <p14:tracePt t="66546" x="7648575" y="5864225"/>
          <p14:tracePt t="66554" x="7623175" y="5864225"/>
          <p14:tracePt t="66561" x="7613650" y="5864225"/>
          <p14:tracePt t="66569" x="7597775" y="5864225"/>
          <p14:tracePt t="66577" x="7588250" y="5864225"/>
          <p14:tracePt t="66585" x="7572375" y="5864225"/>
          <p14:tracePt t="66593" x="7546975" y="5864225"/>
          <p14:tracePt t="66602" x="7537450" y="5854700"/>
          <p14:tracePt t="66610" x="7529513" y="5854700"/>
          <p14:tracePt t="66620" x="7521575" y="5846763"/>
          <p14:tracePt t="66666" x="7512050" y="5838825"/>
          <p14:tracePt t="66682" x="7504113" y="5838825"/>
          <p14:tracePt t="66699" x="7494588" y="5838825"/>
          <p14:tracePt t="66706" x="7486650" y="5838825"/>
          <p14:tracePt t="66843" x="7478713" y="5838825"/>
          <p14:tracePt t="66859" x="7478713" y="5821363"/>
          <p14:tracePt t="66867" x="7461250" y="5803900"/>
          <p14:tracePt t="66875" x="7461250" y="5795963"/>
          <p14:tracePt t="66883" x="7443788" y="5761038"/>
          <p14:tracePt t="66893" x="7443788" y="5753100"/>
          <p14:tracePt t="66898" x="7435850" y="5745163"/>
          <p14:tracePt t="66906" x="7427913" y="5719763"/>
          <p14:tracePt t="66914" x="7427913" y="5702300"/>
          <p14:tracePt t="66921" x="7427913" y="5684838"/>
          <p14:tracePt t="66930" x="7427913" y="5641975"/>
          <p14:tracePt t="66938" x="7427913" y="5626100"/>
          <p14:tracePt t="66946" x="7427913" y="5608638"/>
          <p14:tracePt t="66954" x="7427913" y="5600700"/>
          <p14:tracePt t="66963" x="7427913" y="5583238"/>
          <p14:tracePt t="66971" x="7418388" y="5583238"/>
          <p14:tracePt t="66978" x="7418388" y="5575300"/>
          <p14:tracePt t="66987" x="7418388" y="5565775"/>
          <p14:tracePt t="66994" x="7418388" y="5557838"/>
          <p14:tracePt t="67004" x="7418388" y="5540375"/>
          <p14:tracePt t="67011" x="7418388" y="5514975"/>
          <p14:tracePt t="67022" x="7418388" y="5507038"/>
          <p14:tracePt t="67027" x="7418388" y="5481638"/>
          <p14:tracePt t="67037" x="7410450" y="5456238"/>
          <p14:tracePt t="67043" x="7402513" y="5421313"/>
          <p14:tracePt t="67051" x="7402513" y="5413375"/>
          <p14:tracePt t="67057" x="7402513" y="5387975"/>
          <p14:tracePt t="67066" x="7402513" y="5380038"/>
          <p14:tracePt t="67074" x="7392988" y="5370513"/>
          <p14:tracePt t="67081" x="7392988" y="5362575"/>
          <p14:tracePt t="67089" x="7392988" y="5353050"/>
          <p14:tracePt t="67105" x="7392988" y="5345113"/>
          <p14:tracePt t="67113" x="7385050" y="5337175"/>
          <p14:tracePt t="67129" x="7385050" y="5327650"/>
          <p14:tracePt t="67137" x="7385050" y="5319713"/>
          <p14:tracePt t="67145" x="7385050" y="5302250"/>
          <p14:tracePt t="67161" x="7385050" y="5286375"/>
          <p14:tracePt t="67169" x="7385050" y="5276850"/>
          <p14:tracePt t="67186" x="7385050" y="5260975"/>
          <p14:tracePt t="67418" x="7385050" y="5243513"/>
          <p14:tracePt t="67426" x="7377113" y="5235575"/>
          <p14:tracePt t="67435" x="7367588" y="5235575"/>
          <p14:tracePt t="67451" x="7367588" y="5208588"/>
          <p14:tracePt t="67458" x="7367588" y="5200650"/>
          <p14:tracePt t="67467" x="7359650" y="5175250"/>
          <p14:tracePt t="67473" x="7359650" y="5157788"/>
          <p14:tracePt t="67481" x="7359650" y="5149850"/>
          <p14:tracePt t="67498" x="7359650" y="5141913"/>
          <p14:tracePt t="67505" x="7350125" y="5132388"/>
          <p14:tracePt t="67514" x="7350125" y="5124450"/>
          <p14:tracePt t="67538" x="7350125" y="5106988"/>
          <p14:tracePt t="67554" x="7350125" y="5099050"/>
          <p14:tracePt t="67561" x="7350125" y="5091113"/>
          <p14:tracePt t="67569" x="7350125" y="5081588"/>
          <p14:tracePt t="67578" x="7350125" y="5073650"/>
          <p14:tracePt t="67593" x="7350125" y="5056188"/>
          <p14:tracePt t="67602" x="7350125" y="5048250"/>
          <p14:tracePt t="67623" x="7350125" y="5038725"/>
          <p14:tracePt t="67626" x="7350125" y="5030788"/>
          <p14:tracePt t="67643" x="7350125" y="5022850"/>
          <p14:tracePt t="67699" x="7350125" y="5013325"/>
          <p14:tracePt t="67722" x="7350125" y="5005388"/>
          <p14:tracePt t="67834" x="7350125" y="4997450"/>
          <p14:tracePt t="67852" x="7350125" y="4987925"/>
          <p14:tracePt t="67869" x="7350125" y="4979988"/>
          <p14:tracePt t="67882" x="7350125" y="4972050"/>
          <p14:tracePt t="67893" x="7350125" y="4954588"/>
          <p14:tracePt t="67906" x="7350125" y="4946650"/>
          <p14:tracePt t="67914" x="7350125" y="4937125"/>
          <p14:tracePt t="67921" x="7350125" y="4929188"/>
          <p14:tracePt t="67930" x="7350125" y="4919663"/>
          <p14:tracePt t="67938" x="7350125" y="4911725"/>
          <p14:tracePt t="67955" x="7350125" y="4894263"/>
          <p14:tracePt t="67962" x="7350125" y="4886325"/>
          <p14:tracePt t="67979" x="7350125" y="4868863"/>
          <p14:tracePt t="67989" x="7350125" y="4843463"/>
          <p14:tracePt t="67996" x="7350125" y="4818063"/>
          <p14:tracePt t="68004" x="7350125" y="4802188"/>
          <p14:tracePt t="68011" x="7359650" y="4775200"/>
          <p14:tracePt t="68028" x="7359650" y="4767263"/>
          <p14:tracePt t="68044" x="7359650" y="4759325"/>
          <p14:tracePt t="68055" x="7359650" y="4749800"/>
          <p14:tracePt t="68070" x="7359650" y="4724400"/>
          <p14:tracePt t="68075" x="7359650" y="4716463"/>
          <p14:tracePt t="68082" x="7367588" y="4708525"/>
          <p14:tracePt t="68090" x="7367588" y="4691063"/>
          <p14:tracePt t="68098" x="7385050" y="4683125"/>
          <p14:tracePt t="68106" x="7385050" y="4657725"/>
          <p14:tracePt t="68114" x="7402513" y="4640263"/>
          <p14:tracePt t="68122" x="7402513" y="4614863"/>
          <p14:tracePt t="68130" x="7410450" y="4597400"/>
          <p14:tracePt t="68138" x="7410450" y="4579938"/>
          <p14:tracePt t="68145" x="7418388" y="4564063"/>
          <p14:tracePt t="68154" x="7435850" y="4529138"/>
          <p14:tracePt t="68162" x="7435850" y="4521200"/>
          <p14:tracePt t="68170" x="7453313" y="4495800"/>
          <p14:tracePt t="68179" x="7453313" y="4486275"/>
          <p14:tracePt t="68187" x="7461250" y="4460875"/>
          <p14:tracePt t="68195" x="7469188" y="4445000"/>
          <p14:tracePt t="68203" x="7469188" y="4419600"/>
          <p14:tracePt t="68211" x="7469188" y="4410075"/>
          <p14:tracePt t="68219" x="7478713" y="4394200"/>
          <p14:tracePt t="68227" x="7478713" y="4384675"/>
          <p14:tracePt t="68235" x="7478713" y="4368800"/>
          <p14:tracePt t="68242" x="7494588" y="4325938"/>
          <p14:tracePt t="68251" x="7494588" y="4316413"/>
          <p14:tracePt t="68259" x="7494588" y="4300538"/>
          <p14:tracePt t="68274" x="7494588" y="4291013"/>
          <p14:tracePt t="68299" x="7494588" y="4283075"/>
          <p14:tracePt t="68315" x="7512050" y="4275138"/>
          <p14:tracePt t="68395" x="7512050" y="4265613"/>
          <p14:tracePt t="68476" x="7512050" y="4257675"/>
          <p14:tracePt t="68483" x="7521575" y="4257675"/>
          <p14:tracePt t="68492" x="7529513" y="4257675"/>
          <p14:tracePt t="68500" x="7537450" y="4257675"/>
          <p14:tracePt t="68506" x="7546975" y="4257675"/>
          <p14:tracePt t="68515" x="7554913" y="4257675"/>
          <p14:tracePt t="68523" x="7572375" y="4257675"/>
          <p14:tracePt t="68532" x="7605713" y="4257675"/>
          <p14:tracePt t="68538" x="7631113" y="4265613"/>
          <p14:tracePt t="68547" x="7673975" y="4308475"/>
          <p14:tracePt t="68555" x="7699375" y="4333875"/>
          <p14:tracePt t="68563" x="7716838" y="4351338"/>
          <p14:tracePt t="68570" x="7724775" y="4376738"/>
          <p14:tracePt t="68581" x="7732713" y="4402138"/>
          <p14:tracePt t="68588" x="7758113" y="4452938"/>
          <p14:tracePt t="68597" x="7793038" y="4495800"/>
          <p14:tracePt t="68604" x="7810500" y="4564063"/>
          <p14:tracePt t="68610" x="7818438" y="4630738"/>
          <p14:tracePt t="68619" x="7843838" y="4724400"/>
          <p14:tracePt t="68626" x="7861300" y="4792663"/>
          <p14:tracePt t="68635" x="7886700" y="4894263"/>
          <p14:tracePt t="68642" x="7920038" y="4997450"/>
          <p14:tracePt t="68651" x="7962900" y="5091113"/>
          <p14:tracePt t="68658" x="7988300" y="5175250"/>
          <p14:tracePt t="68668" x="8013700" y="5276850"/>
          <p14:tracePt t="68674" x="8021638" y="5353050"/>
          <p14:tracePt t="68682" x="8039100" y="5430838"/>
          <p14:tracePt t="68692" x="8056563" y="5524500"/>
          <p14:tracePt t="68699" x="8056563" y="5583238"/>
          <p14:tracePt t="68707" x="8056563" y="5702300"/>
          <p14:tracePt t="68716" x="8056563" y="5821363"/>
          <p14:tracePt t="68722" x="8064500" y="5897563"/>
          <p14:tracePt t="68731" x="8064500" y="5932488"/>
          <p14:tracePt t="68738" x="8064500" y="5965825"/>
          <p14:tracePt t="68746" x="8064500" y="6008688"/>
          <p14:tracePt t="68755" x="8064500" y="6024563"/>
          <p14:tracePt t="68762" x="8064500" y="6049963"/>
          <p14:tracePt t="68771" x="8064500" y="6076950"/>
          <p14:tracePt t="68778" x="8064500" y="6084888"/>
          <p14:tracePt t="68786" x="8064500" y="6118225"/>
          <p14:tracePt t="68794" x="8056563" y="6127750"/>
          <p14:tracePt t="68802" x="8047038" y="6135688"/>
          <p14:tracePt t="68819" x="8047038" y="6143625"/>
          <p14:tracePt t="68827" x="8047038" y="6153150"/>
          <p14:tracePt t="68837" x="8039100" y="6153150"/>
          <p14:tracePt t="68860" x="8031163" y="6161088"/>
          <p14:tracePt t="68884" x="8031163" y="6169025"/>
          <p14:tracePt t="68900" x="8013700" y="6178550"/>
          <p14:tracePt t="68907" x="8005763" y="6178550"/>
          <p14:tracePt t="68916" x="8005763" y="6186488"/>
          <p14:tracePt t="68922" x="7996238" y="6194425"/>
          <p14:tracePt t="69036" x="7988300" y="6194425"/>
          <p14:tracePt t="69060" x="7980363" y="6194425"/>
          <p14:tracePt t="69075" x="7980363" y="6186488"/>
          <p14:tracePt t="69090" x="7970838" y="6186488"/>
          <p14:tracePt t="69097" x="7970838" y="6178550"/>
          <p14:tracePt t="69105" x="7962900" y="6169025"/>
          <p14:tracePt t="69113" x="7962900" y="6161088"/>
          <p14:tracePt t="69121" x="7962900" y="6153150"/>
          <p14:tracePt t="69129" x="7954963" y="6143625"/>
          <p14:tracePt t="69137" x="7945438" y="6135688"/>
          <p14:tracePt t="69147" x="7937500" y="6135688"/>
          <p14:tracePt t="69154" x="7937500" y="6118225"/>
          <p14:tracePt t="69170" x="7927975" y="6110288"/>
          <p14:tracePt t="69178" x="7927975" y="6102350"/>
          <p14:tracePt t="69187" x="7920038" y="6092825"/>
          <p14:tracePt t="69194" x="7912100" y="6084888"/>
          <p14:tracePt t="69203" x="7902575" y="6059488"/>
          <p14:tracePt t="69210" x="7886700" y="6034088"/>
          <p14:tracePt t="69219" x="7877175" y="6008688"/>
          <p14:tracePt t="69226" x="7861300" y="5973763"/>
          <p14:tracePt t="69236" x="7851775" y="5965825"/>
          <p14:tracePt t="69242" x="7843838" y="5940425"/>
          <p14:tracePt t="69253" x="7835900" y="5932488"/>
          <p14:tracePt t="69259" x="7835900" y="5915025"/>
          <p14:tracePt t="69269" x="7835900" y="5905500"/>
          <p14:tracePt t="69275" x="7826375" y="5897563"/>
          <p14:tracePt t="69283" x="7826375" y="5872163"/>
          <p14:tracePt t="69291" x="7826375" y="5864225"/>
          <p14:tracePt t="69299" x="7818438" y="5854700"/>
          <p14:tracePt t="69467" x="7818438" y="5846763"/>
          <p14:tracePt t="69548" x="7826375" y="5846763"/>
          <p14:tracePt t="69579" x="7826375" y="5864225"/>
          <p14:tracePt t="69603" x="7826375" y="5872163"/>
          <p14:tracePt t="69611" x="7826375" y="5880100"/>
          <p14:tracePt t="69627" x="7826375" y="5889625"/>
          <p14:tracePt t="69634" x="7826375" y="5897563"/>
          <p14:tracePt t="69643" x="7810500" y="5915025"/>
          <p14:tracePt t="69655" x="7800975" y="5922963"/>
          <p14:tracePt t="69659" x="7783513" y="5922963"/>
          <p14:tracePt t="69668" x="7767638" y="5940425"/>
          <p14:tracePt t="69675" x="7758113" y="5948363"/>
          <p14:tracePt t="69683" x="7750175" y="5965825"/>
          <p14:tracePt t="69692" x="7724775" y="5973763"/>
          <p14:tracePt t="69698" x="7699375" y="5983288"/>
          <p14:tracePt t="69708" x="7666038" y="5991225"/>
          <p14:tracePt t="69714" x="7623175" y="5991225"/>
          <p14:tracePt t="69724" x="7580313" y="5991225"/>
          <p14:tracePt t="69731" x="7554913" y="5991225"/>
          <p14:tracePt t="69739" x="7529513" y="5991225"/>
          <p14:tracePt t="69747" x="7486650" y="5991225"/>
          <p14:tracePt t="69755" x="7461250" y="5991225"/>
          <p14:tracePt t="69762" x="7443788" y="5991225"/>
          <p14:tracePt t="69770" x="7427913" y="5991225"/>
          <p14:tracePt t="69778" x="7402513" y="5991225"/>
          <p14:tracePt t="69788" x="7367588" y="5991225"/>
          <p14:tracePt t="69794" x="7359650" y="5991225"/>
          <p14:tracePt t="69802" x="7350125" y="5991225"/>
          <p14:tracePt t="69811" x="7342188" y="5991225"/>
          <p14:tracePt t="69819" x="7334250" y="5991225"/>
          <p14:tracePt t="69827" x="7324725" y="5991225"/>
          <p14:tracePt t="69835" x="7299325" y="5973763"/>
          <p14:tracePt t="69852" x="7283450" y="5957888"/>
          <p14:tracePt t="69858" x="7248525" y="5940425"/>
          <p14:tracePt t="69869" x="7232650" y="5932488"/>
          <p14:tracePt t="69875" x="7215188" y="5922963"/>
          <p14:tracePt t="69892" x="7215188" y="5915025"/>
          <p14:tracePt t="69898" x="7205663" y="5905500"/>
          <p14:tracePt t="69908" x="7197725" y="5905500"/>
          <p14:tracePt t="69915" x="7197725" y="5889625"/>
          <p14:tracePt t="69923" x="7197725" y="5846763"/>
          <p14:tracePt t="69930" x="7197725" y="5829300"/>
          <p14:tracePt t="69939" x="7197725" y="5813425"/>
          <p14:tracePt t="69947" x="7197725" y="5778500"/>
          <p14:tracePt t="69956" x="7197725" y="5753100"/>
          <p14:tracePt t="69963" x="7223125" y="5719763"/>
          <p14:tracePt t="69972" x="7265988" y="5694363"/>
          <p14:tracePt t="69979" x="7299325" y="5651500"/>
          <p14:tracePt t="69988" x="7334250" y="5634038"/>
          <p14:tracePt t="69995" x="7367588" y="5616575"/>
          <p14:tracePt t="70003" x="7392988" y="5600700"/>
          <p14:tracePt t="70012" x="7443788" y="5575300"/>
          <p14:tracePt t="70020" x="7461250" y="5557838"/>
          <p14:tracePt t="70028" x="7486650" y="5549900"/>
          <p14:tracePt t="70035" x="7504113" y="5540375"/>
          <p14:tracePt t="70043" x="7521575" y="5532438"/>
          <p14:tracePt t="70051" x="7554913" y="5524500"/>
          <p14:tracePt t="70068" x="7572375" y="5514975"/>
          <p14:tracePt t="70075" x="7580313" y="5514975"/>
          <p14:tracePt t="70084" x="7597775" y="5514975"/>
          <p14:tracePt t="70091" x="7613650" y="5514975"/>
          <p14:tracePt t="70101" x="7639050" y="5514975"/>
          <p14:tracePt t="70107" x="7681913" y="5514975"/>
          <p14:tracePt t="70116" x="7707313" y="5514975"/>
          <p14:tracePt t="70124" x="7742238" y="5514975"/>
          <p14:tracePt t="70131" x="7775575" y="5524500"/>
          <p14:tracePt t="70140" x="7835900" y="5540375"/>
          <p14:tracePt t="70148" x="7869238" y="5549900"/>
          <p14:tracePt t="70156" x="7894638" y="5575300"/>
          <p14:tracePt t="70163" x="7912100" y="5591175"/>
          <p14:tracePt t="70171" x="7937500" y="5608638"/>
          <p14:tracePt t="70179" x="7962900" y="5616575"/>
          <p14:tracePt t="70187" x="7980363" y="5634038"/>
          <p14:tracePt t="70195" x="7996238" y="5641975"/>
          <p14:tracePt t="70202" x="7996238" y="5651500"/>
          <p14:tracePt t="70210" x="8005763" y="5668963"/>
          <p14:tracePt t="70218" x="8013700" y="5676900"/>
          <p14:tracePt t="70227" x="8013700" y="5702300"/>
          <p14:tracePt t="70235" x="8021638" y="5719763"/>
          <p14:tracePt t="70243" x="8021638" y="5727700"/>
          <p14:tracePt t="70251" x="8021638" y="5745163"/>
          <p14:tracePt t="70258" x="8021638" y="5753100"/>
          <p14:tracePt t="70275" x="8021638" y="5761038"/>
          <p14:tracePt t="70284" x="8021638" y="5778500"/>
          <p14:tracePt t="70291" x="8021638" y="5788025"/>
          <p14:tracePt t="70302" x="8021638" y="5795963"/>
          <p14:tracePt t="70308" x="8021638" y="5813425"/>
          <p14:tracePt t="70316" x="8031163" y="5829300"/>
          <p14:tracePt t="70324" x="8031163" y="5854700"/>
          <p14:tracePt t="70331" x="8031163" y="5864225"/>
          <p14:tracePt t="70340" x="8031163" y="5880100"/>
          <p14:tracePt t="70347" x="8031163" y="5897563"/>
          <p14:tracePt t="70363" x="8039100" y="5915025"/>
          <p14:tracePt t="70380" x="8039100" y="5932488"/>
          <p14:tracePt t="70388" x="8039100" y="5957888"/>
          <p14:tracePt t="70404" x="8039100" y="5965825"/>
          <p14:tracePt t="70411" x="8039100" y="5983288"/>
          <p14:tracePt t="70428" x="8031163" y="5999163"/>
          <p14:tracePt t="70436" x="8021638" y="6016625"/>
          <p14:tracePt t="70443" x="8021638" y="6024563"/>
          <p14:tracePt t="70452" x="8013700" y="6034088"/>
          <p14:tracePt t="70459" x="8005763" y="6042025"/>
          <p14:tracePt t="70468" x="7996238" y="6049963"/>
          <p14:tracePt t="70484" x="7962900" y="6059488"/>
          <p14:tracePt t="70491" x="7945438" y="6067425"/>
          <p14:tracePt t="70504" x="7937500" y="6067425"/>
          <p14:tracePt t="70517" x="7927975" y="6067425"/>
          <p14:tracePt t="70524" x="7920038" y="6067425"/>
          <p14:tracePt t="70541" x="7912100" y="6067425"/>
          <p14:tracePt t="70549" x="7902575" y="6067425"/>
          <p14:tracePt t="70564" x="7894638" y="6067425"/>
          <p14:tracePt t="70572" x="7877175" y="6067425"/>
          <p14:tracePt t="70581" x="7861300" y="6067425"/>
          <p14:tracePt t="70588" x="7843838" y="6067425"/>
          <p14:tracePt t="70596" x="7826375" y="6067425"/>
          <p14:tracePt t="70612" x="7818438" y="6067425"/>
          <p14:tracePt t="70628" x="7810500" y="6067425"/>
          <p14:tracePt t="70653" x="7800975" y="6067425"/>
          <p14:tracePt t="70685" x="7793038" y="6059488"/>
          <p14:tracePt t="70702" x="7793038" y="6049963"/>
          <p14:tracePt t="70709" x="7783513" y="6034088"/>
          <p14:tracePt t="70725" x="7775575" y="6034088"/>
          <p14:tracePt t="70731" x="7775575" y="6024563"/>
          <p14:tracePt t="70739" x="7775575" y="6008688"/>
          <p14:tracePt t="70755" x="7767638" y="6008688"/>
          <p14:tracePt t="70771" x="7767638" y="5999163"/>
          <p14:tracePt t="70788" x="7767638" y="5991225"/>
          <p14:tracePt t="70796" x="7758113" y="5983288"/>
          <p14:tracePt t="70819" x="7750175" y="5973763"/>
          <p14:tracePt t="70843" x="7750175" y="5965825"/>
          <p14:tracePt t="70861" x="7742238" y="5948363"/>
          <p14:tracePt t="70876" x="7732713" y="5940425"/>
          <p14:tracePt t="70949" x="7724775" y="5932488"/>
          <p14:tracePt t="71013" x="7716838" y="5932488"/>
          <p14:tracePt t="71045" x="7707313" y="5932488"/>
          <p14:tracePt t="71109" x="7699375" y="5932488"/>
          <p14:tracePt t="71132" x="7691438" y="5932488"/>
          <p14:tracePt t="71252" x="7681913" y="5932488"/>
          <p14:tracePt t="71397" x="7666038" y="5922963"/>
          <p14:tracePt t="71404" x="7656513" y="5922963"/>
          <p14:tracePt t="71413" x="7639050" y="5915025"/>
          <p14:tracePt t="71420" x="7623175" y="5915025"/>
          <p14:tracePt t="71428" x="7613650" y="5905500"/>
          <p14:tracePt t="71436" x="7597775" y="5897563"/>
          <p14:tracePt t="71460" x="7588250" y="5889625"/>
          <p14:tracePt t="71476" x="7572375" y="5880100"/>
          <p14:tracePt t="71484" x="7562850" y="5872163"/>
          <p14:tracePt t="71491" x="7546975" y="5864225"/>
          <p14:tracePt t="71501" x="7537450" y="5854700"/>
          <p14:tracePt t="71508" x="7521575" y="5854700"/>
          <p14:tracePt t="71515" x="7494588" y="5838825"/>
          <p14:tracePt t="71525" x="7486650" y="5829300"/>
          <p14:tracePt t="71531" x="7478713" y="5821363"/>
          <p14:tracePt t="71541" x="7453313" y="5813425"/>
          <p14:tracePt t="71547" x="7435850" y="5803900"/>
          <p14:tracePt t="71556" x="7418388" y="5803900"/>
          <p14:tracePt t="71563" x="7377113" y="5788025"/>
          <p14:tracePt t="71572" x="7359650" y="5770563"/>
          <p14:tracePt t="71581" x="7350125" y="5761038"/>
          <p14:tracePt t="71588" x="7324725" y="5753100"/>
          <p14:tracePt t="71597" x="7316788" y="5745163"/>
          <p14:tracePt t="71604" x="7308850" y="5735638"/>
          <p14:tracePt t="71621" x="7299325" y="5727700"/>
          <p14:tracePt t="71628" x="7291388" y="5702300"/>
          <p14:tracePt t="71637" x="7273925" y="5694363"/>
          <p14:tracePt t="71644" x="7265988" y="5676900"/>
          <p14:tracePt t="71653" x="7265988" y="5659438"/>
          <p14:tracePt t="71662" x="7258050" y="5651500"/>
          <p14:tracePt t="71669" x="7258050" y="5641975"/>
          <p14:tracePt t="71678" x="7248525" y="5616575"/>
          <p14:tracePt t="71686" x="7240588" y="5608638"/>
          <p14:tracePt t="71704" x="7240588" y="5591175"/>
          <p14:tracePt t="71710" x="7232650" y="5575300"/>
          <p14:tracePt t="71733" x="7223125" y="5575300"/>
          <p14:tracePt t="71909" x="7223125" y="5565775"/>
          <p14:tracePt t="71951" x="7223125" y="5557838"/>
          <p14:tracePt t="71957" x="7215188" y="5557838"/>
          <p14:tracePt t="72078" x="7205663" y="5557838"/>
          <p14:tracePt t="72093" x="7197725" y="5557838"/>
          <p14:tracePt t="72117" x="7180263" y="5557838"/>
          <p14:tracePt t="72125" x="7180263" y="5565775"/>
          <p14:tracePt t="72142" x="7172325" y="5583238"/>
          <p14:tracePt t="72158" x="7164388" y="5608638"/>
          <p14:tracePt t="72165" x="7164388" y="5616575"/>
          <p14:tracePt t="72174" x="7146925" y="5634038"/>
          <p14:tracePt t="72181" x="7146925" y="5651500"/>
          <p14:tracePt t="72198" x="7146925" y="5668963"/>
          <p14:tracePt t="72205" x="7146925" y="5676900"/>
          <p14:tracePt t="72213" x="7146925" y="5702300"/>
          <p14:tracePt t="72230" x="7146925" y="5719763"/>
          <p14:tracePt t="72236" x="7146925" y="5727700"/>
          <p14:tracePt t="72246" x="7146925" y="5745163"/>
          <p14:tracePt t="72253" x="7146925" y="5761038"/>
          <p14:tracePt t="72261" x="7146925" y="5778500"/>
          <p14:tracePt t="72268" x="7146925" y="5803900"/>
          <p14:tracePt t="72276" x="7146925" y="5813425"/>
          <p14:tracePt t="72283" x="7154863" y="5829300"/>
          <p14:tracePt t="72292" x="7154863" y="5838825"/>
          <p14:tracePt t="72300" x="7164388" y="5846763"/>
          <p14:tracePt t="72316" x="7172325" y="5864225"/>
          <p14:tracePt t="72323" x="7180263" y="5889625"/>
          <p14:tracePt t="72341" x="7189788" y="5897563"/>
          <p14:tracePt t="72349" x="7197725" y="5905500"/>
          <p14:tracePt t="72357" x="7215188" y="5922963"/>
          <p14:tracePt t="72365" x="7215188" y="5932488"/>
          <p14:tracePt t="72374" x="7232650" y="5948363"/>
          <p14:tracePt t="72380" x="7248525" y="5965825"/>
          <p14:tracePt t="72389" x="7273925" y="5973763"/>
          <p14:tracePt t="72396" x="7291388" y="5991225"/>
          <p14:tracePt t="72404" x="7299325" y="5991225"/>
          <p14:tracePt t="72412" x="7316788" y="5999163"/>
          <p14:tracePt t="72420" x="7316788" y="6008688"/>
          <p14:tracePt t="72428" x="7324725" y="6008688"/>
          <p14:tracePt t="72436" x="7334250" y="6016625"/>
          <p14:tracePt t="72453" x="7334250" y="6024563"/>
          <p14:tracePt t="72460" x="7350125" y="6034088"/>
          <p14:tracePt t="72468" x="7367588" y="6042025"/>
          <p14:tracePt t="72477" x="7385050" y="6042025"/>
          <p14:tracePt t="72485" x="7402513" y="6067425"/>
          <p14:tracePt t="72492" x="7427913" y="6076950"/>
          <p14:tracePt t="72501" x="7453313" y="6092825"/>
          <p14:tracePt t="72509" x="7469188" y="6102350"/>
          <p14:tracePt t="72519" x="7478713" y="6110288"/>
          <p14:tracePt t="72524" x="7494588" y="6110288"/>
          <p14:tracePt t="72534" x="7504113" y="6110288"/>
          <p14:tracePt t="72541" x="7521575" y="6118225"/>
          <p14:tracePt t="72557" x="7537450" y="6118225"/>
          <p14:tracePt t="72565" x="7554913" y="6118225"/>
          <p14:tracePt t="72573" x="7580313" y="6118225"/>
          <p14:tracePt t="72580" x="7613650" y="6127750"/>
          <p14:tracePt t="72588" x="7673975" y="6135688"/>
          <p14:tracePt t="72597" x="7732713" y="6143625"/>
          <p14:tracePt t="72605" x="7775575" y="6153150"/>
          <p14:tracePt t="72612" x="7826375" y="6153150"/>
          <p14:tracePt t="72620" x="7869238" y="6169025"/>
          <p14:tracePt t="72628" x="7894638" y="6169025"/>
          <p14:tracePt t="72637" x="7920038" y="6169025"/>
          <p14:tracePt t="72645" x="7945438" y="6178550"/>
          <p14:tracePt t="72652" x="7962900" y="6178550"/>
          <p14:tracePt t="72660" x="7980363" y="6178550"/>
          <p14:tracePt t="72668" x="7980363" y="6186488"/>
          <p14:tracePt t="72676" x="8005763" y="6186488"/>
          <p14:tracePt t="72684" x="8013700" y="6203950"/>
          <p14:tracePt t="72692" x="8021638" y="6203950"/>
          <p14:tracePt t="72701" x="8047038" y="6211888"/>
          <p14:tracePt t="72709" x="8081963" y="6211888"/>
          <p14:tracePt t="72719" x="8099425" y="6211888"/>
          <p14:tracePt t="72727" x="8115300" y="6211888"/>
          <p14:tracePt t="72736" x="8132763" y="6211888"/>
          <p14:tracePt t="72750" x="8150225" y="6221413"/>
          <p14:tracePt t="72765" x="8158163" y="6221413"/>
          <p14:tracePt t="72782" x="8166100" y="6221413"/>
          <p14:tracePt t="72788" x="8183563" y="6229350"/>
          <p14:tracePt t="72798" x="8201025" y="6229350"/>
          <p14:tracePt t="72806" x="8218488" y="6237288"/>
          <p14:tracePt t="72813" x="8234363" y="6237288"/>
          <p14:tracePt t="72821" x="8251825" y="6246813"/>
          <p14:tracePt t="72829" x="8269288" y="6246813"/>
          <p14:tracePt t="72845" x="8277225" y="6246813"/>
          <p14:tracePt t="72861" x="8285163" y="6246813"/>
          <p14:tracePt t="72894" x="8294688" y="6246813"/>
          <p14:tracePt t="72902" x="8310563" y="6246813"/>
          <p14:tracePt t="72909" x="8328025" y="6246813"/>
          <p14:tracePt t="72921" x="8335963" y="6254750"/>
          <p14:tracePt t="72925" x="8353425" y="6254750"/>
          <p14:tracePt t="72935" x="8370888" y="6254750"/>
          <p14:tracePt t="72941" x="8388350" y="6254750"/>
          <p14:tracePt t="72949" x="8396288" y="6262688"/>
          <p14:tracePt t="72957" x="8404225" y="6262688"/>
          <p14:tracePt t="72981" x="8421688" y="6262688"/>
          <p14:tracePt t="73038" x="8429625" y="6262688"/>
          <p14:tracePt t="73054" x="8439150" y="6262688"/>
          <p14:tracePt t="73062" x="8447088" y="6254750"/>
          <p14:tracePt t="73069" x="8447088" y="6246813"/>
          <p14:tracePt t="73078" x="8455025" y="6237288"/>
          <p14:tracePt t="73088" x="8464550" y="6229350"/>
          <p14:tracePt t="73094" x="8472488" y="6211888"/>
          <p14:tracePt t="73103" x="8472488" y="6203950"/>
          <p14:tracePt t="73110" x="8472488" y="6194425"/>
          <p14:tracePt t="73121" x="8472488" y="6186488"/>
          <p14:tracePt t="73126" x="8472488" y="6169025"/>
          <p14:tracePt t="73135" x="8472488" y="6153150"/>
          <p14:tracePt t="73141" x="8480425" y="6143625"/>
          <p14:tracePt t="73151" x="8480425" y="6127750"/>
          <p14:tracePt t="73157" x="8480425" y="6092825"/>
          <p14:tracePt t="73165" x="8480425" y="6084888"/>
          <p14:tracePt t="73173" x="8480425" y="6059488"/>
          <p14:tracePt t="73180" x="8480425" y="6034088"/>
          <p14:tracePt t="73188" x="8480425" y="6016625"/>
          <p14:tracePt t="73197" x="8480425" y="5991225"/>
          <p14:tracePt t="73205" x="8480425" y="5965825"/>
          <p14:tracePt t="73212" x="8480425" y="5948363"/>
          <p14:tracePt t="73220" x="8480425" y="5932488"/>
          <p14:tracePt t="73228" x="8480425" y="5922963"/>
          <p14:tracePt t="73237" x="8480425" y="5915025"/>
          <p14:tracePt t="73244" x="8480425" y="5889625"/>
          <p14:tracePt t="73252" x="8480425" y="5880100"/>
          <p14:tracePt t="73260" x="8480425" y="5872163"/>
          <p14:tracePt t="73267" x="8480425" y="5854700"/>
          <p14:tracePt t="73275" x="8480425" y="5846763"/>
          <p14:tracePt t="73283" x="8480425" y="5838825"/>
          <p14:tracePt t="73292" x="8480425" y="5829300"/>
          <p14:tracePt t="73302" x="8480425" y="5813425"/>
          <p14:tracePt t="73319" x="8480425" y="5795963"/>
          <p14:tracePt t="73336" x="8480425" y="5770563"/>
          <p14:tracePt t="73351" x="8480425" y="5761038"/>
          <p14:tracePt t="73365" x="8480425" y="5753100"/>
          <p14:tracePt t="73550" x="8480425" y="5761038"/>
          <p14:tracePt t="73557" x="8480425" y="5770563"/>
          <p14:tracePt t="73565" x="8464550" y="5778500"/>
          <p14:tracePt t="73574" x="8455025" y="5795963"/>
          <p14:tracePt t="73582" x="8455025" y="5803900"/>
          <p14:tracePt t="73588" x="8421688" y="5803900"/>
          <p14:tracePt t="73596" x="8404225" y="5821363"/>
          <p14:tracePt t="73605" x="8388350" y="5821363"/>
          <p14:tracePt t="73612" x="8362950" y="5838825"/>
          <p14:tracePt t="73620" x="8345488" y="5838825"/>
          <p14:tracePt t="73628" x="8328025" y="5838825"/>
          <p14:tracePt t="73636" x="8294688" y="5854700"/>
          <p14:tracePt t="73644" x="8269288" y="5864225"/>
          <p14:tracePt t="73652" x="8251825" y="5864225"/>
          <p14:tracePt t="73661" x="8243888" y="5872163"/>
          <p14:tracePt t="73669" x="8218488" y="5872163"/>
          <p14:tracePt t="73677" x="8191500" y="5880100"/>
          <p14:tracePt t="73684" x="8158163" y="5889625"/>
          <p14:tracePt t="73694" x="8140700" y="5889625"/>
          <p14:tracePt t="73701" x="8115300" y="5897563"/>
          <p14:tracePt t="73709" x="8089900" y="5897563"/>
          <p14:tracePt t="73717" x="8064500" y="5897563"/>
          <p14:tracePt t="73724" x="8047038" y="5897563"/>
          <p14:tracePt t="73734" x="8021638" y="5897563"/>
          <p14:tracePt t="73757" x="8005763" y="5897563"/>
          <p14:tracePt t="73765" x="7996238" y="5897563"/>
          <p14:tracePt t="73781" x="7980363" y="5897563"/>
          <p14:tracePt t="73789" x="7954963" y="5897563"/>
          <p14:tracePt t="73804" x="7945438" y="5889625"/>
          <p14:tracePt t="73812" x="7937500" y="5880100"/>
          <p14:tracePt t="73822" x="7920038" y="5880100"/>
          <p14:tracePt t="73836" x="7912100" y="5864225"/>
          <p14:tracePt t="73845" x="7902575" y="5864225"/>
          <p14:tracePt t="73852" x="7894638" y="5864225"/>
          <p14:tracePt t="73861" x="7894638" y="5854700"/>
          <p14:tracePt t="73868" x="7886700" y="5846763"/>
          <p14:tracePt t="73876" x="7877175" y="5846763"/>
          <p14:tracePt t="73886" x="7869238" y="5838825"/>
          <p14:tracePt t="73903" x="7869238" y="5829300"/>
          <p14:tracePt t="73908" x="7869238" y="5821363"/>
          <p14:tracePt t="73925" x="7861300" y="5821363"/>
          <p14:tracePt t="73941" x="7851775" y="5813425"/>
          <p14:tracePt t="73953" x="7851775" y="5803900"/>
          <p14:tracePt t="73974" x="7843838" y="5795963"/>
          <p14:tracePt t="73983" x="7835900" y="5788025"/>
          <p14:tracePt t="73999" x="7826375" y="5778500"/>
          <p14:tracePt t="74022" x="7810500" y="5761038"/>
          <p14:tracePt t="74031" x="7793038" y="5753100"/>
          <p14:tracePt t="74037" x="7783513" y="5745163"/>
          <p14:tracePt t="74046" x="7775575" y="5745163"/>
          <p14:tracePt t="74053" x="7758113" y="5745163"/>
          <p14:tracePt t="74062" x="7732713" y="5735638"/>
          <p14:tracePt t="74070" x="7699375" y="5735638"/>
          <p14:tracePt t="74077" x="7656513" y="5735638"/>
          <p14:tracePt t="74086" x="7623175" y="5735638"/>
          <p14:tracePt t="74093" x="7605713" y="5735638"/>
          <p14:tracePt t="74100" x="7562850" y="5761038"/>
          <p14:tracePt t="74110" x="7546975" y="5770563"/>
          <p14:tracePt t="74118" x="7537450" y="5778500"/>
          <p14:tracePt t="74126" x="7521575" y="5803900"/>
          <p14:tracePt t="74134" x="7521575" y="5813425"/>
          <p14:tracePt t="74153" x="7512050" y="5829300"/>
          <p14:tracePt t="74158" x="7494588" y="5838825"/>
          <p14:tracePt t="74206" x="7461250" y="5838825"/>
          <p14:tracePt t="74230" x="7453313" y="5829300"/>
          <p14:tracePt t="74245" x="7443788" y="5829300"/>
          <p14:tracePt t="74277" x="7443788" y="5821363"/>
          <p14:tracePt t="74300" x="7443788" y="5803900"/>
          <p14:tracePt t="74310" x="7453313" y="5788025"/>
          <p14:tracePt t="74318" x="7461250" y="5761038"/>
          <p14:tracePt t="74325" x="7486650" y="5735638"/>
          <p14:tracePt t="74334" x="7494588" y="5719763"/>
          <p14:tracePt t="74341" x="7504113" y="5710238"/>
          <p14:tracePt t="74352" x="7512050" y="5694363"/>
          <p14:tracePt t="74358" x="7521575" y="5676900"/>
          <p14:tracePt t="74368" x="7529513" y="5659438"/>
          <p14:tracePt t="74373" x="7546975" y="5659438"/>
          <p14:tracePt t="74381" x="7546975" y="5641975"/>
          <p14:tracePt t="74391" x="7546975" y="5626100"/>
          <p14:tracePt t="74406" x="7554913" y="5616575"/>
          <p14:tracePt t="74413" x="7562850" y="5608638"/>
          <p14:tracePt t="74422" x="7572375" y="5600700"/>
          <p14:tracePt t="74429" x="7588250" y="5600700"/>
          <p14:tracePt t="74438" x="7597775" y="5591175"/>
          <p14:tracePt t="74445" x="7597775" y="5583238"/>
          <p14:tracePt t="74454" x="7613650" y="5575300"/>
          <p14:tracePt t="74469" x="7648575" y="5557838"/>
          <p14:tracePt t="74477" x="7681913" y="5549900"/>
          <p14:tracePt t="74485" x="7699375" y="5549900"/>
          <p14:tracePt t="74493" x="7716838" y="5524500"/>
          <p14:tracePt t="74501" x="7750175" y="5514975"/>
          <p14:tracePt t="74511" x="7775575" y="5489575"/>
          <p14:tracePt t="74519" x="7800975" y="5472113"/>
          <p14:tracePt t="74528" x="7818438" y="5456238"/>
          <p14:tracePt t="74536" x="7826375" y="5421313"/>
          <p14:tracePt t="74543" x="7835900" y="5413375"/>
          <p14:tracePt t="74554" x="7835900" y="5405438"/>
          <p14:tracePt t="74558" x="7843838" y="5387975"/>
          <p14:tracePt t="74569" x="7851775" y="5387975"/>
          <p14:tracePt t="74574" x="7869238" y="5370513"/>
          <p14:tracePt t="74582" x="7869238" y="5362575"/>
          <p14:tracePt t="74589" x="7877175" y="5362575"/>
          <p14:tracePt t="74597" x="7886700" y="5345113"/>
          <p14:tracePt t="74605" x="7886700" y="5337175"/>
          <p14:tracePt t="74622" x="7886700" y="5327650"/>
          <p14:tracePt t="74630" x="7894638" y="5319713"/>
          <p14:tracePt t="74638" x="7894638" y="5311775"/>
          <p14:tracePt t="74726" x="7894638" y="5327650"/>
          <p14:tracePt t="74743" x="7894638" y="5337175"/>
          <p14:tracePt t="74751" x="7902575" y="5353050"/>
          <p14:tracePt t="74768" x="7902575" y="5362575"/>
          <p14:tracePt t="74785" x="7902575" y="5370513"/>
          <p14:tracePt t="74791" x="7902575" y="5395913"/>
          <p14:tracePt t="74808" x="7902575" y="5405438"/>
          <p14:tracePt t="74814" x="7902575" y="5413375"/>
          <p14:tracePt t="74831" x="7902575" y="5430838"/>
          <p14:tracePt t="74839" x="7902575" y="5438775"/>
          <p14:tracePt t="74846" x="7902575" y="5446713"/>
          <p14:tracePt t="74887" x="7894638" y="5456238"/>
          <p14:tracePt t="74896" x="7886700" y="5456238"/>
          <p14:tracePt t="74911" x="7877175" y="5456238"/>
          <p14:tracePt t="74918" x="7877175" y="5464175"/>
          <p14:tracePt t="74941" x="7861300" y="5472113"/>
          <p14:tracePt t="74967" x="7851775" y="5472113"/>
          <p14:tracePt t="74983" x="7843838" y="5472113"/>
          <p14:tracePt t="74999" x="7810500" y="5472113"/>
          <p14:tracePt t="75062" x="7800975" y="5472113"/>
          <p14:tracePt t="75070" x="7800975" y="5464175"/>
          <p14:tracePt t="75223" x="7800975" y="5472113"/>
          <p14:tracePt t="75240" x="7800975" y="5481638"/>
          <p14:tracePt t="75246" x="7810500" y="5497513"/>
          <p14:tracePt t="75262" x="7818438" y="5514975"/>
          <p14:tracePt t="75270" x="7826375" y="5524500"/>
          <p14:tracePt t="75278" x="7826375" y="5532438"/>
          <p14:tracePt t="75295" x="7826375" y="5540375"/>
          <p14:tracePt t="75303" x="7826375" y="5557838"/>
          <p14:tracePt t="75319" x="7826375" y="5575300"/>
          <p14:tracePt t="75325" x="7835900" y="5575300"/>
          <p14:tracePt t="75332" x="7835900" y="5591175"/>
          <p14:tracePt t="75340" x="7843838" y="5616575"/>
          <p14:tracePt t="75357" x="7843838" y="5634038"/>
          <p14:tracePt t="75366" x="7843838" y="5651500"/>
          <p14:tracePt t="75381" x="7843838" y="5659438"/>
          <p14:tracePt t="75389" x="7851775" y="5676900"/>
          <p14:tracePt t="75406" x="7851775" y="5684838"/>
          <p14:tracePt t="75414" x="7851775" y="5694363"/>
          <p14:tracePt t="75422" x="7851775" y="5702300"/>
          <p14:tracePt t="75431" x="7851775" y="5719763"/>
          <p14:tracePt t="75439" x="7851775" y="5753100"/>
          <p14:tracePt t="75446" x="7851775" y="5761038"/>
          <p14:tracePt t="75454" x="7851775" y="5788025"/>
          <p14:tracePt t="75463" x="7851775" y="5813425"/>
          <p14:tracePt t="75471" x="7851775" y="5854700"/>
          <p14:tracePt t="75480" x="7851775" y="5897563"/>
          <p14:tracePt t="75486" x="7843838" y="5932488"/>
          <p14:tracePt t="75495" x="7843838" y="5940425"/>
          <p14:tracePt t="75503" x="7826375" y="5973763"/>
          <p14:tracePt t="75512" x="7818438" y="5999163"/>
          <p14:tracePt t="75519" x="7800975" y="6008688"/>
          <p14:tracePt t="75528" x="7793038" y="6034088"/>
          <p14:tracePt t="75559" x="7793038" y="6042025"/>
          <p14:tracePt t="75567" x="7793038" y="6059488"/>
          <p14:tracePt t="75582" x="7793038" y="6067425"/>
          <p14:tracePt t="75598" x="7783513" y="6084888"/>
          <p14:tracePt t="75621" x="7775575" y="6092825"/>
          <p14:tracePt t="75718" x="7767638" y="6092825"/>
          <p14:tracePt t="75734" x="7767638" y="6084888"/>
          <p14:tracePt t="75744" x="7767638" y="6067425"/>
          <p14:tracePt t="75751" x="7758113" y="6059488"/>
          <p14:tracePt t="75761" x="7750175" y="6034088"/>
          <p14:tracePt t="75767" x="7750175" y="6024563"/>
          <p14:tracePt t="75775" x="7750175" y="6016625"/>
          <p14:tracePt t="75781" x="7750175" y="5999163"/>
          <p14:tracePt t="75789" x="7750175" y="5983288"/>
          <p14:tracePt t="75797" x="7750175" y="5973763"/>
          <p14:tracePt t="75807" x="7750175" y="5957888"/>
          <p14:tracePt t="75821" x="7750175" y="5940425"/>
          <p14:tracePt t="75837" x="7750175" y="5922963"/>
          <p14:tracePt t="75854" x="7750175" y="5905500"/>
          <p14:tracePt t="76159" x="7750175" y="5889625"/>
          <p14:tracePt t="76166" x="7750175" y="5872163"/>
          <p14:tracePt t="76208" x="7750175" y="5864225"/>
          <p14:tracePt t="76215" x="7750175" y="5854700"/>
          <p14:tracePt t="76239" x="7750175" y="5846763"/>
          <p14:tracePt t="76247" x="7750175" y="5829300"/>
          <p14:tracePt t="76262" x="7750175" y="5821363"/>
          <p14:tracePt t="76271" x="7750175" y="5803900"/>
          <p14:tracePt t="76278" x="7750175" y="5795963"/>
          <p14:tracePt t="76286" x="7750175" y="5778500"/>
          <p14:tracePt t="76303" x="7750175" y="5770563"/>
          <p14:tracePt t="76310" x="7750175" y="5761038"/>
          <p14:tracePt t="76318" x="7750175" y="5753100"/>
          <p14:tracePt t="76383" x="7750175" y="5745163"/>
          <p14:tracePt t="76400" x="7742238" y="5735638"/>
          <p14:tracePt t="76423" x="7732713" y="5727700"/>
          <p14:tracePt t="76456" x="7732713" y="5719763"/>
          <p14:tracePt t="76543" x="7724775" y="5710238"/>
          <p14:tracePt t="76623" x="7716838" y="5710238"/>
          <p14:tracePt t="76631" x="7716838" y="5702300"/>
          <p14:tracePt t="76663" x="7707313" y="5694363"/>
          <p14:tracePt t="76696" x="7691438" y="5694363"/>
          <p14:tracePt t="76808" x="7681913" y="5676900"/>
          <p14:tracePt t="76823" x="7681913" y="5668963"/>
          <p14:tracePt t="76856" x="7673975" y="5659438"/>
          <p14:tracePt t="77000" x="7673975" y="5668963"/>
          <p14:tracePt t="77007" x="7673975" y="5676900"/>
          <p14:tracePt t="77023" x="7673975" y="5684838"/>
          <p14:tracePt t="77031" x="7673975" y="5694363"/>
          <p14:tracePt t="77047" x="7673975" y="5702300"/>
          <p14:tracePt t="77055" x="7681913" y="5710238"/>
          <p14:tracePt t="77062" x="7681913" y="5719763"/>
          <p14:tracePt t="77071" x="7691438" y="5719763"/>
          <p14:tracePt t="77087" x="7691438" y="5727700"/>
          <p14:tracePt t="77094" x="7691438" y="5735638"/>
          <p14:tracePt t="77118" x="7699375" y="5745163"/>
          <p14:tracePt t="77160" x="7699375" y="5753100"/>
          <p14:tracePt t="77166" x="7699375" y="5761038"/>
          <p14:tracePt t="77175" x="7699375" y="5770563"/>
          <p14:tracePt t="77191" x="7699375" y="5778500"/>
          <p14:tracePt t="77201" x="7699375" y="5788025"/>
          <p14:tracePt t="77248" x="7699375" y="5795963"/>
          <p14:tracePt t="77255" x="7699375" y="5803900"/>
          <p14:tracePt t="77280" x="7699375" y="5821363"/>
          <p14:tracePt t="77296" x="7699375" y="5829300"/>
          <p14:tracePt t="77317" x="7691438" y="5838825"/>
          <p14:tracePt t="77326" x="7681913" y="5846763"/>
          <p14:tracePt t="77334" x="7681913" y="5854700"/>
          <p14:tracePt t="77342" x="7673975" y="5864225"/>
          <p14:tracePt t="77350" x="7666038" y="5880100"/>
          <p14:tracePt t="77359" x="7656513" y="5880100"/>
          <p14:tracePt t="77368" x="7656513" y="5889625"/>
          <p14:tracePt t="77375" x="7648575" y="5897563"/>
          <p14:tracePt t="77386" x="7639050" y="5905500"/>
          <p14:tracePt t="77401" x="7631113" y="5915025"/>
          <p14:tracePt t="77408" x="7613650" y="5932488"/>
          <p14:tracePt t="77415" x="7588250" y="5957888"/>
          <p14:tracePt t="77423" x="7562850" y="5973763"/>
          <p14:tracePt t="77431" x="7554913" y="5973763"/>
          <p14:tracePt t="77439" x="7529513" y="5999163"/>
          <p14:tracePt t="77447" x="7521575" y="5999163"/>
          <p14:tracePt t="77455" x="7504113" y="6008688"/>
          <p14:tracePt t="77479" x="7494588" y="6008688"/>
          <p14:tracePt t="77487" x="7486650" y="6008688"/>
          <p14:tracePt t="77511" x="7469188" y="6016625"/>
          <p14:tracePt t="77519" x="7453313" y="6016625"/>
          <p14:tracePt t="77528" x="7443788" y="6024563"/>
          <p14:tracePt t="77536" x="7427913" y="6034088"/>
          <p14:tracePt t="77544" x="7418388" y="6034088"/>
          <p14:tracePt t="77552" x="7410450" y="6034088"/>
          <p14:tracePt t="77559" x="7392988" y="6042025"/>
          <p14:tracePt t="77568" x="7367588" y="6049963"/>
          <p14:tracePt t="77586" x="7350125" y="6059488"/>
          <p14:tracePt t="77592" x="7334250" y="6059488"/>
          <p14:tracePt t="77603" x="7324725" y="6067425"/>
          <p14:tracePt t="77623" x="7316788" y="6067425"/>
          <p14:tracePt t="77638" x="7308850" y="6076950"/>
          <p14:tracePt t="77645" x="7291388" y="6076950"/>
          <p14:tracePt t="77653" x="7265988" y="6076950"/>
          <p14:tracePt t="77663" x="7240588" y="6076950"/>
          <p14:tracePt t="77670" x="7215188" y="6076950"/>
          <p14:tracePt t="77678" x="7180263" y="6076950"/>
          <p14:tracePt t="77686" x="7154863" y="6076950"/>
          <p14:tracePt t="77693" x="7146925" y="6076950"/>
          <p14:tracePt t="77702" x="7121525" y="6076950"/>
          <p14:tracePt t="77710" x="7113588" y="6076950"/>
          <p14:tracePt t="77718" x="7104063" y="6076950"/>
          <p14:tracePt t="77727" x="7088188" y="6076950"/>
          <p14:tracePt t="77733" x="7078663" y="6076950"/>
          <p14:tracePt t="77742" x="7061200" y="6076950"/>
          <p14:tracePt t="77750" x="7045325" y="6076950"/>
          <p14:tracePt t="77759" x="7035800" y="6076950"/>
          <p14:tracePt t="77767" x="7027863" y="6076950"/>
          <p14:tracePt t="77775" x="7019925" y="6076950"/>
          <p14:tracePt t="77791" x="7002463" y="6076950"/>
          <p14:tracePt t="77801" x="6994525" y="6076950"/>
          <p14:tracePt t="77817" x="6977063" y="6076950"/>
          <p14:tracePt t="77822" x="6969125" y="6076950"/>
          <p14:tracePt t="77831" x="6959600" y="6076950"/>
          <p14:tracePt t="77839" x="6951663" y="6076950"/>
          <p14:tracePt t="77847" x="6943725" y="6067425"/>
          <p14:tracePt t="77856" x="6943725" y="6059488"/>
          <p14:tracePt t="77862" x="6934200" y="6059488"/>
          <p14:tracePt t="77871" x="6926263" y="6049963"/>
          <p14:tracePt t="77878" x="6926263" y="6042025"/>
          <p14:tracePt t="77894" x="6916738" y="6042025"/>
          <p14:tracePt t="77911" x="6908800" y="6034088"/>
          <p14:tracePt t="77928" x="6900863" y="6016625"/>
          <p14:tracePt t="77960" x="6891338" y="6008688"/>
          <p14:tracePt t="77969" x="6883400" y="5999163"/>
          <p14:tracePt t="77975" x="6875463" y="5991225"/>
          <p14:tracePt t="77984" x="6865938" y="5991225"/>
          <p14:tracePt t="77992" x="6858000" y="5983288"/>
          <p14:tracePt t="78000" x="6850063" y="5973763"/>
          <p14:tracePt t="78018" x="6850063" y="5965825"/>
          <p14:tracePt t="78056" x="6840538" y="5957888"/>
          <p14:tracePt t="78080" x="6832600" y="5948363"/>
          <p14:tracePt t="78104" x="6824663" y="5932488"/>
          <p14:tracePt t="78177" x="6815138" y="5922963"/>
          <p14:tracePt t="78281" x="6807200" y="5932488"/>
          <p14:tracePt t="78288" x="6807200" y="5940425"/>
          <p14:tracePt t="78304" x="6807200" y="5948363"/>
          <p14:tracePt t="78312" x="6807200" y="5957888"/>
          <p14:tracePt t="78335" x="6807200" y="5965825"/>
          <p14:tracePt t="78343" x="6807200" y="5973763"/>
          <p14:tracePt t="78351" x="6807200" y="5983288"/>
          <p14:tracePt t="78375" x="6807200" y="5991225"/>
          <p14:tracePt t="78383" x="6807200" y="5999163"/>
          <p14:tracePt t="78391" x="6807200" y="6008688"/>
          <p14:tracePt t="78400" x="6807200" y="6016625"/>
          <p14:tracePt t="78424" x="6807200" y="6024563"/>
          <p14:tracePt t="78440" x="6807200" y="6042025"/>
          <p14:tracePt t="78456" x="6815138" y="6049963"/>
          <p14:tracePt t="78465" x="6824663" y="6049963"/>
          <p14:tracePt t="78472" x="6824663" y="6076950"/>
          <p14:tracePt t="78488" x="6840538" y="6092825"/>
          <p14:tracePt t="78496" x="6850063" y="6092825"/>
          <p14:tracePt t="78504" x="6858000" y="6102350"/>
          <p14:tracePt t="78512" x="6875463" y="6127750"/>
          <p14:tracePt t="78528" x="6883400" y="6135688"/>
          <p14:tracePt t="78536" x="6891338" y="6143625"/>
          <p14:tracePt t="78560" x="6891338" y="6153150"/>
          <p14:tracePt t="78567" x="6900863" y="6161088"/>
          <p14:tracePt t="78576" x="6908800" y="6169025"/>
          <p14:tracePt t="78600" x="6916738" y="6178550"/>
          <p14:tracePt t="78608" x="6926263" y="6186488"/>
          <p14:tracePt t="78618" x="6934200" y="6186488"/>
          <p14:tracePt t="78624" x="6934200" y="6194425"/>
          <p14:tracePt t="78635" x="6943725" y="6203950"/>
          <p14:tracePt t="78651" x="6951663" y="6211888"/>
          <p14:tracePt t="78664" x="6959600" y="6211888"/>
          <p14:tracePt t="78672" x="6977063" y="6229350"/>
          <p14:tracePt t="78688" x="6977063" y="6237288"/>
          <p14:tracePt t="78696" x="6985000" y="6237288"/>
          <p14:tracePt t="78712" x="6994525" y="6246813"/>
          <p14:tracePt t="78720" x="7002463" y="6254750"/>
          <p14:tracePt t="78736" x="7010400" y="6254750"/>
          <p14:tracePt t="78744" x="7019925" y="6254750"/>
          <p14:tracePt t="78768" x="7027863" y="6262688"/>
          <p14:tracePt t="78777" x="7035800" y="6272213"/>
          <p14:tracePt t="78785" x="7045325" y="6272213"/>
          <p14:tracePt t="78792" x="7070725" y="6272213"/>
          <p14:tracePt t="78802" x="7096125" y="6272213"/>
          <p14:tracePt t="78808" x="7129463" y="6272213"/>
          <p14:tracePt t="78817" x="7138988" y="6272213"/>
          <p14:tracePt t="78824" x="7164388" y="6280150"/>
          <p14:tracePt t="78835" x="7189788" y="6288088"/>
          <p14:tracePt t="78841" x="7223125" y="6305550"/>
          <p14:tracePt t="78848" x="7232650" y="6313488"/>
          <p14:tracePt t="78856" x="7248525" y="6313488"/>
          <p14:tracePt t="78864" x="7258050" y="6313488"/>
          <p14:tracePt t="78872" x="7265988" y="6323013"/>
          <p14:tracePt t="78880" x="7265988" y="6330950"/>
          <p14:tracePt t="78899" x="7291388" y="6373813"/>
          <p14:tracePt t="78903" x="7291388" y="6407150"/>
          <p14:tracePt t="78911" x="7316788" y="6432550"/>
          <p14:tracePt t="78919" x="7334250" y="6457950"/>
          <p14:tracePt t="78927" x="7359650" y="6475413"/>
          <p14:tracePt t="78935" x="7359650" y="6492875"/>
          <p14:tracePt t="78977" x="7367588" y="6510338"/>
          <p14:tracePt t="79097" x="7367588" y="6483350"/>
          <p14:tracePt t="79136" x="7377113" y="6467475"/>
          <p14:tracePt t="79320" x="7402513" y="6467475"/>
          <p14:tracePt t="79328" x="7410450" y="6467475"/>
          <p14:tracePt t="79425" x="7435850" y="6450013"/>
          <p14:tracePt t="79441" x="7453313" y="6432550"/>
          <p14:tracePt t="79465" x="7453313" y="6424613"/>
          <p14:tracePt t="79472" x="7453313" y="6416675"/>
          <p14:tracePt t="79480" x="7453313" y="6407150"/>
          <p14:tracePt t="79489" x="7469188" y="6399213"/>
          <p14:tracePt t="79496" x="7469188" y="6391275"/>
          <p14:tracePt t="79504" x="7478713" y="6373813"/>
          <p14:tracePt t="79511" x="7486650" y="6356350"/>
          <p14:tracePt t="79520" x="7504113" y="6338888"/>
          <p14:tracePt t="79552" x="7504113" y="6330950"/>
          <p14:tracePt t="79560" x="7521575" y="6313488"/>
          <p14:tracePt t="79577" x="7529513" y="6305550"/>
          <p14:tracePt t="79600" x="7529513" y="6297613"/>
          <p14:tracePt t="79608" x="7529513" y="6288088"/>
          <p14:tracePt t="79625" x="7529513" y="6272213"/>
          <p14:tracePt t="79636" x="7537450" y="6246813"/>
          <p14:tracePt t="79640" x="7546975" y="6229350"/>
          <p14:tracePt t="79654" x="7546975" y="6221413"/>
          <p14:tracePt t="79658" x="7562850" y="6194425"/>
          <p14:tracePt t="79672" x="7562850" y="6178550"/>
          <p14:tracePt t="79679" x="7572375" y="6153150"/>
          <p14:tracePt t="79688" x="7580313" y="6135688"/>
          <p14:tracePt t="79695" x="7588250" y="6118225"/>
          <p14:tracePt t="79704" x="7597775" y="6092825"/>
          <p14:tracePt t="79712" x="7597775" y="6084888"/>
          <p14:tracePt t="79720" x="7597775" y="6059488"/>
          <p14:tracePt t="79727" x="7605713" y="6042025"/>
          <p14:tracePt t="79735" x="7605713" y="6034088"/>
          <p14:tracePt t="79743" x="7605713" y="6008688"/>
          <p14:tracePt t="79751" x="7613650" y="5991225"/>
          <p14:tracePt t="79759" x="7613650" y="5983288"/>
          <p14:tracePt t="79776" x="7613650" y="5957888"/>
          <p14:tracePt t="79783" x="7613650" y="5940425"/>
          <p14:tracePt t="79800" x="7623175" y="5922963"/>
          <p14:tracePt t="79816" x="7623175" y="5905500"/>
          <p14:tracePt t="79823" x="7623175" y="5889625"/>
          <p14:tracePt t="79832" x="7623175" y="5880100"/>
          <p14:tracePt t="79840" x="7623175" y="5864225"/>
          <p14:tracePt t="79849" x="7623175" y="5854700"/>
          <p14:tracePt t="79856" x="7623175" y="5838825"/>
          <p14:tracePt t="79864" x="7623175" y="5829300"/>
          <p14:tracePt t="79880" x="7623175" y="5813425"/>
          <p14:tracePt t="79888" x="7623175" y="5803900"/>
          <p14:tracePt t="79904" x="7631113" y="5761038"/>
          <p14:tracePt t="79912" x="7639050" y="5745163"/>
          <p14:tracePt t="79929" x="7639050" y="5727700"/>
          <p14:tracePt t="79937" x="7648575" y="5719763"/>
          <p14:tracePt t="79952" x="7648575" y="5710238"/>
          <p14:tracePt t="79961" x="7648575" y="5694363"/>
          <p14:tracePt t="79984" x="7648575" y="5684838"/>
          <p14:tracePt t="80001" x="7648575" y="5676900"/>
          <p14:tracePt t="80065" x="7648575" y="5668963"/>
          <p14:tracePt t="80306" x="7648575" y="5651500"/>
          <p14:tracePt t="80585" x="7648575" y="5659438"/>
          <p14:tracePt t="80601" x="7648575" y="5668963"/>
          <p14:tracePt t="80609" x="7648575" y="5676900"/>
          <p14:tracePt t="80618" x="7648575" y="5684838"/>
          <p14:tracePt t="80649" x="7648575" y="5702300"/>
          <p14:tracePt t="80657" x="7648575" y="5710238"/>
          <p14:tracePt t="80665" x="7648575" y="5727700"/>
          <p14:tracePt t="80673" x="7639050" y="5761038"/>
          <p14:tracePt t="80681" x="7639050" y="5788025"/>
          <p14:tracePt t="80689" x="7631113" y="5803900"/>
          <p14:tracePt t="80697" x="7631113" y="5829300"/>
          <p14:tracePt t="80705" x="7631113" y="5846763"/>
          <p14:tracePt t="80712" x="7623175" y="5872163"/>
          <p14:tracePt t="80722" x="7623175" y="5897563"/>
          <p14:tracePt t="80728" x="7623175" y="5915025"/>
          <p14:tracePt t="80745" x="7623175" y="5922963"/>
          <p14:tracePt t="80753" x="7623175" y="5932488"/>
          <p14:tracePt t="80761" x="7623175" y="5940425"/>
          <p14:tracePt t="80769" x="7623175" y="5948363"/>
          <p14:tracePt t="80777" x="7623175" y="5957888"/>
          <p14:tracePt t="80785" x="7623175" y="5965825"/>
          <p14:tracePt t="80792" x="7623175" y="5973763"/>
          <p14:tracePt t="80801" x="7623175" y="5983288"/>
          <p14:tracePt t="80808" x="7613650" y="5999163"/>
          <p14:tracePt t="80817" x="7613650" y="6008688"/>
          <p14:tracePt t="80833" x="7613650" y="6016625"/>
          <p14:tracePt t="80865" x="7613650" y="6024563"/>
          <p14:tracePt t="80873" x="7613650" y="6034088"/>
          <p14:tracePt t="80905" x="7613650" y="6042025"/>
          <p14:tracePt t="80921" x="7613650" y="6059488"/>
          <p14:tracePt t="80936" x="7613650" y="6067425"/>
          <p14:tracePt t="80944" x="7613650" y="6084888"/>
          <p14:tracePt t="80952" x="7613650" y="6092825"/>
          <p14:tracePt t="80960" x="7613650" y="6110288"/>
          <p14:tracePt t="80968" x="7613650" y="6127750"/>
          <p14:tracePt t="80985" x="7631113" y="6135688"/>
          <p14:tracePt t="80993" x="7631113" y="6153150"/>
          <p14:tracePt t="81000" x="7648575" y="6169025"/>
          <p14:tracePt t="81017" x="7656513" y="6186488"/>
          <p14:tracePt t="81024" x="7666038" y="6194425"/>
          <p14:tracePt t="81033" x="7673975" y="6203950"/>
          <p14:tracePt t="81041" x="7691438" y="6211888"/>
          <p14:tracePt t="81050" x="7732713" y="6229350"/>
          <p14:tracePt t="81056" x="7758113" y="6237288"/>
          <p14:tracePt t="81067" x="7793038" y="6246813"/>
          <p14:tracePt t="81074" x="7826375" y="6246813"/>
          <p14:tracePt t="81081" x="7886700" y="6246813"/>
          <p14:tracePt t="81088" x="7927975" y="6246813"/>
          <p14:tracePt t="81097" x="7954963" y="6246813"/>
          <p14:tracePt t="81105" x="8021638" y="6246813"/>
          <p14:tracePt t="81113" x="8031163" y="6246813"/>
          <p14:tracePt t="81121" x="8056563" y="6246813"/>
          <p14:tracePt t="81129" x="8074025" y="6246813"/>
          <p14:tracePt t="81137" x="8089900" y="6246813"/>
          <p14:tracePt t="81145" x="8115300" y="6246813"/>
          <p14:tracePt t="81153" x="8150225" y="6246813"/>
          <p14:tracePt t="81160" x="8166100" y="6246813"/>
          <p14:tracePt t="81168" x="8208963" y="6246813"/>
          <p14:tracePt t="81178" x="8234363" y="6246813"/>
          <p14:tracePt t="81185" x="8285163" y="6246813"/>
          <p14:tracePt t="81193" x="8310563" y="6246813"/>
          <p14:tracePt t="81202" x="8345488" y="6246813"/>
          <p14:tracePt t="81210" x="8353425" y="6246813"/>
          <p14:tracePt t="81265" x="8362950" y="6246813"/>
          <p14:tracePt t="81273" x="8378825" y="6237288"/>
          <p14:tracePt t="81289" x="8388350" y="6237288"/>
          <p14:tracePt t="81297" x="8404225" y="6237288"/>
          <p14:tracePt t="81305" x="8413750" y="6229350"/>
          <p14:tracePt t="81313" x="8421688" y="6221413"/>
          <p14:tracePt t="81328" x="8429625" y="6211888"/>
          <p14:tracePt t="81344" x="8439150" y="6211888"/>
          <p14:tracePt t="81353" x="8439150" y="6203950"/>
          <p14:tracePt t="81360" x="8439150" y="6186488"/>
          <p14:tracePt t="81369" x="8439150" y="6161088"/>
          <p14:tracePt t="81377" x="8447088" y="6143625"/>
          <p14:tracePt t="81384" x="8455025" y="6110288"/>
          <p14:tracePt t="81392" x="8455025" y="6102350"/>
          <p14:tracePt t="81400" x="8472488" y="6076950"/>
          <p14:tracePt t="81408" x="8472488" y="6059488"/>
          <p14:tracePt t="81416" x="8489950" y="6049963"/>
          <p14:tracePt t="81424" x="8489950" y="6042025"/>
          <p14:tracePt t="81432" x="8489950" y="6024563"/>
          <p14:tracePt t="81441" x="8497888" y="6016625"/>
          <p14:tracePt t="81449" x="8497888" y="5991225"/>
          <p14:tracePt t="81457" x="8497888" y="5965825"/>
          <p14:tracePt t="81466" x="8497888" y="5948363"/>
          <p14:tracePt t="81472" x="8507413" y="5932488"/>
          <p14:tracePt t="81483" x="8507413" y="5905500"/>
          <p14:tracePt t="81488" x="8507413" y="5897563"/>
          <p14:tracePt t="81496" x="8523288" y="5872163"/>
          <p14:tracePt t="81512" x="8532813" y="5854700"/>
          <p14:tracePt t="81536" x="8532813" y="5846763"/>
          <p14:tracePt t="81552" x="8540750" y="5838825"/>
          <p14:tracePt t="81576" x="8540750" y="5829300"/>
          <p14:tracePt t="81600" x="8548688" y="5829300"/>
          <p14:tracePt t="81625" x="8548688" y="5813425"/>
          <p14:tracePt t="81633" x="8548688" y="5803900"/>
          <p14:tracePt t="82171" x="8558213" y="5803900"/>
          <p14:tracePt t="82434" x="8566150" y="5803900"/>
          <p14:tracePt t="82449" x="8566150" y="5795963"/>
          <p14:tracePt t="82458" x="8566150" y="5778500"/>
          <p14:tracePt t="82474" x="8566150" y="5761038"/>
          <p14:tracePt t="82490" x="8566150" y="5753100"/>
          <p14:tracePt t="82522" x="8566150" y="5745163"/>
          <p14:tracePt t="82818" x="8566150" y="5727700"/>
          <p14:tracePt t="82826" x="8566150" y="5719763"/>
          <p14:tracePt t="82834" x="8566150" y="5710238"/>
          <p14:tracePt t="82850" x="8566150" y="5702300"/>
          <p14:tracePt t="82865" x="8566150" y="5694363"/>
          <p14:tracePt t="83026" x="8558213" y="5694363"/>
          <p14:tracePt t="83251" x="8548688" y="5694363"/>
          <p14:tracePt t="83266" x="8532813" y="5694363"/>
          <p14:tracePt t="83291" x="8523288" y="5694363"/>
          <p14:tracePt t="83299" x="8515350" y="5694363"/>
          <p14:tracePt t="83316" x="8515350" y="5684838"/>
          <p14:tracePt t="83322" x="8507413" y="5684838"/>
          <p14:tracePt t="83330" x="8489950" y="5668963"/>
          <p14:tracePt t="83353" x="8480425" y="5651500"/>
          <p14:tracePt t="83361" x="8472488" y="5651500"/>
          <p14:tracePt t="83369" x="8455025" y="5641975"/>
          <p14:tracePt t="83393" x="8439150" y="5634038"/>
          <p14:tracePt t="83401" x="8421688" y="5626100"/>
          <p14:tracePt t="83418" x="8421688" y="5616575"/>
          <p14:tracePt t="83426" x="8404225" y="5608638"/>
          <p14:tracePt t="83458" x="8396288" y="5608638"/>
          <p14:tracePt t="83521" x="8388350" y="5608638"/>
          <p14:tracePt t="83529" x="8378825" y="5608638"/>
          <p14:tracePt t="83536" x="8370888" y="5608638"/>
          <p14:tracePt t="83560" x="8362950" y="5608638"/>
          <p14:tracePt t="83569" x="8353425" y="5608638"/>
          <p14:tracePt t="83585" x="8345488" y="5608638"/>
          <p14:tracePt t="83601" x="8328025" y="5608638"/>
          <p14:tracePt t="83610" x="8320088" y="5608638"/>
          <p14:tracePt t="83619" x="8310563" y="5608638"/>
          <p14:tracePt t="83625" x="8302625" y="5608638"/>
          <p14:tracePt t="83633" x="8294688" y="5608638"/>
          <p14:tracePt t="83641" x="8285163" y="5608638"/>
          <p14:tracePt t="83649" x="8277225" y="5608638"/>
          <p14:tracePt t="83658" x="8269288" y="5608638"/>
          <p14:tracePt t="83665" x="8251825" y="5608638"/>
          <p14:tracePt t="83673" x="8226425" y="5608638"/>
          <p14:tracePt t="83683" x="8191500" y="5591175"/>
          <p14:tracePt t="83689" x="8175625" y="5591175"/>
          <p14:tracePt t="83701" x="8140700" y="5575300"/>
          <p14:tracePt t="83706" x="8115300" y="5565775"/>
          <p14:tracePt t="83718" x="8039100" y="5532438"/>
          <p14:tracePt t="83722" x="7996238" y="5497513"/>
          <p14:tracePt t="83733" x="7937500" y="5464175"/>
          <p14:tracePt t="83737" x="7912100" y="5438775"/>
          <p14:tracePt t="83747" x="7835900" y="5395913"/>
          <p14:tracePt t="83753" x="7800975" y="5380038"/>
          <p14:tracePt t="83761" x="7758113" y="5337175"/>
          <p14:tracePt t="83771" x="7707313" y="5311775"/>
          <p14:tracePt t="83777" x="7656513" y="5260975"/>
          <p14:tracePt t="83787" x="7605713" y="5208588"/>
          <p14:tracePt t="83793" x="7529513" y="5124450"/>
          <p14:tracePt t="83801" x="7461250" y="5056188"/>
          <p14:tracePt t="83811" x="7324725" y="4972050"/>
          <p14:tracePt t="83817" x="7232650" y="4903788"/>
          <p14:tracePt t="83826" x="7078663" y="4749800"/>
          <p14:tracePt t="83833" x="6977063" y="4683125"/>
          <p14:tracePt t="83841" x="6908800" y="4630738"/>
          <p14:tracePt t="83851" x="6832600" y="4564063"/>
          <p14:tracePt t="83860" x="6738938" y="4495800"/>
          <p14:tracePt t="83869" x="6645275" y="4419600"/>
          <p14:tracePt t="83876" x="6551613" y="4351338"/>
          <p14:tracePt t="83882" x="6457950" y="4283075"/>
          <p14:tracePt t="83891" x="6373813" y="4206875"/>
          <p14:tracePt t="83899" x="6262688" y="4121150"/>
          <p14:tracePt t="83917" x="6076950" y="3960813"/>
          <p14:tracePt t="83922" x="5983288" y="3892550"/>
          <p14:tracePt t="83933" x="5889625" y="3806825"/>
          <p14:tracePt t="83938" x="5788025" y="3713163"/>
          <p14:tracePt t="83947" x="5710238" y="3646488"/>
          <p14:tracePt t="83955" x="5616575" y="3560763"/>
          <p14:tracePt t="83962" x="5507038" y="3502025"/>
          <p14:tracePt t="83972" x="5387975" y="3424238"/>
          <p14:tracePt t="83979" x="5226050" y="3314700"/>
          <p14:tracePt t="83987" x="5056188" y="3211513"/>
          <p14:tracePt t="83994" x="4860925" y="3094038"/>
          <p14:tracePt t="84003" x="4691063" y="2990850"/>
          <p14:tracePt t="84010" x="4486275" y="2855913"/>
          <p14:tracePt t="84018" x="4265613" y="2744788"/>
          <p14:tracePt t="84027" x="4095750" y="2625725"/>
          <p14:tracePt t="84034" x="3951288" y="2532063"/>
          <p14:tracePt t="84042" x="3806825" y="2447925"/>
          <p14:tracePt t="84051" x="3662363" y="2354263"/>
          <p14:tracePt t="84059" x="3552825" y="2286000"/>
          <p14:tracePt t="84067" x="3416300" y="2174875"/>
          <p14:tracePt t="84074" x="3297238" y="2124075"/>
          <p14:tracePt t="84082" x="3178175" y="2047875"/>
          <p14:tracePt t="84091" x="3059113" y="1979613"/>
          <p14:tracePt t="84099" x="2906713" y="1911350"/>
          <p14:tracePt t="84106" x="2719388" y="1827213"/>
          <p14:tracePt t="84115" x="2549525" y="1733550"/>
          <p14:tracePt t="84122" x="2379663" y="1631950"/>
          <p14:tracePt t="84133" x="2235200" y="1538288"/>
          <p14:tracePt t="84138" x="2073275" y="1462088"/>
          <p14:tracePt t="84151" x="1938338" y="1385888"/>
          <p14:tracePt t="84155" x="1819275" y="1325563"/>
          <p14:tracePt t="84164" x="1700213" y="1266825"/>
          <p14:tracePt t="84171" x="1597025" y="1206500"/>
          <p14:tracePt t="84179" x="1470025" y="1155700"/>
          <p14:tracePt t="84187" x="1360488" y="1112838"/>
          <p14:tracePt t="84196" x="1249363" y="1062038"/>
          <p14:tracePt t="84202" x="1198563" y="1036638"/>
          <p14:tracePt t="84212" x="1062038" y="977900"/>
          <p14:tracePt t="84219" x="942975" y="917575"/>
          <p14:tracePt t="84230" x="833438" y="884238"/>
          <p14:tracePt t="84236" x="755650" y="858838"/>
          <p14:tracePt t="84243" x="663575" y="815975"/>
          <p14:tracePt t="84252" x="560388" y="755650"/>
          <p14:tracePt t="84260" x="466725" y="714375"/>
          <p14:tracePt t="84266" x="390525" y="654050"/>
          <p14:tracePt t="84274" x="306388" y="611188"/>
          <p14:tracePt t="84282" x="212725" y="569913"/>
          <p14:tracePt t="84290" x="136525" y="527050"/>
          <p14:tracePt t="84298" x="85725" y="501650"/>
          <p14:tracePt t="84306" x="76200" y="492125"/>
          <p14:tracePt t="84314" x="42863" y="476250"/>
          <p14:tracePt t="84322" x="0" y="4413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62345" y="1162621"/>
            <a:ext cx="9081655" cy="2616060"/>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en-US" altLang="ja-JP" sz="2000" b="1" dirty="0">
                <a:solidFill>
                  <a:schemeClr val="dk1"/>
                </a:solidFill>
                <a:latin typeface="Calibri"/>
                <a:ea typeface="Calibri"/>
                <a:cs typeface="Calibri"/>
                <a:sym typeface="Calibri"/>
              </a:rPr>
              <a:t>Lv2</a:t>
            </a:r>
            <a:r>
              <a:rPr lang="ja-JP" altLang="en-US" b="1" dirty="0">
                <a:solidFill>
                  <a:schemeClr val="dk1"/>
                </a:solidFill>
                <a:latin typeface="Calibri"/>
                <a:ea typeface="Calibri"/>
                <a:cs typeface="Calibri"/>
                <a:sym typeface="Calibri"/>
              </a:rPr>
              <a:t>：自分が賭けた人が評価を多く得れば賭け成功でポイントがもらえます！</a:t>
            </a:r>
          </a:p>
          <a:p>
            <a:pPr>
              <a:buClr>
                <a:srgbClr val="000000"/>
              </a:buClr>
              <a:buSzPts val="2000"/>
            </a:pPr>
            <a:r>
              <a:rPr lang="ja-JP" altLang="en-US" dirty="0">
                <a:solidFill>
                  <a:schemeClr val="dk1"/>
                </a:solidFill>
                <a:latin typeface="Calibri"/>
                <a:ea typeface="Calibri"/>
                <a:cs typeface="Calibri"/>
                <a:sym typeface="Calibri"/>
              </a:rPr>
              <a:t>議論を開始する前に，「この議論で評価を得ることによって最もポイントを獲得しそうな自分以外のユーザー」を選択、自分の所持ポイントから賭けをします。この際、各ユーザーにはオッズが設定されています。この</a:t>
            </a:r>
            <a:r>
              <a:rPr lang="ja-JP" altLang="en-US" b="1" dirty="0">
                <a:solidFill>
                  <a:schemeClr val="dk1"/>
                </a:solidFill>
                <a:latin typeface="Calibri"/>
                <a:ea typeface="Calibri"/>
                <a:cs typeface="Calibri"/>
                <a:sym typeface="Calibri"/>
              </a:rPr>
              <a:t>オッズは議論ゲームでポイントを多く得た人ほど小さく、あまり得ていない人はオッズが大きくなっています。</a:t>
            </a:r>
            <a:r>
              <a:rPr lang="ja-JP" altLang="en-US" dirty="0">
                <a:solidFill>
                  <a:schemeClr val="dk1"/>
                </a:solidFill>
                <a:latin typeface="Calibri"/>
                <a:ea typeface="Calibri"/>
                <a:cs typeface="Calibri"/>
                <a:sym typeface="Calibri"/>
              </a:rPr>
              <a:t>賭けポイントに設定できるのは自分の所持ポイントの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a:t>
            </a:r>
            <a:r>
              <a:rPr lang="en-US" altLang="ja-JP" dirty="0">
                <a:solidFill>
                  <a:schemeClr val="dk1"/>
                </a:solidFill>
                <a:latin typeface="Calibri"/>
                <a:ea typeface="Calibri"/>
                <a:cs typeface="Calibri"/>
                <a:sym typeface="Calibri"/>
              </a:rPr>
              <a:t>20%</a:t>
            </a:r>
            <a:r>
              <a:rPr lang="ja-JP" altLang="en-US" dirty="0">
                <a:solidFill>
                  <a:schemeClr val="dk1"/>
                </a:solidFill>
                <a:latin typeface="Calibri"/>
                <a:ea typeface="Calibri"/>
                <a:cs typeface="Calibri"/>
                <a:sym typeface="Calibri"/>
              </a:rPr>
              <a:t>です。</a:t>
            </a: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議論の終了時に自分が賭けたユーザーが自分以外の人からもらっていたポイント数、オッズ、賭けポイントに応じてポイントを獲得できます（この計算式は非公開です）</a:t>
            </a:r>
          </a:p>
        </p:txBody>
      </p:sp>
      <p:grpSp>
        <p:nvGrpSpPr>
          <p:cNvPr id="2" name="グループ化 1">
            <a:extLst>
              <a:ext uri="{FF2B5EF4-FFF2-40B4-BE49-F238E27FC236}">
                <a16:creationId xmlns:a16="http://schemas.microsoft.com/office/drawing/2014/main" id="{E260133E-D4E9-4A25-AA78-DE54A3484B5B}"/>
              </a:ext>
            </a:extLst>
          </p:cNvPr>
          <p:cNvGrpSpPr/>
          <p:nvPr/>
        </p:nvGrpSpPr>
        <p:grpSpPr>
          <a:xfrm>
            <a:off x="1047177" y="4060694"/>
            <a:ext cx="7200955" cy="2055736"/>
            <a:chOff x="971522" y="4339170"/>
            <a:chExt cx="7200955" cy="2055736"/>
          </a:xfrm>
        </p:grpSpPr>
        <p:sp>
          <p:nvSpPr>
            <p:cNvPr id="202" name="Google Shape;202;p5"/>
            <p:cNvSpPr/>
            <p:nvPr/>
          </p:nvSpPr>
          <p:spPr>
            <a:xfrm rot="20997372">
              <a:off x="2155146" y="5097391"/>
              <a:ext cx="956274" cy="23992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03" name="Google Shape;203;p5"/>
            <p:cNvSpPr/>
            <p:nvPr/>
          </p:nvSpPr>
          <p:spPr>
            <a:xfrm rot="10197372">
              <a:off x="2223519" y="5548760"/>
              <a:ext cx="956274" cy="239926"/>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204" name="Google Shape;204;p5"/>
            <p:cNvGrpSpPr/>
            <p:nvPr/>
          </p:nvGrpSpPr>
          <p:grpSpPr>
            <a:xfrm>
              <a:off x="3392008" y="4643799"/>
              <a:ext cx="570054" cy="1039574"/>
              <a:chOff x="736979" y="3096285"/>
              <a:chExt cx="805217" cy="1255872"/>
            </a:xfrm>
          </p:grpSpPr>
          <p:grpSp>
            <p:nvGrpSpPr>
              <p:cNvPr id="205" name="Google Shape;205;p5"/>
              <p:cNvGrpSpPr/>
              <p:nvPr/>
            </p:nvGrpSpPr>
            <p:grpSpPr>
              <a:xfrm>
                <a:off x="736979" y="3096285"/>
                <a:ext cx="805217" cy="1255872"/>
                <a:chOff x="5693392" y="3295657"/>
                <a:chExt cx="805217" cy="1255872"/>
              </a:xfrm>
            </p:grpSpPr>
            <p:sp>
              <p:nvSpPr>
                <p:cNvPr id="206" name="Google Shape;206;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07" name="Google Shape;207;p5"/>
                <p:cNvSpPr/>
                <p:nvPr/>
              </p:nvSpPr>
              <p:spPr>
                <a:xfrm>
                  <a:off x="5693392" y="3609833"/>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08" name="Google Shape;208;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09" name="Google Shape;209;p5"/>
            <p:cNvSpPr txBox="1"/>
            <p:nvPr/>
          </p:nvSpPr>
          <p:spPr>
            <a:xfrm>
              <a:off x="2209923" y="4690600"/>
              <a:ext cx="992780"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(1)</a:t>
              </a:r>
              <a:r>
                <a:rPr lang="ja-JP" altLang="en-US">
                  <a:solidFill>
                    <a:schemeClr val="dk1"/>
                  </a:solidFill>
                  <a:latin typeface="Calibri"/>
                  <a:ea typeface="Calibri"/>
                  <a:cs typeface="Calibri"/>
                  <a:sym typeface="Calibri"/>
                </a:rPr>
                <a:t>賭け</a:t>
              </a:r>
              <a:endParaRPr sz="1400">
                <a:solidFill>
                  <a:srgbClr val="000000"/>
                </a:solidFill>
                <a:latin typeface="Arial"/>
                <a:ea typeface="Arial"/>
                <a:cs typeface="Arial"/>
                <a:sym typeface="Arial"/>
              </a:endParaRPr>
            </a:p>
          </p:txBody>
        </p:sp>
        <p:grpSp>
          <p:nvGrpSpPr>
            <p:cNvPr id="210" name="Google Shape;210;p5"/>
            <p:cNvGrpSpPr/>
            <p:nvPr/>
          </p:nvGrpSpPr>
          <p:grpSpPr>
            <a:xfrm>
              <a:off x="1464533" y="4823058"/>
              <a:ext cx="570054" cy="1039574"/>
              <a:chOff x="736979" y="3096285"/>
              <a:chExt cx="805217" cy="1255872"/>
            </a:xfrm>
          </p:grpSpPr>
          <p:grpSp>
            <p:nvGrpSpPr>
              <p:cNvPr id="211" name="Google Shape;211;p5"/>
              <p:cNvGrpSpPr/>
              <p:nvPr/>
            </p:nvGrpSpPr>
            <p:grpSpPr>
              <a:xfrm>
                <a:off x="736979" y="3096285"/>
                <a:ext cx="805217" cy="1255872"/>
                <a:chOff x="5693392" y="3295657"/>
                <a:chExt cx="805217" cy="1255872"/>
              </a:xfrm>
            </p:grpSpPr>
            <p:sp>
              <p:nvSpPr>
                <p:cNvPr id="212" name="Google Shape;212;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13" name="Google Shape;213;p5"/>
                <p:cNvSpPr/>
                <p:nvPr/>
              </p:nvSpPr>
              <p:spPr>
                <a:xfrm>
                  <a:off x="5693392" y="3609833"/>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14" name="Google Shape;214;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215" name="Google Shape;215;p5"/>
            <p:cNvGrpSpPr/>
            <p:nvPr/>
          </p:nvGrpSpPr>
          <p:grpSpPr>
            <a:xfrm>
              <a:off x="6145093" y="5176784"/>
              <a:ext cx="388192" cy="707923"/>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220" name="Google Shape;220;p5"/>
            <p:cNvGrpSpPr/>
            <p:nvPr/>
          </p:nvGrpSpPr>
          <p:grpSpPr>
            <a:xfrm>
              <a:off x="5836122" y="4339170"/>
              <a:ext cx="388192" cy="707923"/>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25" name="Google Shape;225;p5"/>
            <p:cNvGrpSpPr/>
            <p:nvPr/>
          </p:nvGrpSpPr>
          <p:grpSpPr>
            <a:xfrm>
              <a:off x="5447930" y="5176784"/>
              <a:ext cx="388192" cy="707923"/>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30" name="Google Shape;230;p5"/>
            <p:cNvSpPr/>
            <p:nvPr/>
          </p:nvSpPr>
          <p:spPr>
            <a:xfrm>
              <a:off x="4297069" y="4769628"/>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31" name="Google Shape;231;p5"/>
            <p:cNvSpPr/>
            <p:nvPr/>
          </p:nvSpPr>
          <p:spPr>
            <a:xfrm rot="10800000">
              <a:off x="4297068" y="5219401"/>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32" name="Google Shape;232;p5"/>
            <p:cNvSpPr txBox="1"/>
            <p:nvPr/>
          </p:nvSpPr>
          <p:spPr>
            <a:xfrm>
              <a:off x="4056816" y="4385858"/>
              <a:ext cx="2167600" cy="376031"/>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(2)</a:t>
              </a:r>
              <a:r>
                <a:rPr lang="ja-JP" altLang="en-US">
                  <a:solidFill>
                    <a:schemeClr val="dk1"/>
                  </a:solidFill>
                  <a:latin typeface="Calibri"/>
                  <a:ea typeface="Calibri"/>
                  <a:cs typeface="Calibri"/>
                  <a:sym typeface="Calibri"/>
                </a:rPr>
                <a:t>議論活性化</a:t>
              </a:r>
              <a:endParaRPr sz="1400">
                <a:solidFill>
                  <a:srgbClr val="000000"/>
                </a:solidFill>
                <a:latin typeface="Arial"/>
                <a:ea typeface="Arial"/>
                <a:cs typeface="Arial"/>
                <a:sym typeface="Arial"/>
              </a:endParaRPr>
            </a:p>
          </p:txBody>
        </p:sp>
        <p:sp>
          <p:nvSpPr>
            <p:cNvPr id="233" name="Google Shape;233;p5"/>
            <p:cNvSpPr txBox="1"/>
            <p:nvPr/>
          </p:nvSpPr>
          <p:spPr>
            <a:xfrm>
              <a:off x="4093949" y="5471507"/>
              <a:ext cx="2029719"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(3)</a:t>
              </a:r>
              <a:r>
                <a:rPr lang="ja-JP" altLang="en-US">
                  <a:solidFill>
                    <a:schemeClr val="dk1"/>
                  </a:solidFill>
                  <a:latin typeface="Calibri"/>
                  <a:ea typeface="Calibri"/>
                  <a:cs typeface="Calibri"/>
                  <a:sym typeface="Calibri"/>
                </a:rPr>
                <a:t>匿名評価</a:t>
              </a:r>
              <a:endParaRPr sz="1400">
                <a:solidFill>
                  <a:srgbClr val="000000"/>
                </a:solidFill>
                <a:latin typeface="Arial"/>
                <a:ea typeface="Arial"/>
                <a:cs typeface="Arial"/>
                <a:sym typeface="Arial"/>
              </a:endParaRPr>
            </a:p>
          </p:txBody>
        </p:sp>
        <p:sp>
          <p:nvSpPr>
            <p:cNvPr id="239" name="Google Shape;239;p5"/>
            <p:cNvSpPr/>
            <p:nvPr/>
          </p:nvSpPr>
          <p:spPr>
            <a:xfrm>
              <a:off x="971522" y="6057583"/>
              <a:ext cx="7200955" cy="337323"/>
            </a:xfrm>
            <a:prstGeom prst="wedgeRoundRectCallout">
              <a:avLst>
                <a:gd name="adj1" fmla="val -27429"/>
                <a:gd name="adj2" fmla="val -123657"/>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r>
                <a:rPr lang="en-US" altLang="ja-JP" sz="1400" dirty="0">
                  <a:solidFill>
                    <a:srgbClr val="000000"/>
                  </a:solidFill>
                  <a:latin typeface="Calibri"/>
                  <a:ea typeface="Calibri"/>
                  <a:cs typeface="Calibri"/>
                  <a:sym typeface="Calibri"/>
                </a:rPr>
                <a:t>(4)B</a:t>
              </a:r>
              <a:r>
                <a:rPr lang="ja-JP" altLang="en-US" sz="1400" dirty="0">
                  <a:solidFill>
                    <a:srgbClr val="000000"/>
                  </a:solidFill>
                  <a:latin typeface="Calibri"/>
                  <a:ea typeface="Calibri"/>
                  <a:cs typeface="Calibri"/>
                  <a:sym typeface="Calibri"/>
                </a:rPr>
                <a:t>のオッズ・</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への賭けポイント・</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が得たポイントに応じて</a:t>
              </a:r>
              <a:r>
                <a:rPr lang="en-US" altLang="ja-JP" sz="1400" dirty="0">
                  <a:solidFill>
                    <a:srgbClr val="000000"/>
                  </a:solidFill>
                  <a:latin typeface="Calibri"/>
                  <a:ea typeface="Calibri"/>
                  <a:cs typeface="Calibri"/>
                  <a:sym typeface="Calibri"/>
                </a:rPr>
                <a:t>A</a:t>
              </a:r>
              <a:r>
                <a:rPr lang="ja-JP" altLang="en-US" sz="1400" dirty="0">
                  <a:latin typeface="Calibri"/>
                  <a:ea typeface="Calibri"/>
                  <a:cs typeface="Calibri"/>
                  <a:sym typeface="Calibri"/>
                </a:rPr>
                <a:t>もポイントがもらえる</a:t>
              </a:r>
              <a:endParaRPr sz="1400" dirty="0">
                <a:solidFill>
                  <a:srgbClr val="000000"/>
                </a:solidFill>
                <a:latin typeface="Calibri"/>
                <a:ea typeface="Calibri"/>
                <a:cs typeface="Calibri"/>
                <a:sym typeface="Calibri"/>
              </a:endParaRPr>
            </a:p>
          </p:txBody>
        </p:sp>
      </p:gr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議論ゲーム②</a:t>
            </a:r>
          </a:p>
        </p:txBody>
      </p:sp>
      <p:sp>
        <p:nvSpPr>
          <p:cNvPr id="4" name="雲 3">
            <a:extLst>
              <a:ext uri="{FF2B5EF4-FFF2-40B4-BE49-F238E27FC236}">
                <a16:creationId xmlns:a16="http://schemas.microsoft.com/office/drawing/2014/main" id="{0D9E9292-D44C-4E81-9842-11281932A215}"/>
              </a:ext>
            </a:extLst>
          </p:cNvPr>
          <p:cNvSpPr/>
          <p:nvPr/>
        </p:nvSpPr>
        <p:spPr>
          <a:xfrm>
            <a:off x="6837540" y="2638802"/>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pic>
        <p:nvPicPr>
          <p:cNvPr id="6" name="オーディオ 5">
            <a:hlinkClick r:id="" action="ppaction://media"/>
            <a:extLst>
              <a:ext uri="{FF2B5EF4-FFF2-40B4-BE49-F238E27FC236}">
                <a16:creationId xmlns:a16="http://schemas.microsoft.com/office/drawing/2014/main" id="{90E8E462-11E0-4EDD-9938-6F0B58A172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689343826"/>
      </p:ext>
    </p:extLst>
  </p:cSld>
  <p:clrMapOvr>
    <a:masterClrMapping/>
  </p:clrMapOvr>
  <mc:AlternateContent xmlns:mc="http://schemas.openxmlformats.org/markup-compatibility/2006" xmlns:p14="http://schemas.microsoft.com/office/powerpoint/2010/main">
    <mc:Choice Requires="p14">
      <p:transition spd="slow" p14:dur="2000" advTm="74502"/>
    </mc:Choice>
    <mc:Fallback xmlns="">
      <p:transition spd="slow" advTm="74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0" x="5327650" y="2005013"/>
          <p14:tracePt t="938" x="5319713" y="1997075"/>
          <p14:tracePt t="946" x="5311775" y="1963738"/>
          <p14:tracePt t="955" x="5302250" y="1911350"/>
          <p14:tracePt t="964" x="5286375" y="1878013"/>
          <p14:tracePt t="970" x="5286375" y="1870075"/>
          <p14:tracePt t="977" x="5268913" y="1860550"/>
          <p14:tracePt t="1146" x="5260975" y="1860550"/>
          <p14:tracePt t="1154" x="5226050" y="1860550"/>
          <p14:tracePt t="1162" x="5167313" y="1852613"/>
          <p14:tracePt t="1173" x="5099050" y="1835150"/>
          <p14:tracePt t="1178" x="5022850" y="1835150"/>
          <p14:tracePt t="1187" x="4937125" y="1835150"/>
          <p14:tracePt t="1194" x="4835525" y="1819275"/>
          <p14:tracePt t="1203" x="4749800" y="1819275"/>
          <p14:tracePt t="1209" x="4657725" y="1819275"/>
          <p14:tracePt t="1218" x="4554538" y="1819275"/>
          <p14:tracePt t="1225" x="4495800" y="1819275"/>
          <p14:tracePt t="1233" x="4427538" y="1819275"/>
          <p14:tracePt t="1242" x="4341813" y="1819275"/>
          <p14:tracePt t="1249" x="4283075" y="1827213"/>
          <p14:tracePt t="1257" x="4206875" y="1827213"/>
          <p14:tracePt t="1265" x="4130675" y="1852613"/>
          <p14:tracePt t="1273" x="4105275" y="1852613"/>
          <p14:tracePt t="1281" x="4044950" y="1870075"/>
          <p14:tracePt t="1289" x="4002088" y="1870075"/>
          <p14:tracePt t="1297" x="3968750" y="1878013"/>
          <p14:tracePt t="1305" x="3943350" y="1885950"/>
          <p14:tracePt t="1313" x="3892550" y="1895475"/>
          <p14:tracePt t="1322" x="3867150" y="1903413"/>
          <p14:tracePt t="1329" x="3824288" y="1911350"/>
          <p14:tracePt t="1338" x="3798888" y="1911350"/>
          <p14:tracePt t="1345" x="3756025" y="1920875"/>
          <p14:tracePt t="1356" x="3713163" y="1920875"/>
          <p14:tracePt t="1361" x="3679825" y="1920875"/>
          <p14:tracePt t="1371" x="3646488" y="1920875"/>
          <p14:tracePt t="1377" x="3603625" y="1920875"/>
          <p14:tracePt t="1386" x="3578225" y="1920875"/>
          <p14:tracePt t="1393" x="3552825" y="1928813"/>
          <p14:tracePt t="1402" x="3543300" y="1928813"/>
          <p14:tracePt t="1410" x="3527425" y="1928813"/>
          <p14:tracePt t="1418" x="3509963" y="1928813"/>
          <p14:tracePt t="1426" x="3475038" y="1938338"/>
          <p14:tracePt t="1435" x="3467100" y="1938338"/>
          <p14:tracePt t="1443" x="3441700" y="1946275"/>
          <p14:tracePt t="1450" x="3424238" y="1954213"/>
          <p14:tracePt t="1458" x="3416300" y="1954213"/>
          <p14:tracePt t="1466" x="3382963" y="1954213"/>
          <p14:tracePt t="1474" x="3355975" y="1963738"/>
          <p14:tracePt t="1482" x="3340100" y="1963738"/>
          <p14:tracePt t="1491" x="3305175" y="1963738"/>
          <p14:tracePt t="1498" x="3271838" y="1971675"/>
          <p14:tracePt t="1507" x="3246438" y="1971675"/>
          <p14:tracePt t="1515" x="3195638" y="1971675"/>
          <p14:tracePt t="1524" x="3160713" y="1979613"/>
          <p14:tracePt t="1530" x="3127375" y="1979613"/>
          <p14:tracePt t="1540" x="3076575" y="1989138"/>
          <p14:tracePt t="1547" x="3041650" y="1997075"/>
          <p14:tracePt t="1556" x="3008313" y="2005013"/>
          <p14:tracePt t="1563" x="2974975" y="2014538"/>
          <p14:tracePt t="1574" x="2932113" y="2014538"/>
          <p14:tracePt t="1578" x="2889250" y="2022475"/>
          <p14:tracePt t="1590" x="2863850" y="2022475"/>
          <p14:tracePt t="1594" x="2820988" y="2030413"/>
          <p14:tracePt t="1602" x="2778125" y="2039938"/>
          <p14:tracePt t="1609" x="2752725" y="2039938"/>
          <p14:tracePt t="1618" x="2719388" y="2039938"/>
          <p14:tracePt t="1626" x="2693988" y="2039938"/>
          <p14:tracePt t="1633" x="2651125" y="2039938"/>
          <p14:tracePt t="1640" x="2633663" y="2039938"/>
          <p14:tracePt t="1648" x="2600325" y="2039938"/>
          <p14:tracePt t="1656" x="2582863" y="2039938"/>
          <p14:tracePt t="1664" x="2574925" y="2039938"/>
          <p14:tracePt t="1672" x="2566988" y="2039938"/>
          <p14:tracePt t="1680" x="2557463" y="2039938"/>
          <p14:tracePt t="1994" x="2549525" y="2039938"/>
          <p14:tracePt t="2001" x="2541588" y="2039938"/>
          <p14:tracePt t="2010" x="2532063" y="2039938"/>
          <p14:tracePt t="2027" x="2524125" y="2039938"/>
          <p14:tracePt t="2051" x="2516188" y="2039938"/>
          <p14:tracePt t="2091" x="2506663" y="2039938"/>
          <p14:tracePt t="2107" x="2489200" y="2039938"/>
          <p14:tracePt t="2115" x="2481263" y="2039938"/>
          <p14:tracePt t="2124" x="2463800" y="2047875"/>
          <p14:tracePt t="2131" x="2447925" y="2055813"/>
          <p14:tracePt t="2140" x="2438400" y="2055813"/>
          <p14:tracePt t="2148" x="2422525" y="2055813"/>
          <p14:tracePt t="2156" x="2397125" y="2065338"/>
          <p14:tracePt t="2173" x="2387600" y="2065338"/>
          <p14:tracePt t="2180" x="2379663" y="2065338"/>
          <p14:tracePt t="2192" x="2371725" y="2065338"/>
          <p14:tracePt t="2195" x="2362200" y="2065338"/>
          <p14:tracePt t="2207" x="2354263" y="2073275"/>
          <p14:tracePt t="2227" x="2344738" y="2073275"/>
          <p14:tracePt t="2236" x="2328863" y="2090738"/>
          <p14:tracePt t="2242" x="2328863" y="2098675"/>
          <p14:tracePt t="2251" x="2311400" y="2098675"/>
          <p14:tracePt t="2259" x="2293938" y="2108200"/>
          <p14:tracePt t="2291" x="2286000" y="2108200"/>
          <p14:tracePt t="2307" x="2278063" y="2116138"/>
          <p14:tracePt t="2315" x="2278063" y="2124075"/>
          <p14:tracePt t="2339" x="2268538" y="2124075"/>
          <p14:tracePt t="2347" x="2252663" y="2133600"/>
          <p14:tracePt t="2357" x="2252663" y="2141538"/>
          <p14:tracePt t="2380" x="2243138" y="2149475"/>
          <p14:tracePt t="2411" x="2235200" y="2149475"/>
          <p14:tracePt t="2443" x="2227263" y="2159000"/>
          <p14:tracePt t="2459" x="2227263" y="2166938"/>
          <p14:tracePt t="2467" x="2227263" y="2174875"/>
          <p14:tracePt t="2483" x="2227263" y="2184400"/>
          <p14:tracePt t="6173" x="2260600" y="2174875"/>
          <p14:tracePt t="6180" x="2328863" y="2141538"/>
          <p14:tracePt t="6189" x="2413000" y="2108200"/>
          <p14:tracePt t="6197" x="2506663" y="2073275"/>
          <p14:tracePt t="6204" x="2574925" y="2055813"/>
          <p14:tracePt t="6212" x="2686050" y="1997075"/>
          <p14:tracePt t="6220" x="2813050" y="1963738"/>
          <p14:tracePt t="6228" x="2906713" y="1928813"/>
          <p14:tracePt t="6237" x="3008313" y="1895475"/>
          <p14:tracePt t="6244" x="3094038" y="1860550"/>
          <p14:tracePt t="6254" x="3152775" y="1827213"/>
          <p14:tracePt t="6260" x="3195638" y="1809750"/>
          <p14:tracePt t="6270" x="3211513" y="1793875"/>
          <p14:tracePt t="6275" x="3228975" y="1793875"/>
          <p14:tracePt t="6284" x="3263900" y="1776413"/>
          <p14:tracePt t="6292" x="3271838" y="1776413"/>
          <p14:tracePt t="6300" x="3289300" y="1758950"/>
          <p14:tracePt t="6308" x="3297238" y="1751013"/>
          <p14:tracePt t="6316" x="3305175" y="1751013"/>
          <p14:tracePt t="6324" x="3322638" y="1733550"/>
          <p14:tracePt t="6332" x="3340100" y="1708150"/>
          <p14:tracePt t="6340" x="3355975" y="1690688"/>
          <p14:tracePt t="6349" x="3390900" y="1674813"/>
          <p14:tracePt t="6357" x="3408363" y="1657350"/>
          <p14:tracePt t="6365" x="3408363" y="1649413"/>
          <p14:tracePt t="7541" x="3424238" y="1649413"/>
          <p14:tracePt t="7548" x="3441700" y="1690688"/>
          <p14:tracePt t="7556" x="3467100" y="1751013"/>
          <p14:tracePt t="7565" x="3484563" y="1784350"/>
          <p14:tracePt t="7574" x="3492500" y="1801813"/>
          <p14:tracePt t="7581" x="3492500" y="1809750"/>
          <p14:tracePt t="7589" x="3492500" y="1819275"/>
          <p14:tracePt t="7973" x="3527425" y="1819275"/>
          <p14:tracePt t="7982" x="3629025" y="1801813"/>
          <p14:tracePt t="7990" x="3713163" y="1784350"/>
          <p14:tracePt t="7996" x="3875088" y="1766888"/>
          <p14:tracePt t="8006" x="4105275" y="1766888"/>
          <p14:tracePt t="8014" x="4394200" y="1766888"/>
          <p14:tracePt t="8023" x="4741863" y="1766888"/>
          <p14:tracePt t="8031" x="5116513" y="1766888"/>
          <p14:tracePt t="8039" x="5345113" y="1766888"/>
          <p14:tracePt t="8046" x="5524500" y="1766888"/>
          <p14:tracePt t="8056" x="5659438" y="1766888"/>
          <p14:tracePt t="8062" x="5778500" y="1766888"/>
          <p14:tracePt t="8073" x="5864225" y="1751013"/>
          <p14:tracePt t="8078" x="5905500" y="1741488"/>
          <p14:tracePt t="8090" x="5922963" y="1741488"/>
          <p14:tracePt t="8094" x="5940425" y="1741488"/>
          <p14:tracePt t="8105" x="5948363" y="1733550"/>
          <p14:tracePt t="8110" x="5965825" y="1725613"/>
          <p14:tracePt t="8118" x="5983288" y="1725613"/>
          <p14:tracePt t="8125" x="5999163" y="1716088"/>
          <p14:tracePt t="8133" x="6049963" y="1708150"/>
          <p14:tracePt t="8141" x="6067425" y="1690688"/>
          <p14:tracePt t="8149" x="6102350" y="1690688"/>
          <p14:tracePt t="8158" x="6127750" y="1682750"/>
          <p14:tracePt t="8165" x="6178550" y="1665288"/>
          <p14:tracePt t="8173" x="6186488" y="1665288"/>
          <p14:tracePt t="8181" x="6211888" y="1657350"/>
          <p14:tracePt t="8197" x="6221413" y="1649413"/>
          <p14:tracePt t="8205" x="6229350" y="1649413"/>
          <p14:tracePt t="8221" x="6229350" y="1639888"/>
          <p14:tracePt t="8237" x="6237288" y="1639888"/>
          <p14:tracePt t="9551" x="6246813" y="1639888"/>
          <p14:tracePt t="9566" x="6229350" y="1639888"/>
          <p14:tracePt t="9574" x="6221413" y="1649413"/>
          <p14:tracePt t="9583" x="6211888" y="1649413"/>
          <p14:tracePt t="9590" x="6194425" y="1649413"/>
          <p14:tracePt t="9597" x="6186488" y="1657350"/>
          <p14:tracePt t="9606" x="6178550" y="1657350"/>
          <p14:tracePt t="9613" x="6169025" y="1665288"/>
          <p14:tracePt t="9621" x="6153150" y="1665288"/>
          <p14:tracePt t="9629" x="6143625" y="1665288"/>
          <p14:tracePt t="9653" x="6135688" y="1665288"/>
          <p14:tracePt t="9661" x="6127750" y="1674813"/>
          <p14:tracePt t="9672" x="6118225" y="1674813"/>
          <p14:tracePt t="9690" x="6110288" y="1682750"/>
          <p14:tracePt t="9694" x="6102350" y="1682750"/>
          <p14:tracePt t="9706" x="6084888" y="1682750"/>
          <p14:tracePt t="9710" x="6034088" y="1700213"/>
          <p14:tracePt t="9722" x="6016625" y="1700213"/>
          <p14:tracePt t="9726" x="5983288" y="1700213"/>
          <p14:tracePt t="9736" x="5948363" y="1700213"/>
          <p14:tracePt t="9743" x="5922963" y="1700213"/>
          <p14:tracePt t="9749" x="5880100" y="1700213"/>
          <p14:tracePt t="9758" x="5854700" y="1700213"/>
          <p14:tracePt t="9767" x="5788025" y="1690688"/>
          <p14:tracePt t="9775" x="5702300" y="1690688"/>
          <p14:tracePt t="9783" x="5616575" y="1690688"/>
          <p14:tracePt t="9790" x="5489575" y="1690688"/>
          <p14:tracePt t="9798" x="5405438" y="1690688"/>
          <p14:tracePt t="9805" x="5286375" y="1690688"/>
          <p14:tracePt t="9814" x="5132388" y="1716088"/>
          <p14:tracePt t="9822" x="4937125" y="1741488"/>
          <p14:tracePt t="9830" x="4749800" y="1766888"/>
          <p14:tracePt t="9839" x="4554538" y="1809750"/>
          <p14:tracePt t="9848" x="4410075" y="1827213"/>
          <p14:tracePt t="9855" x="4283075" y="1827213"/>
          <p14:tracePt t="9862" x="4171950" y="1827213"/>
          <p14:tracePt t="9872" x="4062413" y="1827213"/>
          <p14:tracePt t="9879" x="3960813" y="1827213"/>
          <p14:tracePt t="9889" x="3849688" y="1827213"/>
          <p14:tracePt t="9895" x="3730625" y="1827213"/>
          <p14:tracePt t="9905" x="3619500" y="1827213"/>
          <p14:tracePt t="9911" x="3509963" y="1827213"/>
          <p14:tracePt t="9918" x="3390900" y="1827213"/>
          <p14:tracePt t="9926" x="3297238" y="1835150"/>
          <p14:tracePt t="9934" x="3238500" y="1835150"/>
          <p14:tracePt t="9941" x="3152775" y="1844675"/>
          <p14:tracePt t="9950" x="3084513" y="1870075"/>
          <p14:tracePt t="9957" x="3016250" y="1903413"/>
          <p14:tracePt t="9967" x="2965450" y="1920875"/>
          <p14:tracePt t="9974" x="2940050" y="1928813"/>
          <p14:tracePt t="9982" x="2906713" y="1938338"/>
          <p14:tracePt t="9989" x="2863850" y="1946275"/>
          <p14:tracePt t="9997" x="2838450" y="1954213"/>
          <p14:tracePt t="10005" x="2820988" y="1963738"/>
          <p14:tracePt t="10022" x="2813050" y="1963738"/>
          <p14:tracePt t="10030" x="2795588" y="1971675"/>
          <p14:tracePt t="10038" x="2787650" y="1971675"/>
          <p14:tracePt t="10046" x="2778125" y="1971675"/>
          <p14:tracePt t="10054" x="2736850" y="1979613"/>
          <p14:tracePt t="10063" x="2701925" y="1989138"/>
          <p14:tracePt t="10071" x="2668588" y="1997075"/>
          <p14:tracePt t="10080" x="2633663" y="1997075"/>
          <p14:tracePt t="10087" x="2582863" y="2005013"/>
          <p14:tracePt t="10093" x="2532063" y="2014538"/>
          <p14:tracePt t="10101" x="2489200" y="2014538"/>
          <p14:tracePt t="10109" x="2447925" y="2014538"/>
          <p14:tracePt t="10118" x="2413000" y="2022475"/>
          <p14:tracePt t="10125" x="2379663" y="2039938"/>
          <p14:tracePt t="10135" x="2354263" y="2039938"/>
          <p14:tracePt t="10182" x="2344738" y="2039938"/>
          <p14:tracePt t="10191" x="2336800" y="2039938"/>
          <p14:tracePt t="10198" x="2319338" y="2039938"/>
          <p14:tracePt t="10206" x="2303463" y="2039938"/>
          <p14:tracePt t="10215" x="2293938" y="2039938"/>
          <p14:tracePt t="10335" x="2278063" y="2039938"/>
          <p14:tracePt t="10343" x="2252663" y="2030413"/>
          <p14:tracePt t="10351" x="2235200" y="2014538"/>
          <p14:tracePt t="10359" x="2184400" y="2005013"/>
          <p14:tracePt t="10367" x="2174875" y="1997075"/>
          <p14:tracePt t="10374" x="2149475" y="1989138"/>
          <p14:tracePt t="10383" x="2141538" y="1979613"/>
          <p14:tracePt t="10511" x="2133600" y="1979613"/>
          <p14:tracePt t="10519" x="2124075" y="1963738"/>
          <p14:tracePt t="10527" x="2124075" y="1920875"/>
          <p14:tracePt t="10538" x="2116138" y="1911350"/>
          <p14:tracePt t="10543" x="2116138" y="1885950"/>
          <p14:tracePt t="10550" x="2108200" y="1860550"/>
          <p14:tracePt t="10558" x="2090738" y="1835150"/>
          <p14:tracePt t="10566" x="2090738" y="1801813"/>
          <p14:tracePt t="10574" x="2082800" y="1776413"/>
          <p14:tracePt t="10582" x="2065338" y="1758950"/>
          <p14:tracePt t="10590" x="2055813" y="1751013"/>
          <p14:tracePt t="10598" x="2055813" y="1741488"/>
          <p14:tracePt t="10607" x="2047875" y="1733550"/>
          <p14:tracePt t="10623" x="2047875" y="1725613"/>
          <p14:tracePt t="10630" x="2047875" y="1716088"/>
          <p14:tracePt t="10638" x="2047875" y="1700213"/>
          <p14:tracePt t="10646" x="2047875" y="1665288"/>
          <p14:tracePt t="10654" x="2065338" y="1639888"/>
          <p14:tracePt t="10662" x="2073275" y="1631950"/>
          <p14:tracePt t="10670" x="2090738" y="1597025"/>
          <p14:tracePt t="10678" x="2098675" y="1563688"/>
          <p14:tracePt t="10687" x="2116138" y="1530350"/>
          <p14:tracePt t="10694" x="2124075" y="1504950"/>
          <p14:tracePt t="10702" x="2133600" y="1462088"/>
          <p14:tracePt t="10710" x="2141538" y="1444625"/>
          <p14:tracePt t="10720" x="2149475" y="1411288"/>
          <p14:tracePt t="10736" x="2149475" y="1393825"/>
          <p14:tracePt t="10742" x="2149475" y="1385888"/>
          <p14:tracePt t="10750" x="2149475" y="1376363"/>
          <p14:tracePt t="10871" x="2149475" y="1350963"/>
          <p14:tracePt t="10879" x="2149475" y="1333500"/>
          <p14:tracePt t="10927" x="2149475" y="1325563"/>
          <p14:tracePt t="10943" x="2149475" y="1317625"/>
          <p14:tracePt t="11423" x="2149475" y="1325563"/>
          <p14:tracePt t="11439" x="2149475" y="1333500"/>
          <p14:tracePt t="11479" x="2149475" y="1350963"/>
          <p14:tracePt t="11487" x="2149475" y="1368425"/>
          <p14:tracePt t="11495" x="2159000" y="1393825"/>
          <p14:tracePt t="11502" x="2159000" y="1401763"/>
          <p14:tracePt t="11510" x="2159000" y="1411288"/>
          <p14:tracePt t="11519" x="2159000" y="1419225"/>
          <p14:tracePt t="11591" x="2159000" y="1436688"/>
          <p14:tracePt t="11598" x="2159000" y="1444625"/>
          <p14:tracePt t="11608" x="2159000" y="1462088"/>
          <p14:tracePt t="11616" x="2159000" y="1477963"/>
          <p14:tracePt t="11631" x="2159000" y="1487488"/>
          <p14:tracePt t="11639" x="2159000" y="1504950"/>
          <p14:tracePt t="11647" x="2159000" y="1512888"/>
          <p14:tracePt t="11654" x="2159000" y="1530350"/>
          <p14:tracePt t="11672" x="2166938" y="1538288"/>
          <p14:tracePt t="11688" x="2166938" y="1546225"/>
          <p14:tracePt t="11711" x="2166938" y="1555750"/>
          <p14:tracePt t="11721" x="2174875" y="1571625"/>
          <p14:tracePt t="11783" x="2174875" y="1589088"/>
          <p14:tracePt t="11799" x="2192338" y="1622425"/>
          <p14:tracePt t="11807" x="2192338" y="1631950"/>
          <p14:tracePt t="11816" x="2200275" y="1631950"/>
          <p14:tracePt t="11825" x="2200275" y="1649413"/>
          <p14:tracePt t="11832" x="2200275" y="1657350"/>
          <p14:tracePt t="11848" x="2209800" y="1674813"/>
          <p14:tracePt t="11855" x="2217738" y="1690688"/>
          <p14:tracePt t="11862" x="2227263" y="1690688"/>
          <p14:tracePt t="11869" x="2227263" y="1700213"/>
          <p14:tracePt t="11878" x="2235200" y="1733550"/>
          <p14:tracePt t="11887" x="2243138" y="1741488"/>
          <p14:tracePt t="11895" x="2243138" y="1751013"/>
          <p14:tracePt t="11904" x="2260600" y="1758950"/>
          <p14:tracePt t="11911" x="2268538" y="1776413"/>
          <p14:tracePt t="11922" x="2278063" y="1784350"/>
          <p14:tracePt t="11927" x="2319338" y="1801813"/>
          <p14:tracePt t="11938" x="2328863" y="1801813"/>
          <p14:tracePt t="11943" x="2344738" y="1809750"/>
          <p14:tracePt t="11952" x="2379663" y="1827213"/>
          <p14:tracePt t="11958" x="2413000" y="1835150"/>
          <p14:tracePt t="11967" x="2430463" y="1835150"/>
          <p14:tracePt t="11974" x="2463800" y="1852613"/>
          <p14:tracePt t="11982" x="2489200" y="1860550"/>
          <p14:tracePt t="11992" x="2498725" y="1860550"/>
          <p14:tracePt t="11998" x="2506663" y="1860550"/>
          <p14:tracePt t="12007" x="2516188" y="1860550"/>
          <p14:tracePt t="12016" x="2516188" y="1870075"/>
          <p14:tracePt t="12023" x="2524125" y="1878013"/>
          <p14:tracePt t="12031" x="2532063" y="1878013"/>
          <p14:tracePt t="12040" x="2532063" y="1885950"/>
          <p14:tracePt t="12047" x="2549525" y="1885950"/>
          <p14:tracePt t="12056" x="2566988" y="1885950"/>
          <p14:tracePt t="12063" x="2574925" y="1885950"/>
          <p14:tracePt t="12071" x="2582863" y="1885950"/>
          <p14:tracePt t="12160" x="2592388" y="1885950"/>
          <p14:tracePt t="12176" x="2600325" y="1885950"/>
          <p14:tracePt t="12184" x="2608263" y="1885950"/>
          <p14:tracePt t="12199" x="2617788" y="1885950"/>
          <p14:tracePt t="12207" x="2633663" y="1885950"/>
          <p14:tracePt t="12216" x="2643188" y="1885950"/>
          <p14:tracePt t="12224" x="2651125" y="1878013"/>
          <p14:tracePt t="12232" x="2660650" y="1860550"/>
          <p14:tracePt t="12240" x="2686050" y="1860550"/>
          <p14:tracePt t="12248" x="2693988" y="1860550"/>
          <p14:tracePt t="12255" x="2711450" y="1852613"/>
          <p14:tracePt t="12263" x="2727325" y="1852613"/>
          <p14:tracePt t="12271" x="2736850" y="1844675"/>
          <p14:tracePt t="12279" x="2744788" y="1835150"/>
          <p14:tracePt t="12287" x="2762250" y="1835150"/>
          <p14:tracePt t="12295" x="2778125" y="1827213"/>
          <p14:tracePt t="12303" x="2813050" y="1819275"/>
          <p14:tracePt t="12311" x="2838450" y="1801813"/>
          <p14:tracePt t="12320" x="2881313" y="1793875"/>
          <p14:tracePt t="12327" x="2914650" y="1776413"/>
          <p14:tracePt t="12336" x="2949575" y="1766888"/>
          <p14:tracePt t="12343" x="2982913" y="1758950"/>
          <p14:tracePt t="12352" x="3008313" y="1741488"/>
          <p14:tracePt t="12359" x="3033713" y="1725613"/>
          <p14:tracePt t="12372" x="3041650" y="1716088"/>
          <p14:tracePt t="12376" x="3051175" y="1708150"/>
          <p14:tracePt t="12388" x="3059113" y="1690688"/>
          <p14:tracePt t="12392" x="3076575" y="1690688"/>
          <p14:tracePt t="12400" x="3084513" y="1674813"/>
          <p14:tracePt t="12408" x="3101975" y="1649413"/>
          <p14:tracePt t="12416" x="3119438" y="1631950"/>
          <p14:tracePt t="12423" x="3135313" y="1622425"/>
          <p14:tracePt t="12440" x="3152775" y="1606550"/>
          <p14:tracePt t="12449" x="3160713" y="1597025"/>
          <p14:tracePt t="12455" x="3170238" y="1597025"/>
          <p14:tracePt t="12472" x="3178175" y="1589088"/>
          <p14:tracePt t="12504" x="3186113" y="1589088"/>
          <p14:tracePt t="12519" x="3195638" y="1581150"/>
          <p14:tracePt t="12552" x="3211513" y="1571625"/>
          <p14:tracePt t="12576" x="3221038" y="1571625"/>
          <p14:tracePt t="12584" x="3228975" y="1571625"/>
          <p14:tracePt t="12593" x="3238500" y="1571625"/>
          <p14:tracePt t="12656" x="3246438" y="1563688"/>
          <p14:tracePt t="12671" x="3254375" y="1563688"/>
          <p14:tracePt t="12686" x="3271838" y="1563688"/>
          <p14:tracePt t="12694" x="3289300" y="1563688"/>
          <p14:tracePt t="12702" x="3314700" y="1563688"/>
          <p14:tracePt t="12710" x="3348038" y="1571625"/>
          <p14:tracePt t="12719" x="3373438" y="1589088"/>
          <p14:tracePt t="12726" x="3408363" y="1597025"/>
          <p14:tracePt t="12736" x="3441700" y="1614488"/>
          <p14:tracePt t="12743" x="3449638" y="1614488"/>
          <p14:tracePt t="12752" x="3459163" y="1622425"/>
          <p14:tracePt t="12759" x="3475038" y="1622425"/>
          <p14:tracePt t="12769" x="3484563" y="1622425"/>
          <p14:tracePt t="12775" x="3502025" y="1622425"/>
          <p14:tracePt t="12785" x="3517900" y="1639888"/>
          <p14:tracePt t="12791" x="3527425" y="1639888"/>
          <p14:tracePt t="12799" x="3560763" y="1657350"/>
          <p14:tracePt t="12807" x="3568700" y="1657350"/>
          <p14:tracePt t="12815" x="3578225" y="1657350"/>
          <p14:tracePt t="12823" x="3586163" y="1665288"/>
          <p14:tracePt t="12848" x="3594100" y="1674813"/>
          <p14:tracePt t="12872" x="3611563" y="1674813"/>
          <p14:tracePt t="12888" x="3629025" y="1682750"/>
          <p14:tracePt t="12896" x="3646488" y="1682750"/>
          <p14:tracePt t="12905" x="3654425" y="1682750"/>
          <p14:tracePt t="12912" x="3679825" y="1682750"/>
          <p14:tracePt t="12923" x="3687763" y="1682750"/>
          <p14:tracePt t="12929" x="3697288" y="1682750"/>
          <p14:tracePt t="12938" x="3705225" y="1682750"/>
          <p14:tracePt t="12944" x="3713163" y="1682750"/>
          <p14:tracePt t="12955" x="3730625" y="1682750"/>
          <p14:tracePt t="12973" x="3738563" y="1682750"/>
          <p14:tracePt t="12988" x="3748088" y="1682750"/>
          <p14:tracePt t="12992" x="3763963" y="1682750"/>
          <p14:tracePt t="13000" x="3773488" y="1682750"/>
          <p14:tracePt t="13008" x="3798888" y="1682750"/>
          <p14:tracePt t="13016" x="3806825" y="1682750"/>
          <p14:tracePt t="13023" x="3824288" y="1682750"/>
          <p14:tracePt t="13081" x="3832225" y="1682750"/>
          <p14:tracePt t="13102" x="3849688" y="1682750"/>
          <p14:tracePt t="13110" x="3867150" y="1682750"/>
          <p14:tracePt t="13118" x="3883025" y="1682750"/>
          <p14:tracePt t="13126" x="3892550" y="1682750"/>
          <p14:tracePt t="13134" x="3908425" y="1690688"/>
          <p14:tracePt t="13152" x="3917950" y="1690688"/>
          <p14:tracePt t="13169" x="3925888" y="1690688"/>
          <p14:tracePt t="13175" x="3935413" y="1690688"/>
          <p14:tracePt t="13185" x="3943350" y="1690688"/>
          <p14:tracePt t="13191" x="3960813" y="1690688"/>
          <p14:tracePt t="13199" x="3968750" y="1700213"/>
          <p14:tracePt t="13207" x="3986213" y="1716088"/>
          <p14:tracePt t="13215" x="4011613" y="1741488"/>
          <p14:tracePt t="13223" x="4044950" y="1741488"/>
          <p14:tracePt t="13231" x="4079875" y="1758950"/>
          <p14:tracePt t="13240" x="4087813" y="1758950"/>
          <p14:tracePt t="13247" x="4113213" y="1758950"/>
          <p14:tracePt t="13255" x="4138613" y="1758950"/>
          <p14:tracePt t="13264" x="4138613" y="1766888"/>
          <p14:tracePt t="13271" x="4164013" y="1766888"/>
          <p14:tracePt t="13279" x="4171950" y="1766888"/>
          <p14:tracePt t="13287" x="4181475" y="1766888"/>
          <p14:tracePt t="13295" x="4197350" y="1766888"/>
          <p14:tracePt t="13303" x="4206875" y="1776413"/>
          <p14:tracePt t="13311" x="4232275" y="1776413"/>
          <p14:tracePt t="13319" x="4249738" y="1776413"/>
          <p14:tracePt t="13327" x="4257675" y="1776413"/>
          <p14:tracePt t="13335" x="4275138" y="1776413"/>
          <p14:tracePt t="13343" x="4283075" y="1776413"/>
          <p14:tracePt t="13359" x="4291013" y="1776413"/>
          <p14:tracePt t="13370" x="4300538" y="1776413"/>
          <p14:tracePt t="13385" x="4316413" y="1776413"/>
          <p14:tracePt t="13391" x="4333875" y="1784350"/>
          <p14:tracePt t="13399" x="4341813" y="1784350"/>
          <p14:tracePt t="13407" x="4359275" y="1784350"/>
          <p14:tracePt t="13415" x="4410075" y="1801813"/>
          <p14:tracePt t="13424" x="4435475" y="1809750"/>
          <p14:tracePt t="13431" x="4470400" y="1819275"/>
          <p14:tracePt t="13440" x="4503738" y="1835150"/>
          <p14:tracePt t="13447" x="4554538" y="1852613"/>
          <p14:tracePt t="13455" x="4589463" y="1852613"/>
          <p14:tracePt t="13463" x="4605338" y="1860550"/>
          <p14:tracePt t="13471" x="4622800" y="1878013"/>
          <p14:tracePt t="13479" x="4630738" y="1878013"/>
          <p14:tracePt t="13511" x="4640263" y="1878013"/>
          <p14:tracePt t="13519" x="4648200" y="1878013"/>
          <p14:tracePt t="13527" x="4673600" y="1878013"/>
          <p14:tracePt t="13536" x="4691063" y="1878013"/>
          <p14:tracePt t="13543" x="4708525" y="1878013"/>
          <p14:tracePt t="13552" x="4741863" y="1878013"/>
          <p14:tracePt t="13559" x="4767263" y="1878013"/>
          <p14:tracePt t="13569" x="4810125" y="1885950"/>
          <p14:tracePt t="13575" x="4835525" y="1885950"/>
          <p14:tracePt t="13585" x="4852988" y="1885950"/>
          <p14:tracePt t="13607" x="4860925" y="1885950"/>
          <p14:tracePt t="13615" x="4868863" y="1885950"/>
          <p14:tracePt t="13640" x="4886325" y="1885950"/>
          <p14:tracePt t="13656" x="4911725" y="1878013"/>
          <p14:tracePt t="13671" x="4929188" y="1878013"/>
          <p14:tracePt t="13680" x="4946650" y="1878013"/>
          <p14:tracePt t="13688" x="4972050" y="1878013"/>
          <p14:tracePt t="13696" x="4979988" y="1878013"/>
          <p14:tracePt t="13703" x="4997450" y="1878013"/>
          <p14:tracePt t="13711" x="5013325" y="1878013"/>
          <p14:tracePt t="13720" x="5022850" y="1878013"/>
          <p14:tracePt t="13727" x="5048250" y="1870075"/>
          <p14:tracePt t="13744" x="5056188" y="1870075"/>
          <p14:tracePt t="13754" x="5064125" y="1870075"/>
          <p14:tracePt t="13772" x="5073650" y="1870075"/>
          <p14:tracePt t="13776" x="5081588" y="1870075"/>
          <p14:tracePt t="13788" x="5099050" y="1870075"/>
          <p14:tracePt t="13792" x="5116513" y="1870075"/>
          <p14:tracePt t="13801" x="5124450" y="1870075"/>
          <p14:tracePt t="13809" x="5149850" y="1870075"/>
          <p14:tracePt t="13816" x="5183188" y="1870075"/>
          <p14:tracePt t="13824" x="5200650" y="1870075"/>
          <p14:tracePt t="13832" x="5235575" y="1870075"/>
          <p14:tracePt t="13840" x="5243513" y="1870075"/>
          <p14:tracePt t="13848" x="5251450" y="1870075"/>
          <p14:tracePt t="13855" x="5260975" y="1870075"/>
          <p14:tracePt t="13880" x="5268913" y="1878013"/>
          <p14:tracePt t="13912" x="5286375" y="1885950"/>
          <p14:tracePt t="13920" x="5294313" y="1885950"/>
          <p14:tracePt t="13929" x="5302250" y="1885950"/>
          <p14:tracePt t="13936" x="5319713" y="1885950"/>
          <p14:tracePt t="13943" x="5345113" y="1903413"/>
          <p14:tracePt t="13954" x="5353050" y="1903413"/>
          <p14:tracePt t="13961" x="5370513" y="1903413"/>
          <p14:tracePt t="13973" x="5430838" y="1903413"/>
          <p14:tracePt t="13976" x="5446713" y="1911350"/>
          <p14:tracePt t="13988" x="5472113" y="1920875"/>
          <p14:tracePt t="13992" x="5489575" y="1920875"/>
          <p14:tracePt t="14002" x="5514975" y="1920875"/>
          <p14:tracePt t="14008" x="5549900" y="1928813"/>
          <p14:tracePt t="14019" x="5565775" y="1928813"/>
          <p14:tracePt t="14024" x="5575300" y="1928813"/>
          <p14:tracePt t="14048" x="5583238" y="1928813"/>
          <p14:tracePt t="14065" x="5591175" y="1928813"/>
          <p14:tracePt t="14087" x="5600700" y="1928813"/>
          <p14:tracePt t="14161" x="5616575" y="1928813"/>
          <p14:tracePt t="14168" x="5626100" y="1928813"/>
          <p14:tracePt t="14178" x="5634038" y="1928813"/>
          <p14:tracePt t="14187" x="5651500" y="1928813"/>
          <p14:tracePt t="14193" x="5659438" y="1928813"/>
          <p14:tracePt t="14205" x="5668963" y="1928813"/>
          <p14:tracePt t="14209" x="5676900" y="1928813"/>
          <p14:tracePt t="14221" x="5694363" y="1928813"/>
          <p14:tracePt t="14225" x="5719763" y="1938338"/>
          <p14:tracePt t="14233" x="5735638" y="1946275"/>
          <p14:tracePt t="14241" x="5745163" y="1954213"/>
          <p14:tracePt t="14249" x="5788025" y="1963738"/>
          <p14:tracePt t="14256" x="5803900" y="1971675"/>
          <p14:tracePt t="14265" x="5821363" y="1979613"/>
          <p14:tracePt t="14272" x="5829300" y="1979613"/>
          <p14:tracePt t="14345" x="5838825" y="1979613"/>
          <p14:tracePt t="14352" x="5846763" y="1979613"/>
          <p14:tracePt t="14369" x="5854700" y="1979613"/>
          <p14:tracePt t="14384" x="5864225" y="1979613"/>
          <p14:tracePt t="14400" x="5872163" y="1979613"/>
          <p14:tracePt t="14417" x="5880100" y="1979613"/>
          <p14:tracePt t="14424" x="5897563" y="1979613"/>
          <p14:tracePt t="14432" x="5905500" y="1989138"/>
          <p14:tracePt t="14440" x="5915025" y="1989138"/>
          <p14:tracePt t="14448" x="5932488" y="1989138"/>
          <p14:tracePt t="14464" x="5948363" y="1989138"/>
          <p14:tracePt t="14472" x="5957888" y="2005013"/>
          <p14:tracePt t="14569" x="5965825" y="2005013"/>
          <p14:tracePt t="14585" x="5973763" y="2005013"/>
          <p14:tracePt t="14993" x="5965825" y="2005013"/>
          <p14:tracePt t="15001" x="5932488" y="2005013"/>
          <p14:tracePt t="15009" x="5880100" y="2005013"/>
          <p14:tracePt t="15022" x="5821363" y="1997075"/>
          <p14:tracePt t="15026" x="5778500" y="1989138"/>
          <p14:tracePt t="15034" x="5676900" y="1979613"/>
          <p14:tracePt t="15040" x="5600700" y="1971675"/>
          <p14:tracePt t="15049" x="5524500" y="1946275"/>
          <p14:tracePt t="15056" x="5464175" y="1938338"/>
          <p14:tracePt t="15065" x="5438775" y="1928813"/>
          <p14:tracePt t="15072" x="5395913" y="1911350"/>
          <p14:tracePt t="15080" x="5380038" y="1903413"/>
          <p14:tracePt t="15088" x="5362575" y="1895475"/>
          <p14:tracePt t="15104" x="5353050" y="1895475"/>
          <p14:tracePt t="15112" x="5345113" y="1885950"/>
          <p14:tracePt t="15152" x="5327650" y="1885950"/>
          <p14:tracePt t="15160" x="5311775" y="1885950"/>
          <p14:tracePt t="15168" x="5294313" y="1885950"/>
          <p14:tracePt t="15176" x="5251450" y="1885950"/>
          <p14:tracePt t="15186" x="5218113" y="1885950"/>
          <p14:tracePt t="15192" x="5183188" y="1885950"/>
          <p14:tracePt t="15203" x="5157788" y="1885950"/>
          <p14:tracePt t="15208" x="5116513" y="1885950"/>
          <p14:tracePt t="15219" x="5081588" y="1885950"/>
          <p14:tracePt t="15224" x="5038725" y="1885950"/>
          <p14:tracePt t="15233" x="5005388" y="1885950"/>
          <p14:tracePt t="15240" x="4962525" y="1885950"/>
          <p14:tracePt t="15248" x="4903788" y="1885950"/>
          <p14:tracePt t="15256" x="4860925" y="1885950"/>
          <p14:tracePt t="15264" x="4759325" y="1885950"/>
          <p14:tracePt t="15272" x="4657725" y="1911350"/>
          <p14:tracePt t="15280" x="4546600" y="1920875"/>
          <p14:tracePt t="15288" x="4460875" y="1920875"/>
          <p14:tracePt t="15296" x="4341813" y="1938338"/>
          <p14:tracePt t="15304" x="4206875" y="1938338"/>
          <p14:tracePt t="15311" x="4079875" y="1946275"/>
          <p14:tracePt t="15319" x="3951288" y="1946275"/>
          <p14:tracePt t="15327" x="3824288" y="1946275"/>
          <p14:tracePt t="15335" x="3713163" y="1954213"/>
          <p14:tracePt t="15343" x="3654425" y="1971675"/>
          <p14:tracePt t="15351" x="3578225" y="1989138"/>
          <p14:tracePt t="15359" x="3502025" y="2022475"/>
          <p14:tracePt t="15367" x="3441700" y="2039938"/>
          <p14:tracePt t="15376" x="3390900" y="2047875"/>
          <p14:tracePt t="15385" x="3330575" y="2065338"/>
          <p14:tracePt t="15392" x="3314700" y="2065338"/>
          <p14:tracePt t="15403" x="3263900" y="2090738"/>
          <p14:tracePt t="15408" x="3254375" y="2090738"/>
          <p14:tracePt t="15419" x="3211513" y="2098675"/>
          <p14:tracePt t="15424" x="3186113" y="2108200"/>
          <p14:tracePt t="15433" x="3144838" y="2116138"/>
          <p14:tracePt t="15440" x="3067050" y="2116138"/>
          <p14:tracePt t="15448" x="3000375" y="2124075"/>
          <p14:tracePt t="15456" x="2940050" y="2133600"/>
          <p14:tracePt t="15465" x="2863850" y="2133600"/>
          <p14:tracePt t="15472" x="2830513" y="2141538"/>
          <p14:tracePt t="15480" x="2770188" y="2149475"/>
          <p14:tracePt t="15488" x="2686050" y="2149475"/>
          <p14:tracePt t="15496" x="2625725" y="2159000"/>
          <p14:tracePt t="15504" x="2541588" y="2159000"/>
          <p14:tracePt t="15512" x="2481263" y="2184400"/>
          <p14:tracePt t="15520" x="2413000" y="2184400"/>
          <p14:tracePt t="15528" x="2336800" y="2184400"/>
          <p14:tracePt t="15536" x="2268538" y="2184400"/>
          <p14:tracePt t="15544" x="2192338" y="2184400"/>
          <p14:tracePt t="15553" x="2141538" y="2184400"/>
          <p14:tracePt t="15560" x="2108200" y="2184400"/>
          <p14:tracePt t="15570" x="2073275" y="2184400"/>
          <p14:tracePt t="15576" x="2030413" y="2184400"/>
          <p14:tracePt t="15586" x="1997075" y="2192338"/>
          <p14:tracePt t="15592" x="1971675" y="2192338"/>
          <p14:tracePt t="15603" x="1946275" y="2192338"/>
          <p14:tracePt t="15608" x="1895475" y="2192338"/>
          <p14:tracePt t="15620" x="1844675" y="2200275"/>
          <p14:tracePt t="15625" x="1801813" y="2200275"/>
          <p14:tracePt t="15633" x="1741488" y="2200275"/>
          <p14:tracePt t="15640" x="1708150" y="2209800"/>
          <p14:tracePt t="15648" x="1690688" y="2209800"/>
          <p14:tracePt t="15657" x="1657350" y="2209800"/>
          <p14:tracePt t="15664" x="1639888" y="2217738"/>
          <p14:tracePt t="15673" x="1622425" y="2217738"/>
          <p14:tracePt t="15688" x="1614488" y="2217738"/>
          <p14:tracePt t="15745" x="1606550" y="2217738"/>
          <p14:tracePt t="15761" x="1597025" y="2217738"/>
          <p14:tracePt t="15777" x="1589088" y="2217738"/>
          <p14:tracePt t="15785" x="1581150" y="2217738"/>
          <p14:tracePt t="15802" x="1563688" y="2217738"/>
          <p14:tracePt t="16002" x="1589088" y="2209800"/>
          <p14:tracePt t="16010" x="1597025" y="2209800"/>
          <p14:tracePt t="16019" x="1606550" y="2209800"/>
          <p14:tracePt t="16030" x="1639888" y="2174875"/>
          <p14:tracePt t="16035" x="1665288" y="2166938"/>
          <p14:tracePt t="16043" x="1682750" y="2166938"/>
          <p14:tracePt t="16054" x="1700213" y="2149475"/>
          <p14:tracePt t="16057" x="1708150" y="2149475"/>
          <p14:tracePt t="16065" x="1733550" y="2141538"/>
          <p14:tracePt t="16073" x="1758950" y="2133600"/>
          <p14:tracePt t="16081" x="1784350" y="2116138"/>
          <p14:tracePt t="16089" x="1801813" y="2108200"/>
          <p14:tracePt t="16097" x="1835150" y="2090738"/>
          <p14:tracePt t="16107" x="1860550" y="2082800"/>
          <p14:tracePt t="16113" x="1911350" y="2073275"/>
          <p14:tracePt t="16121" x="1963738" y="2047875"/>
          <p14:tracePt t="16128" x="2014538" y="2022475"/>
          <p14:tracePt t="16137" x="2065338" y="2022475"/>
          <p14:tracePt t="16145" x="2098675" y="2014538"/>
          <p14:tracePt t="16153" x="2124075" y="2014538"/>
          <p14:tracePt t="16161" x="2141538" y="2014538"/>
          <p14:tracePt t="16169" x="2149475" y="2014538"/>
          <p14:tracePt t="16186" x="2166938" y="2014538"/>
          <p14:tracePt t="16193" x="2174875" y="2014538"/>
          <p14:tracePt t="16202" x="2192338" y="2014538"/>
          <p14:tracePt t="16209" x="2200275" y="2014538"/>
          <p14:tracePt t="16218" x="2209800" y="2014538"/>
          <p14:tracePt t="16249" x="2217738" y="2014538"/>
          <p14:tracePt t="16282" x="2227263" y="2014538"/>
          <p14:tracePt t="16298" x="2235200" y="2014538"/>
          <p14:tracePt t="16306" x="2243138" y="2014538"/>
          <p14:tracePt t="16322" x="2252663" y="2014538"/>
          <p14:tracePt t="16377" x="2260600" y="2014538"/>
          <p14:tracePt t="16384" x="2268538" y="2014538"/>
          <p14:tracePt t="16401" x="2278063" y="2014538"/>
          <p14:tracePt t="16409" x="2286000" y="2014538"/>
          <p14:tracePt t="16417" x="2303463" y="2014538"/>
          <p14:tracePt t="16426" x="2319338" y="2005013"/>
          <p14:tracePt t="16441" x="2328863" y="2005013"/>
          <p14:tracePt t="16473" x="2344738" y="1997075"/>
          <p14:tracePt t="16738" x="2354263" y="1997075"/>
          <p14:tracePt t="16746" x="2354263" y="1989138"/>
          <p14:tracePt t="16755" x="2371725" y="1989138"/>
          <p14:tracePt t="16762" x="2387600" y="1979613"/>
          <p14:tracePt t="16771" x="2413000" y="1971675"/>
          <p14:tracePt t="16778" x="2430463" y="1971675"/>
          <p14:tracePt t="16788" x="2438400" y="1971675"/>
          <p14:tracePt t="16796" x="2455863" y="1971675"/>
          <p14:tracePt t="16803" x="2463800" y="1971675"/>
          <p14:tracePt t="16809" x="2473325" y="1971675"/>
          <p14:tracePt t="16818" x="2481263" y="1971675"/>
          <p14:tracePt t="16825" x="2498725" y="1971675"/>
          <p14:tracePt t="16835" x="2516188" y="1971675"/>
          <p14:tracePt t="16841" x="2549525" y="1971675"/>
          <p14:tracePt t="16849" x="2582863" y="1971675"/>
          <p14:tracePt t="16857" x="2617788" y="1971675"/>
          <p14:tracePt t="16866" x="2625725" y="1971675"/>
          <p14:tracePt t="16873" x="2651125" y="1971675"/>
          <p14:tracePt t="16886" x="2686050" y="1971675"/>
          <p14:tracePt t="16889" x="2693988" y="1971675"/>
          <p14:tracePt t="16897" x="2719388" y="1971675"/>
          <p14:tracePt t="16905" x="2736850" y="1989138"/>
          <p14:tracePt t="16913" x="2752725" y="1989138"/>
          <p14:tracePt t="16921" x="2770188" y="1997075"/>
          <p14:tracePt t="16929" x="2805113" y="2014538"/>
          <p14:tracePt t="16937" x="2813050" y="2014538"/>
          <p14:tracePt t="16945" x="2830513" y="2022475"/>
          <p14:tracePt t="16953" x="2838450" y="2039938"/>
          <p14:tracePt t="16977" x="2846388" y="2039938"/>
          <p14:tracePt t="16985" x="2863850" y="2039938"/>
          <p14:tracePt t="17001" x="2881313" y="2039938"/>
          <p14:tracePt t="17009" x="2897188" y="2039938"/>
          <p14:tracePt t="17019" x="2914650" y="2039938"/>
          <p14:tracePt t="17026" x="2932113" y="2039938"/>
          <p14:tracePt t="17038" x="2940050" y="2039938"/>
          <p14:tracePt t="17042" x="2949575" y="2039938"/>
          <p14:tracePt t="17050" x="2957513" y="2039938"/>
          <p14:tracePt t="17058" x="2965450" y="2039938"/>
          <p14:tracePt t="17067" x="2974975" y="2039938"/>
          <p14:tracePt t="17090" x="2982913" y="2030413"/>
          <p14:tracePt t="17106" x="3000375" y="2030413"/>
          <p14:tracePt t="17113" x="3016250" y="2022475"/>
          <p14:tracePt t="17121" x="3025775" y="2022475"/>
          <p14:tracePt t="17129" x="3041650" y="2022475"/>
          <p14:tracePt t="17145" x="3051175" y="2022475"/>
          <p14:tracePt t="17219" x="3059113" y="2022475"/>
          <p14:tracePt t="17226" x="3067050" y="2022475"/>
          <p14:tracePt t="17242" x="3076575" y="2022475"/>
          <p14:tracePt t="17259" x="3084513" y="2022475"/>
          <p14:tracePt t="17266" x="3101975" y="2014538"/>
          <p14:tracePt t="17282" x="3119438" y="2014538"/>
          <p14:tracePt t="17297" x="3135313" y="2014538"/>
          <p14:tracePt t="17305" x="3144838" y="2014538"/>
          <p14:tracePt t="17313" x="3160713" y="2014538"/>
          <p14:tracePt t="17329" x="3160713" y="2005013"/>
          <p14:tracePt t="17370" x="3178175" y="2005013"/>
          <p14:tracePt t="17378" x="3186113" y="2005013"/>
          <p14:tracePt t="17385" x="3195638" y="2005013"/>
          <p14:tracePt t="17395" x="3203575" y="2005013"/>
          <p14:tracePt t="17401" x="3211513" y="2005013"/>
          <p14:tracePt t="17762" x="3221038" y="2005013"/>
          <p14:tracePt t="17770" x="3228975" y="2005013"/>
          <p14:tracePt t="17778" x="3228975" y="2014538"/>
          <p14:tracePt t="17818" x="3246438" y="2014538"/>
          <p14:tracePt t="17826" x="3254375" y="2022475"/>
          <p14:tracePt t="17851" x="3254375" y="2039938"/>
          <p14:tracePt t="17866" x="3263900" y="2039938"/>
          <p14:tracePt t="17883" x="3271838" y="2039938"/>
          <p14:tracePt t="17922" x="3279775" y="2039938"/>
          <p14:tracePt t="17946" x="3289300" y="2039938"/>
          <p14:tracePt t="17953" x="3297238" y="2039938"/>
          <p14:tracePt t="17971" x="3305175" y="2039938"/>
          <p14:tracePt t="17978" x="3314700" y="2039938"/>
          <p14:tracePt t="17987" x="3322638" y="2039938"/>
          <p14:tracePt t="18011" x="3340100" y="2039938"/>
          <p14:tracePt t="18028" x="3348038" y="2039938"/>
          <p14:tracePt t="18037" x="3355975" y="2047875"/>
          <p14:tracePt t="18055" x="3365500" y="2047875"/>
          <p14:tracePt t="18059" x="3382963" y="2055813"/>
          <p14:tracePt t="18075" x="3390900" y="2055813"/>
          <p14:tracePt t="18085" x="3398838" y="2055813"/>
          <p14:tracePt t="18106" x="3408363" y="2055813"/>
          <p14:tracePt t="18114" x="3416300" y="2055813"/>
          <p14:tracePt t="18155" x="3424238" y="2055813"/>
          <p14:tracePt t="18163" x="3433763" y="2055813"/>
          <p14:tracePt t="18173" x="3441700" y="2055813"/>
          <p14:tracePt t="18691" x="3467100" y="2055813"/>
          <p14:tracePt t="18755" x="3475038" y="2039938"/>
          <p14:tracePt t="18779" x="3484563" y="2039938"/>
          <p14:tracePt t="18787" x="3492500" y="2039938"/>
          <p14:tracePt t="18812" x="3492500" y="2030413"/>
          <p14:tracePt t="18835" x="3502025" y="2030413"/>
          <p14:tracePt t="18843" x="3509963" y="2022475"/>
          <p14:tracePt t="18859" x="3517900" y="2022475"/>
          <p14:tracePt t="19411" x="3527425" y="2022475"/>
          <p14:tracePt t="19516" x="3535363" y="2022475"/>
          <p14:tracePt t="19523" x="3535363" y="2039938"/>
          <p14:tracePt t="19531" x="3543300" y="2039938"/>
          <p14:tracePt t="19541" x="3568700" y="2039938"/>
          <p14:tracePt t="19548" x="3594100" y="2047875"/>
          <p14:tracePt t="19555" x="3603625" y="2047875"/>
          <p14:tracePt t="19563" x="3611563" y="2047875"/>
          <p14:tracePt t="19570" x="3629025" y="2047875"/>
          <p14:tracePt t="19578" x="3646488" y="2047875"/>
          <p14:tracePt t="19586" x="3654425" y="2055813"/>
          <p14:tracePt t="19594" x="3705225" y="2065338"/>
          <p14:tracePt t="19602" x="3722688" y="2065338"/>
          <p14:tracePt t="19610" x="3756025" y="2065338"/>
          <p14:tracePt t="19617" x="3781425" y="2073275"/>
          <p14:tracePt t="19626" x="3806825" y="2073275"/>
          <p14:tracePt t="19635" x="3841750" y="2082800"/>
          <p14:tracePt t="19642" x="3857625" y="2082800"/>
          <p14:tracePt t="19651" x="3867150" y="2082800"/>
          <p14:tracePt t="19658" x="3883025" y="2090738"/>
          <p14:tracePt t="19668" x="3892550" y="2090738"/>
          <p14:tracePt t="19674" x="3908425" y="2098675"/>
          <p14:tracePt t="19685" x="3968750" y="2098675"/>
          <p14:tracePt t="19690" x="3994150" y="2098675"/>
          <p14:tracePt t="19698" x="4052888" y="2108200"/>
          <p14:tracePt t="19707" x="4121150" y="2108200"/>
          <p14:tracePt t="19714" x="4181475" y="2108200"/>
          <p14:tracePt t="19723" x="4308475" y="2108200"/>
          <p14:tracePt t="19730" x="4376738" y="2108200"/>
          <p14:tracePt t="19738" x="4452938" y="2108200"/>
          <p14:tracePt t="19746" x="4521200" y="2108200"/>
          <p14:tracePt t="19755" x="4597400" y="2108200"/>
          <p14:tracePt t="19764" x="4665663" y="2108200"/>
          <p14:tracePt t="19772" x="4699000" y="2108200"/>
          <p14:tracePt t="19779" x="4733925" y="2098675"/>
          <p14:tracePt t="19788" x="4767263" y="2090738"/>
          <p14:tracePt t="19795" x="4818063" y="2090738"/>
          <p14:tracePt t="19804" x="4868863" y="2082800"/>
          <p14:tracePt t="19811" x="4911725" y="2082800"/>
          <p14:tracePt t="19820" x="4979988" y="2082800"/>
          <p14:tracePt t="19828" x="5030788" y="2073275"/>
          <p14:tracePt t="19836" x="5064125" y="2065338"/>
          <p14:tracePt t="19843" x="5106988" y="2065338"/>
          <p14:tracePt t="19854" x="5141913" y="2055813"/>
          <p14:tracePt t="19859" x="5157788" y="2055813"/>
          <p14:tracePt t="19871" x="5175250" y="2039938"/>
          <p14:tracePt t="19875" x="5208588" y="2039938"/>
          <p14:tracePt t="19887" x="5243513" y="2030413"/>
          <p14:tracePt t="19901" x="5276850" y="2022475"/>
          <p14:tracePt t="19908" x="5302250" y="2005013"/>
          <p14:tracePt t="19916" x="5319713" y="2005013"/>
          <p14:tracePt t="19922" x="5327650" y="2005013"/>
          <p14:tracePt t="19931" x="5353050" y="2005013"/>
          <p14:tracePt t="19947" x="5362575" y="2005013"/>
          <p14:tracePt t="19971" x="5370513" y="2005013"/>
          <p14:tracePt t="19995" x="5380038" y="1997075"/>
          <p14:tracePt t="20028" x="5387975" y="1997075"/>
          <p14:tracePt t="20085" x="5395913" y="1997075"/>
          <p14:tracePt t="20156" x="5405438" y="1997075"/>
          <p14:tracePt t="20597" x="5413375" y="1997075"/>
          <p14:tracePt t="20613" x="5430838" y="1997075"/>
          <p14:tracePt t="20627" x="5446713" y="1997075"/>
          <p14:tracePt t="20635" x="5456238" y="1997075"/>
          <p14:tracePt t="20643" x="5472113" y="2005013"/>
          <p14:tracePt t="20652" x="5497513" y="2005013"/>
          <p14:tracePt t="20659" x="5514975" y="2005013"/>
          <p14:tracePt t="20668" x="5557838" y="2005013"/>
          <p14:tracePt t="20675" x="5591175" y="2014538"/>
          <p14:tracePt t="20684" x="5668963" y="2014538"/>
          <p14:tracePt t="20690" x="5710238" y="2014538"/>
          <p14:tracePt t="20699" x="5735638" y="2014538"/>
          <p14:tracePt t="20706" x="5795963" y="2014538"/>
          <p14:tracePt t="20715" x="5813425" y="2014538"/>
          <p14:tracePt t="20723" x="5829300" y="2030413"/>
          <p14:tracePt t="20732" x="5846763" y="2030413"/>
          <p14:tracePt t="20740" x="5854700" y="2030413"/>
          <p14:tracePt t="20756" x="5872163" y="2030413"/>
          <p14:tracePt t="20764" x="5897563" y="2030413"/>
          <p14:tracePt t="20771" x="5940425" y="2030413"/>
          <p14:tracePt t="20779" x="5999163" y="2030413"/>
          <p14:tracePt t="20788" x="6076950" y="2030413"/>
          <p14:tracePt t="20796" x="6143625" y="2030413"/>
          <p14:tracePt t="20804" x="6186488" y="2030413"/>
          <p14:tracePt t="20811" x="6262688" y="2030413"/>
          <p14:tracePt t="20820" x="6305550" y="2030413"/>
          <p14:tracePt t="20828" x="6338888" y="2039938"/>
          <p14:tracePt t="20837" x="6365875" y="2039938"/>
          <p14:tracePt t="20843" x="6407150" y="2039938"/>
          <p14:tracePt t="20853" x="6442075" y="2039938"/>
          <p14:tracePt t="20859" x="6457950" y="2039938"/>
          <p14:tracePt t="20869" x="6510338" y="2039938"/>
          <p14:tracePt t="20876" x="6535738" y="2039938"/>
          <p14:tracePt t="20885" x="6586538" y="2039938"/>
          <p14:tracePt t="20893" x="6619875" y="2039938"/>
          <p14:tracePt t="20904" x="6680200" y="2039938"/>
          <p14:tracePt t="20908" x="6731000" y="2039938"/>
          <p14:tracePt t="20919" x="6772275" y="2039938"/>
          <p14:tracePt t="20924" x="6840538" y="2039938"/>
          <p14:tracePt t="20932" x="6875463" y="2039938"/>
          <p14:tracePt t="20940" x="6926263" y="2039938"/>
          <p14:tracePt t="20949" x="6969125" y="2039938"/>
          <p14:tracePt t="20956" x="7019925" y="2039938"/>
          <p14:tracePt t="20964" x="7061200" y="2039938"/>
          <p14:tracePt t="20972" x="7088188" y="2039938"/>
          <p14:tracePt t="20980" x="7154863" y="2039938"/>
          <p14:tracePt t="20988" x="7189788" y="2039938"/>
          <p14:tracePt t="20996" x="7232650" y="2039938"/>
          <p14:tracePt t="21004" x="7273925" y="2039938"/>
          <p14:tracePt t="21011" x="7299325" y="2039938"/>
          <p14:tracePt t="21019" x="7316788" y="2039938"/>
          <p14:tracePt t="21028" x="7334250" y="2039938"/>
          <p14:tracePt t="21036" x="7359650" y="2039938"/>
          <p14:tracePt t="21051" x="7359650" y="2030413"/>
          <p14:tracePt t="21058" x="7367588" y="2030413"/>
          <p14:tracePt t="21067" x="7392988" y="2022475"/>
          <p14:tracePt t="21075" x="7410450" y="2022475"/>
          <p14:tracePt t="21083" x="7427913" y="2022475"/>
          <p14:tracePt t="21091" x="7443788" y="2022475"/>
          <p14:tracePt t="21099" x="7453313" y="2022475"/>
          <p14:tracePt t="21107" x="7461250" y="2022475"/>
          <p14:tracePt t="21117" x="7469188" y="2022475"/>
          <p14:tracePt t="21276" x="7461250" y="2022475"/>
          <p14:tracePt t="21300" x="7453313" y="2022475"/>
          <p14:tracePt t="21444" x="7443788" y="2022475"/>
          <p14:tracePt t="21460" x="7435850" y="2030413"/>
          <p14:tracePt t="21476" x="7427913" y="2039938"/>
          <p14:tracePt t="21490" x="7418388" y="2047875"/>
          <p14:tracePt t="21506" x="7410450" y="2055813"/>
          <p14:tracePt t="21531" x="7402513" y="2055813"/>
          <p14:tracePt t="21538" x="7392988" y="2055813"/>
          <p14:tracePt t="21554" x="7385050" y="2055813"/>
          <p14:tracePt t="21562" x="7385050" y="2065338"/>
          <p14:tracePt t="21570" x="7367588" y="2065338"/>
          <p14:tracePt t="21579" x="7359650" y="2065338"/>
          <p14:tracePt t="21587" x="7350125" y="2065338"/>
          <p14:tracePt t="21595" x="7324725" y="2073275"/>
          <p14:tracePt t="21603" x="7316788" y="2073275"/>
          <p14:tracePt t="21611" x="7265988" y="2082800"/>
          <p14:tracePt t="21618" x="7240588" y="2090738"/>
          <p14:tracePt t="21627" x="7205663" y="2090738"/>
          <p14:tracePt t="21635" x="7164388" y="2108200"/>
          <p14:tracePt t="21643" x="7088188" y="2133600"/>
          <p14:tracePt t="21651" x="7010400" y="2133600"/>
          <p14:tracePt t="21659" x="6908800" y="2149475"/>
          <p14:tracePt t="21668" x="6799263" y="2174875"/>
          <p14:tracePt t="21676" x="6688138" y="2184400"/>
          <p14:tracePt t="21686" x="6594475" y="2200275"/>
          <p14:tracePt t="21693" x="6500813" y="2200275"/>
          <p14:tracePt t="21704" x="6356350" y="2209800"/>
          <p14:tracePt t="21708" x="6161088" y="2209800"/>
          <p14:tracePt t="21719" x="5957888" y="2209800"/>
          <p14:tracePt t="21724" x="5702300" y="2209800"/>
          <p14:tracePt t="21732" x="5438775" y="2209800"/>
          <p14:tracePt t="21740" x="5116513" y="2209800"/>
          <p14:tracePt t="21749" x="4860925" y="2209800"/>
          <p14:tracePt t="21756" x="4657725" y="2209800"/>
          <p14:tracePt t="21764" x="4478338" y="2209800"/>
          <p14:tracePt t="21771" x="4351338" y="2209800"/>
          <p14:tracePt t="21780" x="4257675" y="2209800"/>
          <p14:tracePt t="21788" x="4171950" y="2209800"/>
          <p14:tracePt t="21796" x="4095750" y="2227263"/>
          <p14:tracePt t="21804" x="4019550" y="2252663"/>
          <p14:tracePt t="21813" x="3935413" y="2260600"/>
          <p14:tracePt t="21819" x="3832225" y="2286000"/>
          <p14:tracePt t="21828" x="3730625" y="2311400"/>
          <p14:tracePt t="21836" x="3629025" y="2328863"/>
          <p14:tracePt t="21846" x="3543300" y="2336800"/>
          <p14:tracePt t="21852" x="3449638" y="2362200"/>
          <p14:tracePt t="21862" x="3382963" y="2371725"/>
          <p14:tracePt t="21870" x="3305175" y="2387600"/>
          <p14:tracePt t="21877" x="3271838" y="2397125"/>
          <p14:tracePt t="21883" x="3263900" y="2397125"/>
          <p14:tracePt t="21891" x="3246438" y="2397125"/>
          <p14:tracePt t="21902" x="3228975" y="2397125"/>
          <p14:tracePt t="21923" x="3228975" y="2405063"/>
          <p14:tracePt t="21940" x="3203575" y="2413000"/>
          <p14:tracePt t="21947" x="3203575" y="2422525"/>
          <p14:tracePt t="21955" x="3195638" y="2422525"/>
          <p14:tracePt t="21964" x="3170238" y="2422525"/>
          <p14:tracePt t="21972" x="3160713" y="2430463"/>
          <p14:tracePt t="21980" x="3119438" y="2438400"/>
          <p14:tracePt t="21989" x="3101975" y="2447925"/>
          <p14:tracePt t="21995" x="3067050" y="2447925"/>
          <p14:tracePt t="22004" x="3033713" y="2447925"/>
          <p14:tracePt t="22012" x="3025775" y="2447925"/>
          <p14:tracePt t="22020" x="2990850" y="2447925"/>
          <p14:tracePt t="22028" x="2965450" y="2447925"/>
          <p14:tracePt t="22036" x="2940050" y="2447925"/>
          <p14:tracePt t="22045" x="2922588" y="2447925"/>
          <p14:tracePt t="22052" x="2906713" y="2447925"/>
          <p14:tracePt t="22060" x="2897188" y="2447925"/>
          <p14:tracePt t="22068" x="2881313" y="2447925"/>
          <p14:tracePt t="22076" x="2871788" y="2447925"/>
          <p14:tracePt t="22084" x="2846388" y="2447925"/>
          <p14:tracePt t="22092" x="2813050" y="2447925"/>
          <p14:tracePt t="22100" x="2805113" y="2447925"/>
          <p14:tracePt t="22108" x="2778125" y="2447925"/>
          <p14:tracePt t="22117" x="2752725" y="2447925"/>
          <p14:tracePt t="22124" x="2744788" y="2447925"/>
          <p14:tracePt t="22134" x="2719388" y="2447925"/>
          <p14:tracePt t="22148" x="2676525" y="2430463"/>
          <p14:tracePt t="22157" x="2651125" y="2405063"/>
          <p14:tracePt t="22165" x="2608263" y="2379663"/>
          <p14:tracePt t="22172" x="2574925" y="2328863"/>
          <p14:tracePt t="22180" x="2532063" y="2303463"/>
          <p14:tracePt t="22189" x="2506663" y="2260600"/>
          <p14:tracePt t="22196" x="2481263" y="2235200"/>
          <p14:tracePt t="22205" x="2463800" y="2227263"/>
          <p14:tracePt t="22212" x="2463800" y="2217738"/>
          <p14:tracePt t="22220" x="2447925" y="2200275"/>
          <p14:tracePt t="22236" x="2438400" y="2200275"/>
          <p14:tracePt t="22244" x="2422525" y="2200275"/>
          <p14:tracePt t="22252" x="2397125" y="2200275"/>
          <p14:tracePt t="22260" x="2387600" y="2200275"/>
          <p14:tracePt t="22268" x="2362200" y="2200275"/>
          <p14:tracePt t="22276" x="2336800" y="2200275"/>
          <p14:tracePt t="22284" x="2319338" y="2200275"/>
          <p14:tracePt t="22292" x="2293938" y="2200275"/>
          <p14:tracePt t="22301" x="2252663" y="2192338"/>
          <p14:tracePt t="22308" x="2235200" y="2184400"/>
          <p14:tracePt t="22317" x="2209800" y="2184400"/>
          <p14:tracePt t="22325" x="2200275" y="2184400"/>
          <p14:tracePt t="22336" x="2192338" y="2184400"/>
          <p14:tracePt t="22341" x="2184400" y="2184400"/>
          <p14:tracePt t="22365" x="2174875" y="2184400"/>
          <p14:tracePt t="22492" x="2184400" y="2184400"/>
          <p14:tracePt t="22500" x="2192338" y="2174875"/>
          <p14:tracePt t="22508" x="2200275" y="2174875"/>
          <p14:tracePt t="22524" x="2209800" y="2174875"/>
          <p14:tracePt t="22539" x="2217738" y="2174875"/>
          <p14:tracePt t="22557" x="2227263" y="2174875"/>
          <p14:tracePt t="22573" x="2235200" y="2200275"/>
          <p14:tracePt t="22590" x="2235200" y="2209800"/>
          <p14:tracePt t="22725" x="2235200" y="2217738"/>
          <p14:tracePt t="22733" x="2243138" y="2227263"/>
          <p14:tracePt t="22741" x="2243138" y="2235200"/>
          <p14:tracePt t="22756" x="2260600" y="2243138"/>
          <p14:tracePt t="22765" x="2260600" y="2252663"/>
          <p14:tracePt t="22821" x="2268538" y="2260600"/>
          <p14:tracePt t="22828" x="2278063" y="2268538"/>
          <p14:tracePt t="22845" x="2286000" y="2268538"/>
          <p14:tracePt t="22854" x="2286000" y="2278063"/>
          <p14:tracePt t="22861" x="2293938" y="2278063"/>
          <p14:tracePt t="22941" x="2303463" y="2286000"/>
          <p14:tracePt t="22950" x="2311400" y="2286000"/>
          <p14:tracePt t="22958" x="2336800" y="2293938"/>
          <p14:tracePt t="22972" x="2362200" y="2311400"/>
          <p14:tracePt t="22980" x="2379663" y="2311400"/>
          <p14:tracePt t="22988" x="2397125" y="2319338"/>
          <p14:tracePt t="22995" x="2430463" y="2319338"/>
          <p14:tracePt t="23004" x="2455863" y="2328863"/>
          <p14:tracePt t="23012" x="2481263" y="2328863"/>
          <p14:tracePt t="23021" x="2532063" y="2336800"/>
          <p14:tracePt t="23029" x="2574925" y="2344738"/>
          <p14:tracePt t="23037" x="2608263" y="2344738"/>
          <p14:tracePt t="23045" x="2643188" y="2354263"/>
          <p14:tracePt t="23054" x="2693988" y="2354263"/>
          <p14:tracePt t="23062" x="2744788" y="2362200"/>
          <p14:tracePt t="23069" x="2787650" y="2362200"/>
          <p14:tracePt t="23077" x="2846388" y="2362200"/>
          <p14:tracePt t="23086" x="2871788" y="2362200"/>
          <p14:tracePt t="23093" x="2906713" y="2362200"/>
          <p14:tracePt t="23102" x="2940050" y="2362200"/>
          <p14:tracePt t="23109" x="2974975" y="2362200"/>
          <p14:tracePt t="23119" x="2982913" y="2362200"/>
          <p14:tracePt t="23125" x="3008313" y="2362200"/>
          <p14:tracePt t="23137" x="3033713" y="2362200"/>
          <p14:tracePt t="23141" x="3051175" y="2362200"/>
          <p14:tracePt t="23154" x="3059113" y="2362200"/>
          <p14:tracePt t="23159" x="3084513" y="2362200"/>
          <p14:tracePt t="23165" x="3101975" y="2362200"/>
          <p14:tracePt t="23172" x="3119438" y="2362200"/>
          <p14:tracePt t="23181" x="3127375" y="2362200"/>
          <p14:tracePt t="23189" x="3144838" y="2362200"/>
          <p14:tracePt t="23197" x="3152775" y="2362200"/>
          <p14:tracePt t="23204" x="3160713" y="2362200"/>
          <p14:tracePt t="23214" x="3170238" y="2362200"/>
          <p14:tracePt t="23222" x="3178175" y="2362200"/>
          <p14:tracePt t="23228" x="3195638" y="2362200"/>
          <p14:tracePt t="23236" x="3203575" y="2362200"/>
          <p14:tracePt t="23268" x="3211513" y="2362200"/>
          <p14:tracePt t="23292" x="3221038" y="2362200"/>
          <p14:tracePt t="23300" x="3221038" y="2354263"/>
          <p14:tracePt t="23308" x="3228975" y="2354263"/>
          <p14:tracePt t="23317" x="3246438" y="2344738"/>
          <p14:tracePt t="23335" x="3263900" y="2344738"/>
          <p14:tracePt t="23340" x="3271838" y="2344738"/>
          <p14:tracePt t="23351" x="3279775" y="2344738"/>
          <p14:tracePt t="23372" x="3305175" y="2344738"/>
          <p14:tracePt t="23380" x="3322638" y="2328863"/>
          <p14:tracePt t="23396" x="3322638" y="2319338"/>
          <p14:tracePt t="23412" x="3330575" y="2319338"/>
          <p14:tracePt t="23420" x="3348038" y="2311400"/>
          <p14:tracePt t="23436" x="3365500" y="2311400"/>
          <p14:tracePt t="23444" x="3373438" y="2311400"/>
          <p14:tracePt t="23460" x="3382963" y="2311400"/>
          <p14:tracePt t="23468" x="3390900" y="2311400"/>
          <p14:tracePt t="23483" x="3416300" y="2311400"/>
          <p14:tracePt t="23492" x="3424238" y="2311400"/>
          <p14:tracePt t="23499" x="3441700" y="2311400"/>
          <p14:tracePt t="23507" x="3449638" y="2311400"/>
          <p14:tracePt t="23515" x="3459163" y="2319338"/>
          <p14:tracePt t="23524" x="3467100" y="2319338"/>
          <p14:tracePt t="23534" x="3484563" y="2319338"/>
          <p14:tracePt t="23540" x="3492500" y="2328863"/>
          <p14:tracePt t="23552" x="3517900" y="2328863"/>
          <p14:tracePt t="23557" x="3543300" y="2328863"/>
          <p14:tracePt t="23565" x="3560763" y="2336800"/>
          <p14:tracePt t="23572" x="3568700" y="2336800"/>
          <p14:tracePt t="23580" x="3586163" y="2336800"/>
          <p14:tracePt t="23588" x="3611563" y="2344738"/>
          <p14:tracePt t="23596" x="3629025" y="2344738"/>
          <p14:tracePt t="23604" x="3646488" y="2344738"/>
          <p14:tracePt t="23612" x="3687763" y="2354263"/>
          <p14:tracePt t="23620" x="3713163" y="2362200"/>
          <p14:tracePt t="23628" x="3738563" y="2362200"/>
          <p14:tracePt t="23636" x="3773488" y="2379663"/>
          <p14:tracePt t="23644" x="3849688" y="2397125"/>
          <p14:tracePt t="23653" x="3883025" y="2397125"/>
          <p14:tracePt t="23660" x="3925888" y="2413000"/>
          <p14:tracePt t="23668" x="3986213" y="2422525"/>
          <p14:tracePt t="23677" x="4019550" y="2430463"/>
          <p14:tracePt t="23685" x="4044950" y="2438400"/>
          <p14:tracePt t="23701" x="4070350" y="2438400"/>
          <p14:tracePt t="23709" x="4079875" y="2438400"/>
          <p14:tracePt t="23718" x="4105275" y="2438400"/>
          <p14:tracePt t="23724" x="4121150" y="2438400"/>
          <p14:tracePt t="23734" x="4130675" y="2438400"/>
          <p14:tracePt t="23740" x="4146550" y="2438400"/>
          <p14:tracePt t="23757" x="4164013" y="2438400"/>
          <p14:tracePt t="23765" x="4181475" y="2438400"/>
          <p14:tracePt t="23772" x="4189413" y="2438400"/>
          <p14:tracePt t="23789" x="4214813" y="2438400"/>
          <p14:tracePt t="23804" x="4224338" y="2438400"/>
          <p14:tracePt t="23828" x="4232275" y="2438400"/>
          <p14:tracePt t="23836" x="4240213" y="2438400"/>
          <p14:tracePt t="24127" x="4249738" y="2438400"/>
          <p14:tracePt t="24190" x="4265613" y="2438400"/>
          <p14:tracePt t="24639" x="4275138" y="2438400"/>
          <p14:tracePt t="24990" x="4283075" y="2438400"/>
          <p14:tracePt t="25470" x="4291013" y="2438400"/>
          <p14:tracePt t="25510" x="4300538" y="2438400"/>
          <p14:tracePt t="25534" x="4308475" y="2438400"/>
          <p14:tracePt t="25591" x="4316413" y="2438400"/>
          <p14:tracePt t="25600" x="4325938" y="2430463"/>
          <p14:tracePt t="25645" x="4333875" y="2430463"/>
          <p14:tracePt t="25662" x="4341813" y="2430463"/>
          <p14:tracePt t="25670" x="4351338" y="2430463"/>
          <p14:tracePt t="25694" x="4359275" y="2430463"/>
          <p14:tracePt t="25710" x="4368800" y="2430463"/>
          <p14:tracePt t="25718" x="4376738" y="2430463"/>
          <p14:tracePt t="25724" x="4394200" y="2430463"/>
          <p14:tracePt t="25732" x="4410075" y="2430463"/>
          <p14:tracePt t="25748" x="4445000" y="2438400"/>
          <p14:tracePt t="25773" x="4452938" y="2438400"/>
          <p14:tracePt t="25783" x="4470400" y="2438400"/>
          <p14:tracePt t="25789" x="4478338" y="2438400"/>
          <p14:tracePt t="25813" x="4486275" y="2438400"/>
          <p14:tracePt t="25847" x="4495800" y="2438400"/>
          <p14:tracePt t="25870" x="4495800" y="2430463"/>
          <p14:tracePt t="25894" x="4503738" y="2422525"/>
          <p14:tracePt t="25902" x="4503738" y="2413000"/>
          <p14:tracePt t="26023" x="4513263" y="2413000"/>
          <p14:tracePt t="26088" x="4521200" y="2413000"/>
          <p14:tracePt t="26167" x="4538663" y="2413000"/>
          <p14:tracePt t="26174" x="4546600" y="2413000"/>
          <p14:tracePt t="26199" x="4564063" y="2413000"/>
          <p14:tracePt t="26207" x="4572000" y="2413000"/>
          <p14:tracePt t="26231" x="4589463" y="2413000"/>
          <p14:tracePt t="26255" x="4597400" y="2413000"/>
          <p14:tracePt t="26287" x="4622800" y="2413000"/>
          <p14:tracePt t="26336" x="4630738" y="2413000"/>
          <p14:tracePt t="26342" x="4648200" y="2405063"/>
          <p14:tracePt t="26367" x="4657725" y="2405063"/>
          <p14:tracePt t="26383" x="4665663" y="2397125"/>
          <p14:tracePt t="26400" x="4673600" y="2397125"/>
          <p14:tracePt t="26423" x="4683125" y="2397125"/>
          <p14:tracePt t="26439" x="4691063" y="2397125"/>
          <p14:tracePt t="26519" x="4708525" y="2397125"/>
          <p14:tracePt t="26575" x="4716463" y="2405063"/>
          <p14:tracePt t="26823" x="4708525" y="2405063"/>
          <p14:tracePt t="27543" x="4699000" y="2405063"/>
          <p14:tracePt t="27550" x="4683125" y="2405063"/>
          <p14:tracePt t="27575" x="4673600" y="2405063"/>
          <p14:tracePt t="27582" x="4648200" y="2397125"/>
          <p14:tracePt t="27592" x="4640263" y="2397125"/>
          <p14:tracePt t="27600" x="4572000" y="2397125"/>
          <p14:tracePt t="27606" x="4538663" y="2397125"/>
          <p14:tracePt t="27616" x="4478338" y="2397125"/>
          <p14:tracePt t="27622" x="4402138" y="2397125"/>
          <p14:tracePt t="27630" x="4333875" y="2413000"/>
          <p14:tracePt t="27639" x="4232275" y="2422525"/>
          <p14:tracePt t="27646" x="4146550" y="2430463"/>
          <p14:tracePt t="27655" x="4052888" y="2430463"/>
          <p14:tracePt t="27662" x="3986213" y="2455863"/>
          <p14:tracePt t="27670" x="3900488" y="2463800"/>
          <p14:tracePt t="27678" x="3798888" y="2473325"/>
          <p14:tracePt t="27687" x="3697288" y="2489200"/>
          <p14:tracePt t="27694" x="3611563" y="2506663"/>
          <p14:tracePt t="27704" x="3517900" y="2524125"/>
          <p14:tracePt t="27709" x="3433763" y="2532063"/>
          <p14:tracePt t="27717" x="3348038" y="2532063"/>
          <p14:tracePt t="27725" x="3279775" y="2532063"/>
          <p14:tracePt t="27733" x="3186113" y="2549525"/>
          <p14:tracePt t="27741" x="3135313" y="2549525"/>
          <p14:tracePt t="27750" x="3101975" y="2557463"/>
          <p14:tracePt t="27757" x="3059113" y="2557463"/>
          <p14:tracePt t="27767" x="3033713" y="2566988"/>
          <p14:tracePt t="27774" x="3025775" y="2566988"/>
          <p14:tracePt t="27783" x="3000375" y="2574925"/>
          <p14:tracePt t="27790" x="2974975" y="2582863"/>
          <p14:tracePt t="27800" x="2949575" y="2592388"/>
          <p14:tracePt t="27806" x="2906713" y="2600325"/>
          <p14:tracePt t="27817" x="2863850" y="2608263"/>
          <p14:tracePt t="27824" x="2813050" y="2625725"/>
          <p14:tracePt t="27833" x="2778125" y="2625725"/>
          <p14:tracePt t="27840" x="2727325" y="2625725"/>
          <p14:tracePt t="27846" x="2693988" y="2633663"/>
          <p14:tracePt t="27854" x="2668588" y="2643188"/>
          <p14:tracePt t="27870" x="2660650" y="2643188"/>
          <p14:tracePt t="28177" x="2643188" y="2643188"/>
          <p14:tracePt t="28183" x="2643188" y="2660650"/>
          <p14:tracePt t="28448" x="2643188" y="2651125"/>
          <p14:tracePt t="28456" x="2651125" y="2651125"/>
          <p14:tracePt t="28480" x="2668588" y="2633663"/>
          <p14:tracePt t="28504" x="2676525" y="2633663"/>
          <p14:tracePt t="28528" x="2693988" y="2625725"/>
          <p14:tracePt t="28552" x="2701925" y="2625725"/>
          <p14:tracePt t="28560" x="2711450" y="2625725"/>
          <p14:tracePt t="28568" x="2719388" y="2625725"/>
          <p14:tracePt t="28576" x="2727325" y="2625725"/>
          <p14:tracePt t="28585" x="2762250" y="2625725"/>
          <p14:tracePt t="28592" x="2778125" y="2625725"/>
          <p14:tracePt t="28602" x="2795588" y="2625725"/>
          <p14:tracePt t="28608" x="2805113" y="2633663"/>
          <p14:tracePt t="28618" x="2830513" y="2633663"/>
          <p14:tracePt t="28625" x="2838450" y="2643188"/>
          <p14:tracePt t="28635" x="2846388" y="2643188"/>
          <p14:tracePt t="28641" x="2871788" y="2651125"/>
          <p14:tracePt t="28652" x="2881313" y="2651125"/>
          <p14:tracePt t="28657" x="2889250" y="2651125"/>
          <p14:tracePt t="28665" x="2897188" y="2651125"/>
          <p14:tracePt t="28672" x="2906713" y="2660650"/>
          <p14:tracePt t="28688" x="2914650" y="2660650"/>
          <p14:tracePt t="28695" x="2922588" y="2660650"/>
          <p14:tracePt t="28703" x="2932113" y="2660650"/>
          <p14:tracePt t="28784" x="2940050" y="2660650"/>
          <p14:tracePt t="28816" x="2949575" y="2660650"/>
          <p14:tracePt t="28823" x="2957513" y="2660650"/>
          <p14:tracePt t="28832" x="2965450" y="2660650"/>
          <p14:tracePt t="28839" x="2982913" y="2660650"/>
          <p14:tracePt t="28851" x="2990850" y="2651125"/>
          <p14:tracePt t="28856" x="3000375" y="2651125"/>
          <p14:tracePt t="28865" x="3008313" y="2651125"/>
          <p14:tracePt t="28872" x="3016250" y="2651125"/>
          <p14:tracePt t="28881" x="3033713" y="2651125"/>
          <p14:tracePt t="28892" x="3059113" y="2651125"/>
          <p14:tracePt t="28896" x="3067050" y="2651125"/>
          <p14:tracePt t="28904" x="3101975" y="2651125"/>
          <p14:tracePt t="28912" x="3119438" y="2651125"/>
          <p14:tracePt t="28920" x="3127375" y="2651125"/>
          <p14:tracePt t="28928" x="3144838" y="2643188"/>
          <p14:tracePt t="28936" x="3152775" y="2643188"/>
          <p14:tracePt t="28944" x="3160713" y="2633663"/>
          <p14:tracePt t="28951" x="3170238" y="2633663"/>
          <p14:tracePt t="28960" x="3178175" y="2633663"/>
          <p14:tracePt t="28968" x="3228975" y="2625725"/>
          <p14:tracePt t="28976" x="3238500" y="2625725"/>
          <p14:tracePt t="28985" x="3263900" y="2617788"/>
          <p14:tracePt t="28991" x="3289300" y="2617788"/>
          <p14:tracePt t="29001" x="3297238" y="2617788"/>
          <p14:tracePt t="29008" x="3322638" y="2617788"/>
          <p14:tracePt t="29017" x="3355975" y="2617788"/>
          <p14:tracePt t="29034" x="3373438" y="2617788"/>
          <p14:tracePt t="29039" x="3382963" y="2617788"/>
          <p14:tracePt t="29051" x="3390900" y="2617788"/>
          <p14:tracePt t="29056" x="3408363" y="2617788"/>
          <p14:tracePt t="29064" x="3424238" y="2617788"/>
          <p14:tracePt t="29071" x="3449638" y="2608263"/>
          <p14:tracePt t="29080" x="3484563" y="2600325"/>
          <p14:tracePt t="29088" x="3502025" y="2600325"/>
          <p14:tracePt t="29096" x="3527425" y="2592388"/>
          <p14:tracePt t="29104" x="3543300" y="2592388"/>
          <p14:tracePt t="29112" x="3568700" y="2592388"/>
          <p14:tracePt t="29119" x="3578225" y="2582863"/>
          <p14:tracePt t="29128" x="3611563" y="2582863"/>
          <p14:tracePt t="29135" x="3636963" y="2582863"/>
          <p14:tracePt t="29144" x="3654425" y="2582863"/>
          <p14:tracePt t="29152" x="3687763" y="2582863"/>
          <p14:tracePt t="29160" x="3713163" y="2582863"/>
          <p14:tracePt t="29168" x="3748088" y="2582863"/>
          <p14:tracePt t="29176" x="3773488" y="2582863"/>
          <p14:tracePt t="29184" x="3806825" y="2582863"/>
          <p14:tracePt t="29191" x="3832225" y="2582863"/>
          <p14:tracePt t="29201" x="3849688" y="2582863"/>
          <p14:tracePt t="29208" x="3908425" y="2582863"/>
          <p14:tracePt t="29217" x="3917950" y="2582863"/>
          <p14:tracePt t="29224" x="3943350" y="2582863"/>
          <p14:tracePt t="29234" x="3951288" y="2582863"/>
          <p14:tracePt t="29251" x="3976688" y="2582863"/>
          <p14:tracePt t="29267" x="3994150" y="2582863"/>
          <p14:tracePt t="29272" x="4011613" y="2582863"/>
          <p14:tracePt t="29280" x="4019550" y="2582863"/>
          <p14:tracePt t="29287" x="4027488" y="2574925"/>
          <p14:tracePt t="29296" x="4037013" y="2574925"/>
          <p14:tracePt t="29312" x="4052888" y="2566988"/>
          <p14:tracePt t="29319" x="4062413" y="2549525"/>
          <p14:tracePt t="29336" x="4079875" y="2549525"/>
          <p14:tracePt t="29344" x="4113213" y="2549525"/>
          <p14:tracePt t="29351" x="4121150" y="2549525"/>
          <p14:tracePt t="29360" x="4146550" y="2549525"/>
          <p14:tracePt t="29368" x="4171950" y="2549525"/>
          <p14:tracePt t="29384" x="4189413" y="2549525"/>
          <p14:tracePt t="29392" x="4197350" y="2549525"/>
          <p14:tracePt t="29401" x="4206875" y="2549525"/>
          <p14:tracePt t="29408" x="4232275" y="2549525"/>
          <p14:tracePt t="29424" x="4249738" y="2549525"/>
          <p14:tracePt t="29434" x="4257675" y="2549525"/>
          <p14:tracePt t="29439" x="4265613" y="2549525"/>
          <p14:tracePt t="29451" x="4283075" y="2549525"/>
          <p14:tracePt t="29456" x="4291013" y="2549525"/>
          <p14:tracePt t="29467" x="4308475" y="2549525"/>
          <p14:tracePt t="29472" x="4325938" y="2557463"/>
          <p14:tracePt t="29479" x="4341813" y="2557463"/>
          <p14:tracePt t="29488" x="4359275" y="2557463"/>
          <p14:tracePt t="29496" x="4376738" y="2557463"/>
          <p14:tracePt t="29504" x="4376738" y="2566988"/>
          <p14:tracePt t="29511" x="4384675" y="2566988"/>
          <p14:tracePt t="29520" x="4402138" y="2566988"/>
          <p14:tracePt t="29535" x="4410075" y="2574925"/>
          <p14:tracePt t="29543" x="4427538" y="2582863"/>
          <p14:tracePt t="29559" x="4445000" y="2582863"/>
          <p14:tracePt t="29575" x="4470400" y="2582863"/>
          <p14:tracePt t="29591" x="4486275" y="2582863"/>
          <p14:tracePt t="29599" x="4495800" y="2582863"/>
          <p14:tracePt t="29616" x="4529138" y="2574925"/>
          <p14:tracePt t="29632" x="4546600" y="2574925"/>
          <p14:tracePt t="29639" x="4564063" y="2566988"/>
          <p14:tracePt t="29649" x="4572000" y="2566988"/>
          <p14:tracePt t="29655" x="4579938" y="2566988"/>
          <p14:tracePt t="29666" x="4589463" y="2566988"/>
          <p14:tracePt t="29927" x="4605338" y="2566988"/>
          <p14:tracePt t="29934" x="4630738" y="2574925"/>
          <p14:tracePt t="29943" x="4640263" y="2574925"/>
          <p14:tracePt t="29952" x="4657725" y="2574925"/>
          <p14:tracePt t="29960" x="4673600" y="2574925"/>
          <p14:tracePt t="29968" x="4699000" y="2574925"/>
          <p14:tracePt t="29976" x="4724400" y="2574925"/>
          <p14:tracePt t="29984" x="4749800" y="2574925"/>
          <p14:tracePt t="29992" x="4767263" y="2574925"/>
          <p14:tracePt t="30000" x="4784725" y="2574925"/>
          <p14:tracePt t="30008" x="4827588" y="2574925"/>
          <p14:tracePt t="30017" x="4852988" y="2574925"/>
          <p14:tracePt t="30024" x="4894263" y="2574925"/>
          <p14:tracePt t="30033" x="4919663" y="2574925"/>
          <p14:tracePt t="30040" x="4962525" y="2574925"/>
          <p14:tracePt t="30050" x="4997450" y="2574925"/>
          <p14:tracePt t="30056" x="5022850" y="2574925"/>
          <p14:tracePt t="30067" x="5064125" y="2566988"/>
          <p14:tracePt t="30072" x="5091113" y="2557463"/>
          <p14:tracePt t="30083" x="5132388" y="2541588"/>
          <p14:tracePt t="30088" x="5167313" y="2524125"/>
          <p14:tracePt t="30097" x="5200650" y="2524125"/>
          <p14:tracePt t="30104" x="5235575" y="2516188"/>
          <p14:tracePt t="30112" x="5276850" y="2506663"/>
          <p14:tracePt t="30120" x="5319713" y="2506663"/>
          <p14:tracePt t="30128" x="5362575" y="2506663"/>
          <p14:tracePt t="30137" x="5405438" y="2506663"/>
          <p14:tracePt t="30144" x="5438775" y="2506663"/>
          <p14:tracePt t="30152" x="5497513" y="2506663"/>
          <p14:tracePt t="30160" x="5514975" y="2506663"/>
          <p14:tracePt t="30168" x="5575300" y="2506663"/>
          <p14:tracePt t="30177" x="5591175" y="2506663"/>
          <p14:tracePt t="30184" x="5634038" y="2516188"/>
          <p14:tracePt t="30192" x="5668963" y="2516188"/>
          <p14:tracePt t="30201" x="5727700" y="2532063"/>
          <p14:tracePt t="30208" x="5761038" y="2532063"/>
          <p14:tracePt t="30217" x="5803900" y="2532063"/>
          <p14:tracePt t="30224" x="5829300" y="2532063"/>
          <p14:tracePt t="30233" x="5864225" y="2532063"/>
          <p14:tracePt t="30240" x="5880100" y="2532063"/>
          <p14:tracePt t="30249" x="5889625" y="2532063"/>
          <p14:tracePt t="30256" x="5915025" y="2532063"/>
          <p14:tracePt t="30267" x="5922963" y="2524125"/>
          <p14:tracePt t="30272" x="5940425" y="2516188"/>
          <p14:tracePt t="30283" x="5965825" y="2506663"/>
          <p14:tracePt t="30288" x="5973763" y="2498725"/>
          <p14:tracePt t="30313" x="5991225" y="2498725"/>
          <p14:tracePt t="30320" x="5999163" y="2498725"/>
          <p14:tracePt t="30328" x="6008688" y="2498725"/>
          <p14:tracePt t="30336" x="6016625" y="2489200"/>
          <p14:tracePt t="30345" x="6024563" y="2489200"/>
          <p14:tracePt t="30353" x="6042025" y="2489200"/>
          <p14:tracePt t="30368" x="6059488" y="2489200"/>
          <p14:tracePt t="30384" x="6076950" y="2489200"/>
          <p14:tracePt t="30400" x="6084888" y="2489200"/>
          <p14:tracePt t="30408" x="6092825" y="2489200"/>
          <p14:tracePt t="30432" x="6102350" y="2489200"/>
          <p14:tracePt t="30447" x="6110288" y="2489200"/>
          <p14:tracePt t="30456" x="6118225" y="2489200"/>
          <p14:tracePt t="30467" x="6118225" y="2481263"/>
          <p14:tracePt t="30472" x="6127750" y="2481263"/>
          <p14:tracePt t="30483" x="6135688" y="2481263"/>
          <p14:tracePt t="30496" x="6143625" y="2481263"/>
          <p14:tracePt t="30504" x="6161088" y="2473325"/>
          <p14:tracePt t="30536" x="6178550" y="2473325"/>
          <p14:tracePt t="30545" x="6186488" y="2473325"/>
          <p14:tracePt t="30561" x="6203950" y="2473325"/>
          <p14:tracePt t="30577" x="6229350" y="2473325"/>
          <p14:tracePt t="30584" x="6237288" y="2473325"/>
          <p14:tracePt t="30593" x="6262688" y="2481263"/>
          <p14:tracePt t="30602" x="6280150" y="2481263"/>
          <p14:tracePt t="30609" x="6305550" y="2489200"/>
          <p14:tracePt t="30618" x="6323013" y="2489200"/>
          <p14:tracePt t="30626" x="6348413" y="2498725"/>
          <p14:tracePt t="30635" x="6356350" y="2506663"/>
          <p14:tracePt t="30642" x="6391275" y="2516188"/>
          <p14:tracePt t="30651" x="6450013" y="2516188"/>
          <p14:tracePt t="30658" x="6500813" y="2524125"/>
          <p14:tracePt t="30668" x="6526213" y="2532063"/>
          <p14:tracePt t="30672" x="6602413" y="2557463"/>
          <p14:tracePt t="30683" x="6637338" y="2557463"/>
          <p14:tracePt t="30688" x="6688138" y="2557463"/>
          <p14:tracePt t="30697" x="6721475" y="2557463"/>
          <p14:tracePt t="30704" x="6764338" y="2557463"/>
          <p14:tracePt t="30712" x="6799263" y="2557463"/>
          <p14:tracePt t="30721" x="6824663" y="2557463"/>
          <p14:tracePt t="30728" x="6850063" y="2566988"/>
          <p14:tracePt t="30736" x="6908800" y="2566988"/>
          <p14:tracePt t="30744" x="6934200" y="2574925"/>
          <p14:tracePt t="30752" x="6985000" y="2574925"/>
          <p14:tracePt t="30760" x="7010400" y="2574925"/>
          <p14:tracePt t="30768" x="7045325" y="2574925"/>
          <p14:tracePt t="30776" x="7061200" y="2574925"/>
          <p14:tracePt t="30784" x="7088188" y="2574925"/>
          <p14:tracePt t="30792" x="7104063" y="2574925"/>
          <p14:tracePt t="30800" x="7172325" y="2574925"/>
          <p14:tracePt t="30808" x="7240588" y="2574925"/>
          <p14:tracePt t="30817" x="7299325" y="2574925"/>
          <p14:tracePt t="30824" x="7377113" y="2600325"/>
          <p14:tracePt t="30833" x="7410450" y="2608263"/>
          <p14:tracePt t="30840" x="7427913" y="2633663"/>
          <p14:tracePt t="30852" x="7453313" y="2660650"/>
          <p14:tracePt t="30857" x="7469188" y="2676525"/>
          <p14:tracePt t="30868" x="7494588" y="2693988"/>
          <p14:tracePt t="30873" x="7494588" y="2770188"/>
          <p14:tracePt t="30884" x="7494588" y="2805113"/>
          <p14:tracePt t="30896" x="7494588" y="2830513"/>
          <p14:tracePt t="30905" x="7494588" y="2863850"/>
          <p14:tracePt t="30912" x="7494588" y="2871788"/>
          <p14:tracePt t="30920" x="7512050" y="2846388"/>
          <p14:tracePt t="30927" x="7512050" y="2897188"/>
          <p14:tracePt t="30935" x="7512050" y="2914650"/>
          <p14:tracePt t="31225" x="7521575" y="2914650"/>
          <p14:tracePt t="31361" x="7529513" y="2914650"/>
          <p14:tracePt t="31569" x="7537450" y="2897188"/>
          <p14:tracePt t="31609" x="7529513" y="2889250"/>
          <p14:tracePt t="31617" x="7529513" y="2871788"/>
          <p14:tracePt t="31681" x="7529513" y="2863850"/>
          <p14:tracePt t="31689" x="7521575" y="2863850"/>
          <p14:tracePt t="31698" x="7478713" y="2813050"/>
          <p14:tracePt t="31709" x="7453313" y="2813050"/>
          <p14:tracePt t="31713" x="7435850" y="2795588"/>
          <p14:tracePt t="31768" x="7427913" y="2778125"/>
          <p14:tracePt t="31937" x="7427913" y="2770188"/>
          <p14:tracePt t="32202" x="7427913" y="2778125"/>
          <p14:tracePt t="32410" x="7418388" y="2778125"/>
          <p14:tracePt t="32467" x="7410450" y="2778125"/>
          <p14:tracePt t="32937" x="7402513" y="2778125"/>
          <p14:tracePt t="33042" x="7402513" y="2770188"/>
          <p14:tracePt t="33194" x="7402513" y="2762250"/>
          <p14:tracePt t="33202" x="7392988" y="2744788"/>
          <p14:tracePt t="33307" x="7367588" y="2744788"/>
          <p14:tracePt t="33458" x="7377113" y="2752725"/>
          <p14:tracePt t="33682" x="7377113" y="2762250"/>
          <p14:tracePt t="33730" x="7392988" y="2762250"/>
          <p14:tracePt t="33762" x="7427913" y="2762250"/>
          <p14:tracePt t="33769" x="7435850" y="2762250"/>
          <p14:tracePt t="33778" x="7486650" y="2727325"/>
          <p14:tracePt t="33788" x="7512050" y="2719388"/>
          <p14:tracePt t="33801" x="7521575" y="2711450"/>
          <p14:tracePt t="33810" x="7546975" y="2711450"/>
          <p14:tracePt t="33817" x="7554913" y="2711450"/>
          <p14:tracePt t="33826" x="7562850" y="2693988"/>
          <p14:tracePt t="33833" x="7580313" y="2676525"/>
          <p14:tracePt t="33842" x="7588250" y="2668588"/>
          <p14:tracePt t="33850" x="7605713" y="2660650"/>
          <p14:tracePt t="33859" x="7613650" y="2651125"/>
          <p14:tracePt t="33867" x="7623175" y="2643188"/>
          <p14:tracePt t="33875" x="7623175" y="2633663"/>
          <p14:tracePt t="33881" x="7631113" y="2608263"/>
          <p14:tracePt t="33889" x="7631113" y="2600325"/>
          <p14:tracePt t="33899" x="7631113" y="2592388"/>
          <p14:tracePt t="33905" x="7631113" y="2582863"/>
          <p14:tracePt t="33922" x="7631113" y="2566988"/>
          <p14:tracePt t="33939" x="7631113" y="2557463"/>
          <p14:tracePt t="33950" x="7631113" y="2541588"/>
          <p14:tracePt t="33955" x="7631113" y="2532063"/>
          <p14:tracePt t="33963" x="7631113" y="2524125"/>
          <p14:tracePt t="33995" x="7631113" y="2506663"/>
          <p14:tracePt t="34003" x="7631113" y="2498725"/>
          <p14:tracePt t="34011" x="7631113" y="2489200"/>
          <p14:tracePt t="34019" x="7631113" y="2473325"/>
          <p14:tracePt t="34027" x="7648575" y="2447925"/>
          <p14:tracePt t="34035" x="7666038" y="2405063"/>
          <p14:tracePt t="34043" x="7673975" y="2371725"/>
          <p14:tracePt t="34052" x="7681913" y="2362200"/>
          <p14:tracePt t="34061" x="7691438" y="2344738"/>
          <p14:tracePt t="34067" x="7691438" y="2328863"/>
          <p14:tracePt t="34077" x="7699375" y="2319338"/>
          <p14:tracePt t="34163" x="7707313" y="2319338"/>
          <p14:tracePt t="34187" x="7716838" y="2328863"/>
          <p14:tracePt t="34195" x="7732713" y="2344738"/>
          <p14:tracePt t="34299" x="7742238" y="2371725"/>
          <p14:tracePt t="34315" x="7742238" y="2379663"/>
          <p14:tracePt t="34371" x="7742238" y="2371725"/>
          <p14:tracePt t="34387" x="7742238" y="2362200"/>
          <p14:tracePt t="34611" x="7732713" y="2362200"/>
          <p14:tracePt t="34651" x="7732713" y="2354263"/>
          <p14:tracePt t="34659" x="7724775" y="2344738"/>
          <p14:tracePt t="34667" x="7716838" y="2344738"/>
          <p14:tracePt t="34684" x="7707313" y="2328863"/>
          <p14:tracePt t="34691" x="7707313" y="2319338"/>
          <p14:tracePt t="34708" x="7707313" y="2311400"/>
          <p14:tracePt t="34720" x="7699375" y="2303463"/>
          <p14:tracePt t="34723" x="7699375" y="2293938"/>
          <p14:tracePt t="34763" x="7691438" y="2286000"/>
          <p14:tracePt t="34819" x="7681913" y="2278063"/>
          <p14:tracePt t="34947" x="7666038" y="2278063"/>
          <p14:tracePt t="34964" x="7656513" y="2286000"/>
          <p14:tracePt t="35371" x="7648575" y="2286000"/>
          <p14:tracePt t="35411" x="7631113" y="2268538"/>
          <p14:tracePt t="35595" x="7613650" y="2252663"/>
          <p14:tracePt t="35603" x="7605713" y="2252663"/>
          <p14:tracePt t="35612" x="7588250" y="2235200"/>
          <p14:tracePt t="35619" x="7562850" y="2235200"/>
          <p14:tracePt t="35627" x="7537450" y="2217738"/>
          <p14:tracePt t="35636" x="7486650" y="2200275"/>
          <p14:tracePt t="35644" x="7418388" y="2166938"/>
          <p14:tracePt t="35652" x="7410450" y="2166938"/>
          <p14:tracePt t="35660" x="7359650" y="2159000"/>
          <p14:tracePt t="35666" x="7299325" y="2141538"/>
          <p14:tracePt t="35674" x="7265988" y="2133600"/>
          <p14:tracePt t="35682" x="7240588" y="2133600"/>
          <p14:tracePt t="35690" x="7215188" y="2116138"/>
          <p14:tracePt t="35699" x="7189788" y="2108200"/>
          <p14:tracePt t="35707" x="7180263" y="2108200"/>
          <p14:tracePt t="35715" x="7172325" y="2108200"/>
          <p14:tracePt t="35900" x="7164388" y="2108200"/>
          <p14:tracePt t="35956" x="7164388" y="2116138"/>
          <p14:tracePt t="35996" x="7164388" y="2133600"/>
          <p14:tracePt t="36012" x="7172325" y="2133600"/>
          <p14:tracePt t="36020" x="7189788" y="2133600"/>
          <p14:tracePt t="36028" x="7205663" y="2133600"/>
          <p14:tracePt t="36037" x="7205663" y="2141538"/>
          <p14:tracePt t="36044" x="7223125" y="2141538"/>
          <p14:tracePt t="36067" x="7232650" y="2141538"/>
          <p14:tracePt t="36148" x="7240588" y="2141538"/>
          <p14:tracePt t="36164" x="7248525" y="2141538"/>
          <p14:tracePt t="36317" x="7248525" y="2149475"/>
          <p14:tracePt t="36388" x="7248525" y="2159000"/>
          <p14:tracePt t="36404" x="7232650" y="2159000"/>
          <p14:tracePt t="36411" x="7205663" y="2166938"/>
          <p14:tracePt t="36420" x="7189788" y="2166938"/>
          <p14:tracePt t="36428" x="7172325" y="2166938"/>
          <p14:tracePt t="36435" x="7164388" y="2166938"/>
          <p14:tracePt t="36444" x="7154863" y="2166938"/>
          <p14:tracePt t="36636" x="7138988" y="2166938"/>
          <p14:tracePt t="36660" x="7121525" y="2159000"/>
          <p14:tracePt t="36668" x="7113588" y="2159000"/>
          <p14:tracePt t="36685" x="7104063" y="2159000"/>
          <p14:tracePt t="36692" x="7096125" y="2159000"/>
          <p14:tracePt t="36717" x="7078663" y="2159000"/>
          <p14:tracePt t="36724" x="7070725" y="2159000"/>
          <p14:tracePt t="36748" x="7053263" y="2159000"/>
          <p14:tracePt t="36756" x="7045325" y="2159000"/>
          <p14:tracePt t="36772" x="7045325" y="2166938"/>
          <p14:tracePt t="36783" x="7035800" y="2166938"/>
          <p14:tracePt t="36788" x="7027863" y="2184400"/>
          <p14:tracePt t="36804" x="7019925" y="2200275"/>
          <p14:tracePt t="36836" x="7019925" y="2235200"/>
          <p14:tracePt t="36844" x="7019925" y="2243138"/>
          <p14:tracePt t="36853" x="7019925" y="2268538"/>
          <p14:tracePt t="36860" x="7019925" y="2278063"/>
          <p14:tracePt t="36867" x="7019925" y="2293938"/>
          <p14:tracePt t="36876" x="7019925" y="2328863"/>
          <p14:tracePt t="36883" x="7027863" y="2354263"/>
          <p14:tracePt t="36903" x="7045325" y="2354263"/>
          <p14:tracePt t="36908" x="7045325" y="2362200"/>
          <p14:tracePt t="36918" x="7053263" y="2371725"/>
          <p14:tracePt t="36925" x="7053263" y="2379663"/>
          <p14:tracePt t="36948" x="7061200" y="2387600"/>
          <p14:tracePt t="36972" x="7061200" y="2397125"/>
          <p14:tracePt t="36988" x="7078663" y="2413000"/>
          <p14:tracePt t="36996" x="7078663" y="2430463"/>
          <p14:tracePt t="37013" x="7078663" y="2438400"/>
          <p14:tracePt t="37020" x="7078663" y="2463800"/>
          <p14:tracePt t="37035" x="7078663" y="2473325"/>
          <p14:tracePt t="37052" x="7078663" y="2481263"/>
          <p14:tracePt t="37106" x="7078663" y="2489200"/>
          <p14:tracePt t="37123" x="7061200" y="2489200"/>
          <p14:tracePt t="37131" x="7053263" y="2489200"/>
          <p14:tracePt t="37140" x="7035800" y="2498725"/>
          <p14:tracePt t="37151" x="7027863" y="2498725"/>
          <p14:tracePt t="37157" x="7002463" y="2498725"/>
          <p14:tracePt t="37167" x="6985000" y="2498725"/>
          <p14:tracePt t="37172" x="6969125" y="2498725"/>
          <p14:tracePt t="37184" x="6959600" y="2498725"/>
          <p14:tracePt t="37187" x="6951663" y="2498725"/>
          <p14:tracePt t="37198" x="6943725" y="2498725"/>
          <p14:tracePt t="37212" x="6916738" y="2498725"/>
          <p14:tracePt t="37227" x="6900863" y="2489200"/>
          <p14:tracePt t="37235" x="6875463" y="2489200"/>
          <p14:tracePt t="37243" x="6832600" y="2481263"/>
          <p14:tracePt t="37252" x="6799263" y="2481263"/>
          <p14:tracePt t="37259" x="6772275" y="2473325"/>
          <p14:tracePt t="37267" x="6764338" y="2473325"/>
          <p14:tracePt t="37275" x="6738938" y="2473325"/>
          <p14:tracePt t="37283" x="6731000" y="2473325"/>
          <p14:tracePt t="37299" x="6713538" y="2473325"/>
          <p14:tracePt t="37315" x="6705600" y="2455863"/>
          <p14:tracePt t="37323" x="6696075" y="2455863"/>
          <p14:tracePt t="37348" x="6688138" y="2447925"/>
          <p14:tracePt t="37356" x="6680200" y="2438400"/>
          <p14:tracePt t="37381" x="6670675" y="2430463"/>
          <p14:tracePt t="37397" x="6662738" y="2422525"/>
          <p14:tracePt t="37412" x="6654800" y="2413000"/>
          <p14:tracePt t="37435" x="6654800" y="2405063"/>
          <p14:tracePt t="37451" x="6654800" y="2397125"/>
          <p14:tracePt t="37459" x="6654800" y="2387600"/>
          <p14:tracePt t="37475" x="6654800" y="2379663"/>
          <p14:tracePt t="37507" x="6654800" y="2371725"/>
          <p14:tracePt t="37515" x="6654800" y="2362200"/>
          <p14:tracePt t="37925" x="6654800" y="2354263"/>
          <p14:tracePt t="38091" x="6645275" y="2354263"/>
          <p14:tracePt t="38445" x="6645275" y="2344738"/>
          <p14:tracePt t="38469" x="6645275" y="2336800"/>
          <p14:tracePt t="38877" x="6654800" y="2328863"/>
          <p14:tracePt t="38895" x="6662738" y="2328863"/>
          <p14:tracePt t="38917" x="6680200" y="2344738"/>
          <p14:tracePt t="38933" x="6696075" y="2354263"/>
          <p14:tracePt t="38941" x="6721475" y="2362200"/>
          <p14:tracePt t="38965" x="6721475" y="2371725"/>
          <p14:tracePt t="38973" x="6731000" y="2371725"/>
          <p14:tracePt t="38997" x="6738938" y="2379663"/>
          <p14:tracePt t="39005" x="6738938" y="2387600"/>
          <p14:tracePt t="39030" x="6756400" y="2397125"/>
          <p14:tracePt t="40046" x="6746875" y="2397125"/>
          <p14:tracePt t="40206" x="6746875" y="2387600"/>
          <p14:tracePt t="40252" x="6756400" y="2387600"/>
          <p14:tracePt t="40260" x="6756400" y="2379663"/>
          <p14:tracePt t="40534" x="6764338" y="2371725"/>
          <p14:tracePt t="40558" x="6772275" y="2371725"/>
          <p14:tracePt t="40582" x="6781800" y="2354263"/>
          <p14:tracePt t="40622" x="6781800" y="2344738"/>
          <p14:tracePt t="40734" x="6789738" y="2344738"/>
          <p14:tracePt t="40942" x="6789738" y="2336800"/>
          <p14:tracePt t="41462" x="6789738" y="2328863"/>
          <p14:tracePt t="41486" x="6789738" y="2319338"/>
          <p14:tracePt t="41494" x="6789738" y="2311400"/>
          <p14:tracePt t="41503" x="6789738" y="2303463"/>
          <p14:tracePt t="41534" x="6789738" y="2293938"/>
          <p14:tracePt t="41878" x="6789738" y="2286000"/>
          <p14:tracePt t="42207" x="6799263" y="2286000"/>
          <p14:tracePt t="42230" x="6799263" y="2293938"/>
          <p14:tracePt t="42262" x="6799263" y="2303463"/>
          <p14:tracePt t="42287" x="6799263" y="2311400"/>
          <p14:tracePt t="42310" x="6799263" y="2319338"/>
          <p14:tracePt t="42463" x="6799263" y="2311400"/>
          <p14:tracePt t="42470" x="6799263" y="2303463"/>
          <p14:tracePt t="42487" x="6799263" y="2293938"/>
          <p14:tracePt t="42503" x="6799263" y="2278063"/>
          <p14:tracePt t="43230" x="6799263" y="2268538"/>
          <p14:tracePt t="43238" x="6789738" y="2268538"/>
          <p14:tracePt t="43335" x="6772275" y="2268538"/>
          <p14:tracePt t="43359" x="6764338" y="2268538"/>
          <p14:tracePt t="43375" x="6764338" y="2278063"/>
          <p14:tracePt t="43415" x="6756400" y="2293938"/>
          <p14:tracePt t="43479" x="6746875" y="2293938"/>
          <p14:tracePt t="43543" x="6738938" y="2293938"/>
          <p14:tracePt t="43567" x="6738938" y="2286000"/>
          <p14:tracePt t="43574" x="6738938" y="2278063"/>
          <p14:tracePt t="43590" x="6738938" y="2268538"/>
          <p14:tracePt t="43598" x="6738938" y="2260600"/>
          <p14:tracePt t="43614" x="6738938" y="2252663"/>
          <p14:tracePt t="43679" x="6738938" y="2243138"/>
          <p14:tracePt t="43703" x="6738938" y="2235200"/>
          <p14:tracePt t="43759" x="6764338" y="2243138"/>
          <p14:tracePt t="43767" x="6764338" y="2252663"/>
          <p14:tracePt t="43776" x="6781800" y="2260600"/>
          <p14:tracePt t="43785" x="6789738" y="2268538"/>
          <p14:tracePt t="43792" x="6799263" y="2286000"/>
          <p14:tracePt t="43806" x="6807200" y="2293938"/>
          <p14:tracePt t="43814" x="6824663" y="2303463"/>
          <p14:tracePt t="43822" x="6824663" y="2311400"/>
          <p14:tracePt t="43831" x="6832600" y="2319338"/>
          <p14:tracePt t="43839" x="6832600" y="2328863"/>
          <p14:tracePt t="43847" x="6840538" y="2336800"/>
          <p14:tracePt t="43863" x="6850063" y="2354263"/>
          <p14:tracePt t="44089" x="6858000" y="2354263"/>
          <p14:tracePt t="44105" x="6865938" y="2362200"/>
          <p14:tracePt t="44129" x="6865938" y="2371725"/>
          <p14:tracePt t="44152" x="6858000" y="2379663"/>
          <p14:tracePt t="44192" x="6858000" y="2387600"/>
          <p14:tracePt t="44240" x="6850063" y="2387600"/>
          <p14:tracePt t="44270" x="6840538" y="2387600"/>
          <p14:tracePt t="44296" x="6832600" y="2387600"/>
          <p14:tracePt t="44584" x="6840538" y="2387600"/>
          <p14:tracePt t="44592" x="6850063" y="2387600"/>
          <p14:tracePt t="44624" x="6858000" y="2387600"/>
          <p14:tracePt t="44631" x="6865938" y="2387600"/>
          <p14:tracePt t="44992" x="6875463" y="2387600"/>
          <p14:tracePt t="45016" x="6883400" y="2379663"/>
          <p14:tracePt t="45137" x="6891338" y="2379663"/>
          <p14:tracePt t="45176" x="6891338" y="2397125"/>
          <p14:tracePt t="45192" x="6900863" y="2405063"/>
          <p14:tracePt t="45208" x="6900863" y="2413000"/>
          <p14:tracePt t="45471" x="6900863" y="2422525"/>
          <p14:tracePt t="45479" x="6900863" y="2430463"/>
          <p14:tracePt t="45487" x="6891338" y="2430463"/>
          <p14:tracePt t="45496" x="6883400" y="2438400"/>
          <p14:tracePt t="45503" x="6875463" y="2438400"/>
          <p14:tracePt t="45516" x="6865938" y="2447925"/>
          <p14:tracePt t="45520" x="6858000" y="2463800"/>
          <p14:tracePt t="45537" x="6850063" y="2463800"/>
          <p14:tracePt t="45552" x="6840538" y="2481263"/>
          <p14:tracePt t="45688" x="6824663" y="2481263"/>
          <p14:tracePt t="45696" x="6815138" y="2481263"/>
          <p14:tracePt t="45720" x="6815138" y="2473325"/>
          <p14:tracePt t="45752" x="6807200" y="2455863"/>
          <p14:tracePt t="45768" x="6807200" y="2447925"/>
          <p14:tracePt t="45800" x="6807200" y="2438400"/>
          <p14:tracePt t="46537" x="6807200" y="2430463"/>
          <p14:tracePt t="46553" x="6807200" y="2413000"/>
          <p14:tracePt t="46562" x="6815138" y="2405063"/>
          <p14:tracePt t="46577" x="6815138" y="2397125"/>
          <p14:tracePt t="46697" x="6815138" y="2387600"/>
          <p14:tracePt t="47057" x="6815138" y="2379663"/>
          <p14:tracePt t="47065" x="6807200" y="2379663"/>
          <p14:tracePt t="47081" x="6789738" y="2354263"/>
          <p14:tracePt t="47096" x="6789738" y="2344738"/>
          <p14:tracePt t="47104" x="6781800" y="2344738"/>
          <p14:tracePt t="47120" x="6772275" y="2336800"/>
          <p14:tracePt t="47297" x="6772275" y="2354263"/>
          <p14:tracePt t="47440" x="6772275" y="2362200"/>
          <p14:tracePt t="48394" x="6772275" y="2371725"/>
          <p14:tracePt t="49090" x="6781800" y="2371725"/>
          <p14:tracePt t="49202" x="6781800" y="2379663"/>
          <p14:tracePt t="49322" x="6781800" y="2371725"/>
          <p14:tracePt t="49330" x="6781800" y="2354263"/>
          <p14:tracePt t="49472" x="6789738" y="2354263"/>
          <p14:tracePt t="49482" x="6799263" y="2354263"/>
          <p14:tracePt t="49489" x="6807200" y="2379663"/>
          <p14:tracePt t="49506" x="6815138" y="2387600"/>
          <p14:tracePt t="49522" x="6815138" y="2405063"/>
          <p14:tracePt t="49537" x="6815138" y="2413000"/>
          <p14:tracePt t="49547" x="6824663" y="2422525"/>
          <p14:tracePt t="49714" x="6824663" y="2413000"/>
          <p14:tracePt t="49722" x="6824663" y="2405063"/>
          <p14:tracePt t="49746" x="6824663" y="2397125"/>
          <p14:tracePt t="49761" x="6824663" y="2387600"/>
          <p14:tracePt t="49770" x="6824663" y="2379663"/>
          <p14:tracePt t="49891" x="6815138" y="2379663"/>
          <p14:tracePt t="50003" x="6815138" y="2387600"/>
          <p14:tracePt t="50682" x="6815138" y="2379663"/>
          <p14:tracePt t="50713" x="6815138" y="2362200"/>
          <p14:tracePt t="50819" x="6824663" y="2379663"/>
          <p14:tracePt t="50835" x="6832600" y="2405063"/>
          <p14:tracePt t="50851" x="6832600" y="2422525"/>
          <p14:tracePt t="50858" x="6832600" y="2430463"/>
          <p14:tracePt t="50963" x="6832600" y="2413000"/>
          <p14:tracePt t="50978" x="6832600" y="2397125"/>
          <p14:tracePt t="51275" x="6840538" y="2397125"/>
          <p14:tracePt t="51283" x="6850063" y="2397125"/>
          <p14:tracePt t="51331" x="6858000" y="2397125"/>
          <p14:tracePt t="51339" x="6865938" y="2387600"/>
          <p14:tracePt t="51356" x="6875463" y="2387600"/>
          <p14:tracePt t="51387" x="6883400" y="2387600"/>
          <p14:tracePt t="51411" x="6891338" y="2387600"/>
          <p14:tracePt t="51419" x="6900863" y="2379663"/>
          <p14:tracePt t="51435" x="6934200" y="2379663"/>
          <p14:tracePt t="51443" x="6951663" y="2379663"/>
          <p14:tracePt t="51459" x="6977063" y="2379663"/>
          <p14:tracePt t="51467" x="6985000" y="2362200"/>
          <p14:tracePt t="51475" x="6994525" y="2354263"/>
          <p14:tracePt t="51483" x="7002463" y="2354263"/>
          <p14:tracePt t="51491" x="7019925" y="2344738"/>
          <p14:tracePt t="51498" x="7061200" y="2319338"/>
          <p14:tracePt t="51507" x="7078663" y="2303463"/>
          <p14:tracePt t="51515" x="7129463" y="2260600"/>
          <p14:tracePt t="51523" x="7164388" y="2243138"/>
          <p14:tracePt t="51530" x="7240588" y="2192338"/>
          <p14:tracePt t="51538" x="7265988" y="2192338"/>
          <p14:tracePt t="51546" x="7291388" y="2174875"/>
          <p14:tracePt t="51561" x="7299325" y="2174875"/>
          <p14:tracePt t="51619" x="7308850" y="2174875"/>
          <p14:tracePt t="51644" x="7316788" y="2174875"/>
          <p14:tracePt t="51675" x="7316788" y="2192338"/>
          <p14:tracePt t="51699" x="7316788" y="2200275"/>
          <p14:tracePt t="51771" x="7316788" y="2209800"/>
          <p14:tracePt t="51787" x="7299325" y="2217738"/>
          <p14:tracePt t="51810" x="7291388" y="2217738"/>
          <p14:tracePt t="51826" x="7283450" y="2217738"/>
          <p14:tracePt t="51834" x="7258050" y="2217738"/>
          <p14:tracePt t="51843" x="7240588" y="2217738"/>
          <p14:tracePt t="51850" x="7223125" y="2217738"/>
          <p14:tracePt t="51861" x="7205663" y="2217738"/>
          <p14:tracePt t="51867" x="7189788" y="2217738"/>
          <p14:tracePt t="51879" x="7164388" y="2209800"/>
          <p14:tracePt t="51883" x="7138988" y="2192338"/>
          <p14:tracePt t="51891" x="7129463" y="2192338"/>
          <p14:tracePt t="51900" x="7113588" y="2192338"/>
          <p14:tracePt t="51907" x="7096125" y="2192338"/>
          <p14:tracePt t="51931" x="7088188" y="2192338"/>
          <p14:tracePt t="51939" x="7078663" y="2192338"/>
          <p14:tracePt t="51957" x="7061200" y="2192338"/>
          <p14:tracePt t="51963" x="7053263" y="2192338"/>
          <p14:tracePt t="51972" x="7045325" y="2192338"/>
          <p14:tracePt t="51980" x="7027863" y="2192338"/>
          <p14:tracePt t="51988" x="6994525" y="2200275"/>
          <p14:tracePt t="51997" x="6985000" y="2209800"/>
          <p14:tracePt t="52005" x="6969125" y="2227263"/>
          <p14:tracePt t="52014" x="6959600" y="2235200"/>
          <p14:tracePt t="52020" x="6951663" y="2235200"/>
          <p14:tracePt t="52030" x="6934200" y="2252663"/>
          <p14:tracePt t="52037" x="6926263" y="2260600"/>
          <p14:tracePt t="52047" x="6916738" y="2268538"/>
          <p14:tracePt t="52052" x="6908800" y="2278063"/>
          <p14:tracePt t="52061" x="6900863" y="2286000"/>
          <p14:tracePt t="52067" x="6891338" y="2293938"/>
          <p14:tracePt t="52075" x="6883400" y="2303463"/>
          <p14:tracePt t="52084" x="6875463" y="2311400"/>
          <p14:tracePt t="52091" x="6865938" y="2319338"/>
          <p14:tracePt t="52131" x="6858000" y="2328863"/>
          <p14:tracePt t="52276" x="6850063" y="2328863"/>
          <p14:tracePt t="52284" x="6840538" y="2336800"/>
          <p14:tracePt t="53332" x="6832600" y="2336800"/>
          <p14:tracePt t="53532" x="6824663" y="2336800"/>
          <p14:tracePt t="53668" x="6815138" y="2336800"/>
          <p14:tracePt t="54069" x="6807200" y="2336800"/>
          <p14:tracePt t="54117" x="6799263" y="2336800"/>
          <p14:tracePt t="54253" x="6789738" y="2336800"/>
          <p14:tracePt t="54693" x="6772275" y="2336800"/>
          <p14:tracePt t="54709" x="6789738" y="2344738"/>
          <p14:tracePt t="54717" x="6807200" y="2344738"/>
          <p14:tracePt t="54732" x="6840538" y="2354263"/>
          <p14:tracePt t="54740" x="6865938" y="2354263"/>
          <p14:tracePt t="54748" x="6883400" y="2362200"/>
          <p14:tracePt t="54756" x="6908800" y="2371725"/>
          <p14:tracePt t="54764" x="6926263" y="2379663"/>
          <p14:tracePt t="54772" x="6959600" y="2397125"/>
          <p14:tracePt t="54788" x="6977063" y="2413000"/>
          <p14:tracePt t="54796" x="6994525" y="2430463"/>
          <p14:tracePt t="54836" x="7002463" y="2438400"/>
          <p14:tracePt t="54861" x="7010400" y="2455863"/>
          <p14:tracePt t="54885" x="7027863" y="2463800"/>
          <p14:tracePt t="54901" x="7027863" y="2473325"/>
          <p14:tracePt t="54909" x="7027863" y="2481263"/>
          <p14:tracePt t="54941" x="7035800" y="2489200"/>
          <p14:tracePt t="55205" x="7035800" y="2498725"/>
          <p14:tracePt t="55213" x="7035800" y="2506663"/>
          <p14:tracePt t="55261" x="7035800" y="2516188"/>
          <p14:tracePt t="55461" x="7027863" y="2524125"/>
          <p14:tracePt t="55468" x="7019925" y="2532063"/>
          <p14:tracePt t="55493" x="7010400" y="2557463"/>
          <p14:tracePt t="55525" x="7002463" y="2566988"/>
          <p14:tracePt t="55534" x="7002463" y="2574925"/>
          <p14:tracePt t="55549" x="6994525" y="2582863"/>
          <p14:tracePt t="55597" x="6994525" y="2592388"/>
          <p14:tracePt t="55622" x="6985000" y="2600325"/>
          <p14:tracePt t="55628" x="6977063" y="2608263"/>
          <p14:tracePt t="55638" x="6977063" y="2617788"/>
          <p14:tracePt t="55646" x="6977063" y="2625725"/>
          <p14:tracePt t="56446" x="6969125" y="2633663"/>
          <p14:tracePt t="56453" x="6969125" y="2651125"/>
          <p14:tracePt t="56910" x="6969125" y="2668588"/>
          <p14:tracePt t="56917" x="6959600" y="2668588"/>
          <p14:tracePt t="56934" x="6959600" y="2676525"/>
          <p14:tracePt t="56942" x="6959600" y="2693988"/>
          <p14:tracePt t="56973" x="6951663" y="2701925"/>
          <p14:tracePt t="57190" x="6951663" y="2711450"/>
          <p14:tracePt t="57238" x="6951663" y="2727325"/>
          <p14:tracePt t="57398" x="6943725" y="2727325"/>
          <p14:tracePt t="57430" x="6934200" y="2736850"/>
          <p14:tracePt t="57471" x="6926263" y="2744788"/>
          <p14:tracePt t="57478" x="6926263" y="2752725"/>
          <p14:tracePt t="57487" x="6916738" y="2762250"/>
          <p14:tracePt t="57526" x="6908800" y="2770188"/>
          <p14:tracePt t="57558" x="6908800" y="2778125"/>
          <p14:tracePt t="57607" x="6900863" y="2778125"/>
          <p14:tracePt t="57622" x="6891338" y="2787650"/>
          <p14:tracePt t="57646" x="6883400" y="2795588"/>
          <p14:tracePt t="57671" x="6875463" y="2795588"/>
          <p14:tracePt t="57677" x="6865938" y="2795588"/>
          <p14:tracePt t="57694" x="6850063" y="2805113"/>
          <p14:tracePt t="57710" x="6832600" y="2805113"/>
          <p14:tracePt t="57718" x="6832600" y="2813050"/>
          <p14:tracePt t="57743" x="6815138" y="2813050"/>
          <p14:tracePt t="57750" x="6807200" y="2813050"/>
          <p14:tracePt t="57774" x="6799263" y="2813050"/>
          <p14:tracePt t="57799" x="6789738" y="2813050"/>
          <p14:tracePt t="57839" x="6781800" y="2813050"/>
          <p14:tracePt t="57856" x="6772275" y="2813050"/>
          <p14:tracePt t="57871" x="6756400" y="2813050"/>
          <p14:tracePt t="57879" x="6731000" y="2813050"/>
          <p14:tracePt t="57943" x="6746875" y="2805113"/>
          <p14:tracePt t="57951" x="6756400" y="2805113"/>
          <p14:tracePt t="58127" x="6746875" y="2805113"/>
          <p14:tracePt t="58239" x="6738938" y="2787650"/>
          <p14:tracePt t="58247" x="6738938" y="2744788"/>
          <p14:tracePt t="58256" x="6713538" y="2711450"/>
          <p14:tracePt t="58264" x="6696075" y="2633663"/>
          <p14:tracePt t="58271" x="6670675" y="2557463"/>
          <p14:tracePt t="58283" x="6654800" y="2557463"/>
          <p14:tracePt t="58287" x="6637338" y="2557463"/>
          <p14:tracePt t="58294" x="6611938" y="2557463"/>
          <p14:tracePt t="58302" x="6602413" y="2557463"/>
          <p14:tracePt t="58311" x="6594475" y="2566988"/>
          <p14:tracePt t="58318" x="6586538" y="2566988"/>
          <p14:tracePt t="58327" x="6577013" y="2566988"/>
          <p14:tracePt t="58334" x="6561138" y="2574925"/>
          <p14:tracePt t="58350" x="6551613" y="2582863"/>
          <p14:tracePt t="58366" x="6535738" y="2592388"/>
          <p14:tracePt t="58377" x="6526213" y="2592388"/>
          <p14:tracePt t="58382" x="6518275" y="2600325"/>
          <p14:tracePt t="58390" x="6500813" y="2608263"/>
          <p14:tracePt t="58398" x="6475413" y="2625725"/>
          <p14:tracePt t="58406" x="6442075" y="2643188"/>
          <p14:tracePt t="58416" x="6407150" y="2660650"/>
          <p14:tracePt t="58422" x="6381750" y="2668588"/>
          <p14:tracePt t="58431" x="6356350" y="2676525"/>
          <p14:tracePt t="58438" x="6330950" y="2701925"/>
          <p14:tracePt t="58446" x="6305550" y="2711450"/>
          <p14:tracePt t="58454" x="6288088" y="2711450"/>
          <p14:tracePt t="58462" x="6254750" y="2727325"/>
          <p14:tracePt t="58470" x="6237288" y="2727325"/>
          <p14:tracePt t="58478" x="6194425" y="2752725"/>
          <p14:tracePt t="58486" x="6135688" y="2778125"/>
          <p14:tracePt t="58493" x="6092825" y="2787650"/>
          <p14:tracePt t="58502" x="6059488" y="2795588"/>
          <p14:tracePt t="58510" x="6034088" y="2805113"/>
          <p14:tracePt t="58518" x="5999163" y="2813050"/>
          <p14:tracePt t="58527" x="5983288" y="2820988"/>
          <p14:tracePt t="58534" x="5965825" y="2820988"/>
          <p14:tracePt t="58543" x="5957888" y="2830513"/>
          <p14:tracePt t="58550" x="5932488" y="2830513"/>
          <p14:tracePt t="58561" x="5922963" y="2838450"/>
          <p14:tracePt t="58566" x="5905500" y="2838450"/>
          <p14:tracePt t="58574" x="5872163" y="2846388"/>
          <p14:tracePt t="58583" x="5838825" y="2855913"/>
          <p14:tracePt t="58590" x="5821363" y="2855913"/>
          <p14:tracePt t="58599" x="5788025" y="2863850"/>
          <p14:tracePt t="58606" x="5745163" y="2871788"/>
          <p14:tracePt t="58614" x="5710238" y="2871788"/>
          <p14:tracePt t="58622" x="5694363" y="2881313"/>
          <p14:tracePt t="58631" x="5668963" y="2881313"/>
          <p14:tracePt t="58638" x="5651500" y="2881313"/>
          <p14:tracePt t="58646" x="5634038" y="2889250"/>
          <p14:tracePt t="58654" x="5608638" y="2889250"/>
          <p14:tracePt t="58662" x="5591175" y="2897188"/>
          <p14:tracePt t="58695" x="5583238" y="2897188"/>
          <p14:tracePt t="58703" x="5575300" y="2897188"/>
          <p14:tracePt t="58712" x="5565775" y="2897188"/>
          <p14:tracePt t="58719" x="5540375" y="2897188"/>
          <p14:tracePt t="58728" x="5514975" y="2897188"/>
          <p14:tracePt t="58735" x="5507038" y="2889250"/>
          <p14:tracePt t="58746" x="5446713" y="2871788"/>
          <p14:tracePt t="58751" x="5421313" y="2863850"/>
          <p14:tracePt t="58763" x="5413375" y="2855913"/>
          <p14:tracePt t="58767" x="5405438" y="2838450"/>
          <p14:tracePt t="58775" x="5395913" y="2838450"/>
          <p14:tracePt t="58783" x="5380038" y="2830513"/>
          <p14:tracePt t="58799" x="5380038" y="2820988"/>
          <p14:tracePt t="58808" x="5370513" y="2813050"/>
          <p14:tracePt t="58814" x="5345113" y="2813050"/>
          <p14:tracePt t="58887" x="5345113" y="2805113"/>
          <p14:tracePt t="58894" x="5337175" y="2795588"/>
          <p14:tracePt t="58903" x="5337175" y="2787650"/>
          <p14:tracePt t="58913" x="5337175" y="2778125"/>
          <p14:tracePt t="58920" x="5353050" y="2752725"/>
          <p14:tracePt t="58929" x="5380038" y="2736850"/>
          <p14:tracePt t="58936" x="5387975" y="2736850"/>
          <p14:tracePt t="58946" x="5405438" y="2711450"/>
          <p14:tracePt t="58951" x="5430838" y="2711450"/>
          <p14:tracePt t="58964" x="5438775" y="2711450"/>
          <p14:tracePt t="58967" x="5464175" y="2711450"/>
          <p14:tracePt t="58974" x="5497513" y="2711450"/>
          <p14:tracePt t="58982" x="5514975" y="2711450"/>
          <p14:tracePt t="58989" x="5524500" y="2719388"/>
          <p14:tracePt t="58998" x="5532438" y="2719388"/>
          <p14:tracePt t="59006" x="5557838" y="2719388"/>
          <p14:tracePt t="59037" x="5565775" y="2719388"/>
          <p14:tracePt t="59063" x="5575300" y="2719388"/>
          <p14:tracePt t="59263" x="5565775" y="2719388"/>
          <p14:tracePt t="59271" x="5565775" y="2727325"/>
          <p14:tracePt t="59287" x="5557838" y="2736850"/>
          <p14:tracePt t="59319" x="5540375" y="2736850"/>
          <p14:tracePt t="59326" x="5524500" y="2736850"/>
          <p14:tracePt t="59335" x="5507038" y="2736850"/>
          <p14:tracePt t="59345" x="5472113" y="2736850"/>
          <p14:tracePt t="59351" x="5464175" y="2736850"/>
          <p14:tracePt t="59363" x="5438775" y="2736850"/>
          <p14:tracePt t="59367" x="5430838" y="2736850"/>
          <p14:tracePt t="59379" x="5405438" y="2744788"/>
          <p14:tracePt t="59383" x="5395913" y="2744788"/>
          <p14:tracePt t="59391" x="5380038" y="2752725"/>
          <p14:tracePt t="59399" x="5370513" y="2762250"/>
          <p14:tracePt t="59407" x="5353050" y="2770188"/>
          <p14:tracePt t="59414" x="5337175" y="2778125"/>
          <p14:tracePt t="59422" x="5327650" y="2787650"/>
          <p14:tracePt t="59432" x="5311775" y="2787650"/>
          <p14:tracePt t="59437" x="5294313" y="2795588"/>
          <p14:tracePt t="59447" x="5268913" y="2813050"/>
          <p14:tracePt t="59454" x="5235575" y="2846388"/>
          <p14:tracePt t="59462" x="5226050" y="2846388"/>
          <p14:tracePt t="59470" x="5208588" y="2863850"/>
          <p14:tracePt t="59478" x="5192713" y="2881313"/>
          <p14:tracePt t="59486" x="5157788" y="2889250"/>
          <p14:tracePt t="59494" x="5149850" y="2906713"/>
          <p14:tracePt t="59502" x="5132388" y="2906713"/>
          <p14:tracePt t="59511" x="5106988" y="2922588"/>
          <p14:tracePt t="59518" x="5081588" y="2932113"/>
          <p14:tracePt t="59527" x="5064125" y="2949575"/>
          <p14:tracePt t="59534" x="5038725" y="2974975"/>
          <p14:tracePt t="59543" x="4987925" y="3000375"/>
          <p14:tracePt t="59550" x="4954588" y="3008313"/>
          <p14:tracePt t="59561" x="4919663" y="3025775"/>
          <p14:tracePt t="59567" x="4868863" y="3051175"/>
          <p14:tracePt t="59574" x="4852988" y="3059113"/>
          <p14:tracePt t="59583" x="4810125" y="3076575"/>
          <p14:tracePt t="59593" x="4749800" y="3094038"/>
          <p14:tracePt t="59600" x="4716463" y="3101975"/>
          <p14:tracePt t="59606" x="4683125" y="3127375"/>
          <p14:tracePt t="59615" x="4648200" y="3135313"/>
          <p14:tracePt t="59622" x="4614863" y="3144838"/>
          <p14:tracePt t="59631" x="4579938" y="3152775"/>
          <p14:tracePt t="59638" x="4554538" y="3160713"/>
          <p14:tracePt t="59646" x="4538663" y="3170238"/>
          <p14:tracePt t="59655" x="4495800" y="3178175"/>
          <p14:tracePt t="59662" x="4470400" y="3186113"/>
          <p14:tracePt t="59670" x="4435475" y="3195638"/>
          <p14:tracePt t="59678" x="4402138" y="3203575"/>
          <p14:tracePt t="59686" x="4368800" y="3211513"/>
          <p14:tracePt t="59696" x="4325938" y="3221038"/>
          <p14:tracePt t="59703" x="4291013" y="3228975"/>
          <p14:tracePt t="59712" x="4265613" y="3246438"/>
          <p14:tracePt t="59721" x="4232275" y="3254375"/>
          <p14:tracePt t="59726" x="4214813" y="3271838"/>
          <p14:tracePt t="59734" x="4197350" y="3279775"/>
          <p14:tracePt t="59743" x="4181475" y="3297238"/>
          <p14:tracePt t="59750" x="4156075" y="3314700"/>
          <p14:tracePt t="59760" x="4138613" y="3330575"/>
          <p14:tracePt t="59766" x="4130675" y="3355975"/>
          <p14:tracePt t="59776" x="4087813" y="3382963"/>
          <p14:tracePt t="59783" x="4079875" y="3416300"/>
          <p14:tracePt t="59806" x="4079875" y="3424238"/>
          <p14:tracePt t="60112" x="4079875" y="3433763"/>
          <p14:tracePt t="60120" x="4079875" y="3441700"/>
          <p14:tracePt t="60136" x="4087813" y="3459163"/>
          <p14:tracePt t="60143" x="4095750" y="3467100"/>
          <p14:tracePt t="60158" x="4113213" y="3484563"/>
          <p14:tracePt t="60174" x="4113213" y="3492500"/>
          <p14:tracePt t="60182" x="4121150" y="3502025"/>
          <p14:tracePt t="60198" x="4130675" y="3502025"/>
          <p14:tracePt t="60216" x="4138613" y="3517900"/>
          <p14:tracePt t="60288" x="4146550" y="3517900"/>
          <p14:tracePt t="60304" x="4164013" y="3509963"/>
          <p14:tracePt t="60320" x="4171950" y="3509963"/>
          <p14:tracePt t="60449" x="4181475" y="3509963"/>
          <p14:tracePt t="60480" x="4181475" y="3517900"/>
          <p14:tracePt t="60504" x="4189413" y="3527425"/>
          <p14:tracePt t="60616" x="4197350" y="3527425"/>
          <p14:tracePt t="61153" x="4206875" y="3527425"/>
          <p14:tracePt t="61288" x="4214813" y="3527425"/>
          <p14:tracePt t="61312" x="4214813" y="3543300"/>
          <p14:tracePt t="61641" x="4224338" y="3543300"/>
          <p14:tracePt t="61648" x="4232275" y="3543300"/>
          <p14:tracePt t="61664" x="4240213" y="3543300"/>
          <p14:tracePt t="61680" x="4249738" y="3517900"/>
          <p14:tracePt t="61688" x="4257675" y="3509963"/>
          <p14:tracePt t="61705" x="4257675" y="3502025"/>
          <p14:tracePt t="61712" x="4265613" y="3492500"/>
          <p14:tracePt t="61729" x="4265613" y="3484563"/>
          <p14:tracePt t="61736" x="4275138" y="3475038"/>
          <p14:tracePt t="61849" x="4283075" y="3475038"/>
          <p14:tracePt t="61857" x="4291013" y="3467100"/>
          <p14:tracePt t="61866" x="4308475" y="3467100"/>
          <p14:tracePt t="61873" x="4325938" y="3449638"/>
          <p14:tracePt t="61893" x="4341813" y="3441700"/>
          <p14:tracePt t="61896" x="4351338" y="3441700"/>
          <p14:tracePt t="61904" x="4359275" y="3424238"/>
          <p14:tracePt t="61913" x="4368800" y="3424238"/>
          <p14:tracePt t="61920" x="4384675" y="3408363"/>
          <p14:tracePt t="61928" x="4410075" y="3390900"/>
          <p14:tracePt t="61936" x="4445000" y="3373438"/>
          <p14:tracePt t="61943" x="4445000" y="3365500"/>
          <p14:tracePt t="61952" x="4460875" y="3365500"/>
          <p14:tracePt t="61960" x="4486275" y="3348038"/>
          <p14:tracePt t="61968" x="4486275" y="3340100"/>
          <p14:tracePt t="61976" x="4503738" y="3330575"/>
          <p14:tracePt t="61984" x="4513263" y="3330575"/>
          <p14:tracePt t="61992" x="4513263" y="3322638"/>
          <p14:tracePt t="62010" x="4529138" y="3314700"/>
          <p14:tracePt t="62048" x="4538663" y="3314700"/>
          <p14:tracePt t="62073" x="4546600" y="3305175"/>
          <p14:tracePt t="62097" x="4554538" y="3305175"/>
          <p14:tracePt t="62105" x="4564063" y="3305175"/>
          <p14:tracePt t="62121" x="4579938" y="3305175"/>
          <p14:tracePt t="62128" x="4589463" y="3305175"/>
          <p14:tracePt t="62144" x="4589463" y="3289300"/>
          <p14:tracePt t="62152" x="4597400" y="3289300"/>
          <p14:tracePt t="62159" x="4605338" y="3289300"/>
          <p14:tracePt t="62167" x="4614863" y="3289300"/>
          <p14:tracePt t="62175" x="4622800" y="3279775"/>
          <p14:tracePt t="62183" x="4630738" y="3279775"/>
          <p14:tracePt t="62191" x="4640263" y="3271838"/>
          <p14:tracePt t="62224" x="4657725" y="3271838"/>
          <p14:tracePt t="62233" x="4665663" y="3271838"/>
          <p14:tracePt t="62240" x="4665663" y="3263900"/>
          <p14:tracePt t="62256" x="4683125" y="3254375"/>
          <p14:tracePt t="62281" x="4691063" y="3246438"/>
          <p14:tracePt t="62425" x="4699000" y="3246438"/>
          <p14:tracePt t="62649" x="4708525" y="3254375"/>
          <p14:tracePt t="62657" x="4708525" y="3263900"/>
          <p14:tracePt t="62681" x="4716463" y="3263900"/>
          <p14:tracePt t="62705" x="4724400" y="3263900"/>
          <p14:tracePt t="62721" x="4733925" y="3263900"/>
          <p14:tracePt t="62761" x="4741863" y="3263900"/>
          <p14:tracePt t="62769" x="4749800" y="3263900"/>
          <p14:tracePt t="62776" x="4759325" y="3263900"/>
          <p14:tracePt t="62792" x="4767263" y="3263900"/>
          <p14:tracePt t="62809" x="4775200" y="3263900"/>
          <p14:tracePt t="62858" x="4784725" y="3263900"/>
          <p14:tracePt t="62889" x="4792663" y="3263900"/>
          <p14:tracePt t="63017" x="4802188" y="3279775"/>
          <p14:tracePt t="63176" x="4810125" y="3289300"/>
          <p14:tracePt t="63201" x="4818063" y="3289300"/>
          <p14:tracePt t="63241" x="4818063" y="3297238"/>
          <p14:tracePt t="63265" x="4818063" y="3305175"/>
          <p14:tracePt t="64394" x="4818063" y="3322638"/>
          <p14:tracePt t="64402" x="4810125" y="3330575"/>
          <p14:tracePt t="64410" x="4802188" y="3330575"/>
          <p14:tracePt t="64420" x="4802188" y="3340100"/>
          <p14:tracePt t="64426" x="4792663" y="3348038"/>
          <p14:tracePt t="64445" x="4784725" y="3355975"/>
          <p14:tracePt t="64461" x="4767263" y="3365500"/>
          <p14:tracePt t="64478" x="4749800" y="3390900"/>
          <p14:tracePt t="64482" x="4741863" y="3398838"/>
          <p14:tracePt t="64498" x="4724400" y="3398838"/>
          <p14:tracePt t="64507" x="4708525" y="3416300"/>
          <p14:tracePt t="64515" x="4691063" y="3433763"/>
          <p14:tracePt t="64523" x="4665663" y="3449638"/>
          <p14:tracePt t="64529" x="4640263" y="3459163"/>
          <p14:tracePt t="64538" x="4614863" y="3475038"/>
          <p14:tracePt t="64545" x="4589463" y="3492500"/>
          <p14:tracePt t="64554" x="4572000" y="3502025"/>
          <p14:tracePt t="64562" x="4529138" y="3527425"/>
          <p14:tracePt t="64569" x="4470400" y="3552825"/>
          <p14:tracePt t="64577" x="4435475" y="3578225"/>
          <p14:tracePt t="64585" x="4384675" y="3594100"/>
          <p14:tracePt t="64594" x="4359275" y="3619500"/>
          <p14:tracePt t="64601" x="4283075" y="3654425"/>
          <p14:tracePt t="64609" x="4232275" y="3697288"/>
          <p14:tracePt t="64617" x="4197350" y="3713163"/>
          <p14:tracePt t="64626" x="4189413" y="3722688"/>
          <p14:tracePt t="64633" x="4156075" y="3730625"/>
          <p14:tracePt t="64642" x="4138613" y="3738563"/>
          <p14:tracePt t="64649" x="4113213" y="3748088"/>
          <p14:tracePt t="64659" x="4105275" y="3748088"/>
          <p14:tracePt t="64665" x="4095750" y="3748088"/>
          <p14:tracePt t="64676" x="4079875" y="3756025"/>
          <p14:tracePt t="64689" x="4062413" y="3756025"/>
          <p14:tracePt t="64698" x="4037013" y="3763963"/>
          <p14:tracePt t="64705" x="4019550" y="3763963"/>
          <p14:tracePt t="64714" x="4002088" y="3763963"/>
          <p14:tracePt t="64721" x="3976688" y="3763963"/>
          <p14:tracePt t="64737" x="3951288" y="3773488"/>
          <p14:tracePt t="64753" x="3925888" y="3773488"/>
          <p14:tracePt t="64761" x="3900488" y="3781425"/>
          <p14:tracePt t="64769" x="3892550" y="3781425"/>
          <p14:tracePt t="64777" x="3867150" y="3798888"/>
          <p14:tracePt t="64785" x="3841750" y="3798888"/>
          <p14:tracePt t="64801" x="3816350" y="3798888"/>
          <p14:tracePt t="64810" x="3806825" y="3806825"/>
          <p14:tracePt t="64817" x="3798888" y="3806825"/>
          <p14:tracePt t="64833" x="3773488" y="3816350"/>
          <p14:tracePt t="64842" x="3763963" y="3824288"/>
          <p14:tracePt t="64849" x="3756025" y="3824288"/>
          <p14:tracePt t="64860" x="3748088" y="3832225"/>
          <p14:tracePt t="64875" x="3730625" y="3841750"/>
          <p14:tracePt t="64881" x="3713163" y="3841750"/>
          <p14:tracePt t="64897" x="3705225" y="3849688"/>
          <p14:tracePt t="64937" x="3687763" y="3857625"/>
          <p14:tracePt t="65266" x="3697288" y="3857625"/>
          <p14:tracePt t="65282" x="3705225" y="3849688"/>
          <p14:tracePt t="65290" x="3713163" y="3849688"/>
          <p14:tracePt t="65306" x="3722688" y="3841750"/>
          <p14:tracePt t="65314" x="3730625" y="3824288"/>
          <p14:tracePt t="65322" x="3756025" y="3816350"/>
          <p14:tracePt t="65329" x="3756025" y="3806825"/>
          <p14:tracePt t="65338" x="3773488" y="3806825"/>
          <p14:tracePt t="65345" x="3781425" y="3798888"/>
          <p14:tracePt t="65353" x="3798888" y="3781425"/>
          <p14:tracePt t="65361" x="3806825" y="3781425"/>
          <p14:tracePt t="65368" x="3816350" y="3773488"/>
          <p14:tracePt t="65384" x="3824288" y="3773488"/>
          <p14:tracePt t="65392" x="3832225" y="3773488"/>
          <p14:tracePt t="65424" x="3841750" y="3773488"/>
          <p14:tracePt t="65442" x="3849688" y="3763963"/>
          <p14:tracePt t="65538" x="3857625" y="3763963"/>
          <p14:tracePt t="65554" x="3867150" y="3756025"/>
          <p14:tracePt t="65562" x="3875088" y="3748088"/>
          <p14:tracePt t="65570" x="3883025" y="3738563"/>
          <p14:tracePt t="65587" x="3892550" y="3730625"/>
          <p14:tracePt t="65602" x="3892550" y="3722688"/>
          <p14:tracePt t="65626" x="3908425" y="3713163"/>
          <p14:tracePt t="65794" x="3917950" y="3713163"/>
          <p14:tracePt t="65811" x="3917950" y="3722688"/>
          <p14:tracePt t="65827" x="3917950" y="3738563"/>
          <p14:tracePt t="65851" x="3917950" y="3748088"/>
          <p14:tracePt t="66155" x="3917950" y="3756025"/>
          <p14:tracePt t="66163" x="3917950" y="3763963"/>
          <p14:tracePt t="66203" x="3917950" y="3773488"/>
          <p14:tracePt t="66267" x="3917950" y="3781425"/>
          <p14:tracePt t="66291" x="3917950" y="3790950"/>
          <p14:tracePt t="66309" x="3917950" y="3798888"/>
          <p14:tracePt t="66387" x="3917950" y="3806825"/>
          <p14:tracePt t="66402" x="3917950" y="3824288"/>
          <p14:tracePt t="66426" x="3917950" y="3832225"/>
          <p14:tracePt t="66433" x="3925888" y="3832225"/>
          <p14:tracePt t="66441" x="3925888" y="3841750"/>
          <p14:tracePt t="66507" x="3935413" y="3857625"/>
          <p14:tracePt t="66523" x="3943350" y="3857625"/>
          <p14:tracePt t="66531" x="3943350" y="3867150"/>
          <p14:tracePt t="66539" x="3943350" y="3883025"/>
          <p14:tracePt t="66549" x="3951288" y="3883025"/>
          <p14:tracePt t="66555" x="3960813" y="3900488"/>
          <p14:tracePt t="66562" x="3968750" y="3925888"/>
          <p14:tracePt t="66570" x="3968750" y="3951288"/>
          <p14:tracePt t="66578" x="3976688" y="3968750"/>
          <p14:tracePt t="66586" x="3976688" y="3986213"/>
          <p14:tracePt t="66595" x="3994150" y="4011613"/>
          <p14:tracePt t="66601" x="4002088" y="4011613"/>
          <p14:tracePt t="66699" x="4011613" y="4019550"/>
          <p14:tracePt t="66771" x="4019550" y="4019550"/>
          <p14:tracePt t="66803" x="4027488" y="4019550"/>
          <p14:tracePt t="66810" x="4037013" y="4019550"/>
          <p14:tracePt t="66835" x="4044950" y="4019550"/>
          <p14:tracePt t="66851" x="4052888" y="4019550"/>
          <p14:tracePt t="66867" x="4062413" y="4011613"/>
          <p14:tracePt t="66883" x="4062413" y="4002088"/>
          <p14:tracePt t="66899" x="4079875" y="3994150"/>
          <p14:tracePt t="67027" x="4079875" y="4002088"/>
          <p14:tracePt t="67043" x="4079875" y="4019550"/>
          <p14:tracePt t="67179" x="4087813" y="4019550"/>
          <p14:tracePt t="67211" x="4095750" y="4019550"/>
          <p14:tracePt t="67219" x="4105275" y="4011613"/>
          <p14:tracePt t="67228" x="4105275" y="4002088"/>
          <p14:tracePt t="67235" x="4113213" y="3994150"/>
          <p14:tracePt t="67244" x="4113213" y="3986213"/>
          <p14:tracePt t="67251" x="4113213" y="3976688"/>
          <p14:tracePt t="67260" x="4130675" y="3968750"/>
          <p14:tracePt t="67268" x="4138613" y="3960813"/>
          <p14:tracePt t="67277" x="4138613" y="3943350"/>
          <p14:tracePt t="67299" x="4146550" y="3935413"/>
          <p14:tracePt t="67331" x="4156075" y="3925888"/>
          <p14:tracePt t="67379" x="4164013" y="3917950"/>
          <p14:tracePt t="67387" x="4171950" y="3917950"/>
          <p14:tracePt t="67397" x="4181475" y="3908425"/>
          <p14:tracePt t="67417" x="4189413" y="3908425"/>
          <p14:tracePt t="67465" x="4197350" y="3908425"/>
          <p14:tracePt t="67475" x="4206875" y="3908425"/>
          <p14:tracePt t="67482" x="4206875" y="3900488"/>
          <p14:tracePt t="67492" x="4214813" y="3900488"/>
          <p14:tracePt t="67503" x="4232275" y="3900488"/>
          <p14:tracePt t="67515" x="4249738" y="3900488"/>
          <p14:tracePt t="67524" x="4257675" y="3900488"/>
          <p14:tracePt t="67539" x="4275138" y="3900488"/>
          <p14:tracePt t="67546" x="4283075" y="3900488"/>
          <p14:tracePt t="67554" x="4291013" y="3900488"/>
          <p14:tracePt t="67562" x="4308475" y="3900488"/>
          <p14:tracePt t="67570" x="4316413" y="3900488"/>
          <p14:tracePt t="67578" x="4333875" y="3900488"/>
          <p14:tracePt t="67586" x="4351338" y="3900488"/>
          <p14:tracePt t="67595" x="4359275" y="3900488"/>
          <p14:tracePt t="67602" x="4368800" y="3900488"/>
          <p14:tracePt t="67610" x="4376738" y="3900488"/>
          <p14:tracePt t="67618" x="4384675" y="3900488"/>
          <p14:tracePt t="67626" x="4402138" y="3900488"/>
          <p14:tracePt t="67642" x="4419600" y="3900488"/>
          <p14:tracePt t="67658" x="4435475" y="3900488"/>
          <p14:tracePt t="67666" x="4445000" y="3900488"/>
          <p14:tracePt t="67674" x="4460875" y="3900488"/>
          <p14:tracePt t="67691" x="4478338" y="3900488"/>
          <p14:tracePt t="67698" x="4486275" y="3900488"/>
          <p14:tracePt t="67724" x="4495800" y="3900488"/>
          <p14:tracePt t="67730" x="4503738" y="3900488"/>
          <p14:tracePt t="67738" x="4513263" y="3900488"/>
          <p14:tracePt t="67754" x="4521200" y="3900488"/>
          <p14:tracePt t="67762" x="4529138" y="3900488"/>
          <p14:tracePt t="67770" x="4538663" y="3900488"/>
          <p14:tracePt t="67778" x="4546600" y="3900488"/>
          <p14:tracePt t="67787" x="4554538" y="3900488"/>
          <p14:tracePt t="67802" x="4572000" y="3900488"/>
          <p14:tracePt t="67811" x="4579938" y="3900488"/>
          <p14:tracePt t="67835" x="4589463" y="3900488"/>
          <p14:tracePt t="67851" x="4597400" y="3900488"/>
          <p14:tracePt t="67867" x="4605338" y="3900488"/>
          <p14:tracePt t="67874" x="4614863" y="3900488"/>
          <p14:tracePt t="67883" x="4622800" y="3900488"/>
          <p14:tracePt t="67899" x="4622800" y="3908425"/>
          <p14:tracePt t="67908" x="4630738" y="3908425"/>
          <p14:tracePt t="67925" x="4640263" y="3917950"/>
          <p14:tracePt t="67939" x="4648200" y="3917950"/>
          <p14:tracePt t="67957" x="4657725" y="3917950"/>
          <p14:tracePt t="67963" x="4665663" y="3917950"/>
          <p14:tracePt t="67972" x="4673600" y="3917950"/>
          <p14:tracePt t="67979" x="4683125" y="3917950"/>
          <p14:tracePt t="67996" x="4699000" y="3917950"/>
          <p14:tracePt t="68012" x="4716463" y="3917950"/>
          <p14:tracePt t="68019" x="4724400" y="3917950"/>
          <p14:tracePt t="68027" x="4749800" y="3917950"/>
          <p14:tracePt t="68035" x="4767263" y="3917950"/>
          <p14:tracePt t="68084" x="4775200" y="3917950"/>
          <p14:tracePt t="68100" x="4792663" y="3917950"/>
          <p14:tracePt t="68180" x="4802188" y="3917950"/>
          <p14:tracePt t="68252" x="4810125" y="3917950"/>
          <p14:tracePt t="68276" x="4818063" y="3925888"/>
          <p14:tracePt t="68284" x="4818063" y="3943350"/>
          <p14:tracePt t="68292" x="4835525" y="3951288"/>
          <p14:tracePt t="68302" x="4843463" y="3986213"/>
          <p14:tracePt t="68306" x="4843463" y="4019550"/>
          <p14:tracePt t="68315" x="4878388" y="4044950"/>
          <p14:tracePt t="68325" x="4886325" y="4052888"/>
          <p14:tracePt t="68355" x="4894263" y="4070350"/>
          <p14:tracePt t="68363" x="4954588" y="4070350"/>
          <p14:tracePt t="68370" x="4987925" y="4079875"/>
          <p14:tracePt t="68379" x="5064125" y="4070350"/>
          <p14:tracePt t="68387" x="5132388" y="3960813"/>
          <p14:tracePt t="68396" x="5157788" y="3935413"/>
          <p14:tracePt t="68403" x="5167313" y="3935413"/>
          <p14:tracePt t="68596" x="5175250" y="3935413"/>
          <p14:tracePt t="68652" x="5175250" y="3925888"/>
          <p14:tracePt t="68676" x="5175250" y="3917950"/>
          <p14:tracePt t="68691" x="5175250" y="3908425"/>
          <p14:tracePt t="68700" x="5175250" y="3892550"/>
          <p14:tracePt t="68709" x="5175250" y="3883025"/>
          <p14:tracePt t="68868" x="5175250" y="3875088"/>
          <p14:tracePt t="68875" x="5149850" y="3857625"/>
          <p14:tracePt t="68886" x="5141913" y="3841750"/>
          <p14:tracePt t="68893" x="5132388" y="3816350"/>
          <p14:tracePt t="68908" x="5124450" y="3790950"/>
          <p14:tracePt t="68915" x="5124450" y="3781425"/>
          <p14:tracePt t="68931" x="5106988" y="3773488"/>
          <p14:tracePt t="68943" x="5099050" y="3763963"/>
          <p14:tracePt t="68980" x="5099050" y="3756025"/>
          <p14:tracePt t="68988" x="5091113" y="3756025"/>
          <p14:tracePt t="69044" x="5081588" y="3756025"/>
          <p14:tracePt t="69268" x="5091113" y="3756025"/>
          <p14:tracePt t="69275" x="5099050" y="3756025"/>
          <p14:tracePt t="69285" x="5132388" y="3756025"/>
          <p14:tracePt t="69295" x="5175250" y="3756025"/>
          <p14:tracePt t="69300" x="5268913" y="3738563"/>
          <p14:tracePt t="69311" x="5370513" y="3705225"/>
          <p14:tracePt t="69317" x="5472113" y="3687763"/>
          <p14:tracePt t="69327" x="5600700" y="3654425"/>
          <p14:tracePt t="69332" x="5702300" y="3629025"/>
          <p14:tracePt t="69343" x="5813425" y="3619500"/>
          <p14:tracePt t="69348" x="5905500" y="3594100"/>
          <p14:tracePt t="69356" x="5991225" y="3568700"/>
          <p14:tracePt t="69363" x="6049963" y="3560763"/>
          <p14:tracePt t="69371" x="6092825" y="3552825"/>
          <p14:tracePt t="69380" x="6143625" y="3543300"/>
          <p14:tracePt t="69387" x="6178550" y="3535363"/>
          <p14:tracePt t="69395" x="6186488" y="3527425"/>
          <p14:tracePt t="69402" x="6211888" y="3517900"/>
          <p14:tracePt t="69410" x="6246813" y="3509963"/>
          <p14:tracePt t="69418" x="6254750" y="3502025"/>
          <p14:tracePt t="69427" x="6280150" y="3492500"/>
          <p14:tracePt t="69435" x="6288088" y="3492500"/>
          <p14:tracePt t="69443" x="6297613" y="3484563"/>
          <p14:tracePt t="69450" x="6305550" y="3484563"/>
          <p14:tracePt t="69458" x="6330950" y="3475038"/>
          <p14:tracePt t="69628" x="6313488" y="3475038"/>
          <p14:tracePt t="69636" x="6305550" y="3475038"/>
          <p14:tracePt t="69647" x="6297613" y="3475038"/>
          <p14:tracePt t="69668" x="6288088" y="3475038"/>
          <p14:tracePt t="69683" x="6280150" y="3475038"/>
          <p14:tracePt t="69699" x="6254750" y="3475038"/>
          <p14:tracePt t="69715" x="6254750" y="3492500"/>
          <p14:tracePt t="69725" x="6237288" y="3492500"/>
          <p14:tracePt t="69731" x="6229350" y="3492500"/>
          <p14:tracePt t="69741" x="6229350" y="3502025"/>
          <p14:tracePt t="69747" x="6221413" y="3509963"/>
          <p14:tracePt t="69755" x="6211888" y="3509963"/>
          <p14:tracePt t="69763" x="6203950" y="3517900"/>
          <p14:tracePt t="69774" x="6203950" y="3527425"/>
          <p14:tracePt t="69779" x="6186488" y="3527425"/>
          <p14:tracePt t="69787" x="6178550" y="3535363"/>
          <p14:tracePt t="69812" x="6169025" y="3543300"/>
          <p14:tracePt t="69836" x="6161088" y="3552825"/>
          <p14:tracePt t="69925" x="6153150" y="3560763"/>
          <p14:tracePt t="69941" x="6143625" y="3560763"/>
          <p14:tracePt t="69958" x="6143625" y="3568700"/>
          <p14:tracePt t="69964" x="6135688" y="3578225"/>
          <p14:tracePt t="69980" x="6135688" y="3594100"/>
          <p14:tracePt t="69996" x="6135688" y="3603625"/>
          <p14:tracePt t="70405" x="6127750" y="3594100"/>
          <p14:tracePt t="70621" x="6118225" y="3603625"/>
          <p14:tracePt t="71053" x="6118225" y="3611563"/>
          <p14:tracePt t="71061" x="6118225" y="3619500"/>
          <p14:tracePt t="71070" x="6118225" y="3629025"/>
          <p14:tracePt t="71198" x="6118225" y="3619500"/>
          <p14:tracePt t="71221" x="6127750" y="3611563"/>
          <p14:tracePt t="71717" x="6127750" y="3603625"/>
          <p14:tracePt t="71741" x="6127750" y="3594100"/>
          <p14:tracePt t="72294" x="6118225" y="3594100"/>
          <p14:tracePt t="72678" x="6110288" y="3611563"/>
          <p14:tracePt t="72702" x="6102350" y="3611563"/>
          <p14:tracePt t="72710" x="6084888" y="3611563"/>
          <p14:tracePt t="72726" x="6067425" y="3611563"/>
          <p14:tracePt t="72734" x="6049963" y="3586163"/>
          <p14:tracePt t="72743" x="6034088" y="3578225"/>
          <p14:tracePt t="72749" x="6034088" y="3568700"/>
          <p14:tracePt t="72758" x="6024563" y="3568700"/>
          <p14:tracePt t="72765" x="5999163" y="3552825"/>
          <p14:tracePt t="72781" x="5991225" y="3552825"/>
          <p14:tracePt t="72791" x="5973763" y="3543300"/>
          <p14:tracePt t="72797" x="5965825" y="3535363"/>
          <p14:tracePt t="72813" x="5957888" y="3535363"/>
          <p14:tracePt t="72821" x="5948363" y="3527425"/>
          <p14:tracePt t="72837" x="5940425" y="3509963"/>
          <p14:tracePt t="72853" x="5922963" y="3502025"/>
          <p14:tracePt t="72863" x="5915025" y="3502025"/>
          <p14:tracePt t="72877" x="5897563" y="3475038"/>
          <p14:tracePt t="72893" x="5889625" y="3475038"/>
          <p14:tracePt t="72901" x="5872163" y="3467100"/>
          <p14:tracePt t="72909" x="5864225" y="3467100"/>
          <p14:tracePt t="72917" x="5846763" y="3467100"/>
          <p14:tracePt t="72925" x="5829300" y="3467100"/>
          <p14:tracePt t="72941" x="5778500" y="3459163"/>
          <p14:tracePt t="72949" x="5761038" y="3449638"/>
          <p14:tracePt t="72958" x="5727700" y="3441700"/>
          <p14:tracePt t="72965" x="5710238" y="3441700"/>
          <p14:tracePt t="72974" x="5641975" y="3441700"/>
          <p14:tracePt t="72981" x="5608638" y="3433763"/>
          <p14:tracePt t="72991" x="5565775" y="3424238"/>
          <p14:tracePt t="72997" x="5507038" y="3416300"/>
          <p14:tracePt t="73007" x="5456238" y="3390900"/>
          <p14:tracePt t="73013" x="5387975" y="3382963"/>
          <p14:tracePt t="73021" x="5319713" y="3365500"/>
          <p14:tracePt t="73029" x="5243513" y="3322638"/>
          <p14:tracePt t="73037" x="5149850" y="3322638"/>
          <p14:tracePt t="73046" x="5048250" y="3297238"/>
          <p14:tracePt t="73053" x="4946650" y="3263900"/>
          <p14:tracePt t="73062" x="4843463" y="3254375"/>
          <p14:tracePt t="73069" x="4767263" y="3238500"/>
          <p14:tracePt t="73078" x="4683125" y="3203575"/>
          <p14:tracePt t="73085" x="4564063" y="3160713"/>
          <p14:tracePt t="73093" x="4435475" y="3109913"/>
          <p14:tracePt t="73101" x="4283075" y="3051175"/>
          <p14:tracePt t="73109" x="4164013" y="3000375"/>
          <p14:tracePt t="73117" x="4044950" y="2957513"/>
          <p14:tracePt t="73125" x="3925888" y="2906713"/>
          <p14:tracePt t="73133" x="3824288" y="2863850"/>
          <p14:tracePt t="73140" x="3722688" y="2820988"/>
          <p14:tracePt t="73149" x="3646488" y="2787650"/>
          <p14:tracePt t="73158" x="3543300" y="2752725"/>
          <p14:tracePt t="73165" x="3441700" y="2719388"/>
          <p14:tracePt t="73174" x="3340100" y="2686050"/>
          <p14:tracePt t="73181" x="3211513" y="2633663"/>
          <p14:tracePt t="73190" x="3094038" y="2592388"/>
          <p14:tracePt t="73197" x="2940050" y="2524125"/>
          <p14:tracePt t="73208" x="2820988" y="2455863"/>
          <p14:tracePt t="73213" x="2693988" y="2405063"/>
          <p14:tracePt t="73221" x="2574925" y="2344738"/>
          <p14:tracePt t="73229" x="2481263" y="2278063"/>
          <p14:tracePt t="73237" x="2387600" y="2235200"/>
          <p14:tracePt t="73247" x="2311400" y="2192338"/>
          <p14:tracePt t="73253" x="2227263" y="2133600"/>
          <p14:tracePt t="73262" x="2159000" y="2090738"/>
          <p14:tracePt t="73269" x="2082800" y="2030413"/>
          <p14:tracePt t="73278" x="2005013" y="1979613"/>
          <p14:tracePt t="73285" x="1928813" y="1938338"/>
          <p14:tracePt t="73293" x="1852613" y="1885950"/>
          <p14:tracePt t="73301" x="1766888" y="1844675"/>
          <p14:tracePt t="73309" x="1690688" y="1801813"/>
          <p14:tracePt t="73317" x="1606550" y="1741488"/>
          <p14:tracePt t="73325" x="1512888" y="1708150"/>
          <p14:tracePt t="73333" x="1411288" y="1665288"/>
          <p14:tracePt t="73341" x="1308100" y="1606550"/>
          <p14:tracePt t="73349" x="1198563" y="1563688"/>
          <p14:tracePt t="73358" x="1112838" y="1504950"/>
          <p14:tracePt t="73365" x="1003300" y="1444625"/>
          <p14:tracePt t="73373" x="892175" y="1401763"/>
          <p14:tracePt t="73381" x="798513" y="1350963"/>
          <p14:tracePt t="73391" x="722313" y="1300163"/>
          <p14:tracePt t="73397" x="628650" y="1249363"/>
          <p14:tracePt t="73407" x="552450" y="1206500"/>
          <p14:tracePt t="73413" x="458788" y="1155700"/>
          <p14:tracePt t="73421" x="374650" y="1096963"/>
          <p14:tracePt t="73429" x="280988" y="1036638"/>
          <p14:tracePt t="73437" x="161925" y="968375"/>
          <p14:tracePt t="73446" x="42863" y="89217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75654" y="1186050"/>
            <a:ext cx="9144001" cy="4801274"/>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議論に参加した場合、</a:t>
            </a:r>
            <a:r>
              <a:rPr lang="ja-JP" altLang="en-US" b="1" u="sng" dirty="0">
                <a:solidFill>
                  <a:schemeClr val="dk1"/>
                </a:solidFill>
                <a:latin typeface="Calibri"/>
                <a:ea typeface="Calibri"/>
                <a:cs typeface="Calibri"/>
                <a:sym typeface="Calibri"/>
              </a:rPr>
              <a:t>必ず一回は評価を行ってください</a:t>
            </a:r>
            <a:r>
              <a:rPr lang="ja-JP" altLang="en-US" dirty="0">
                <a:solidFill>
                  <a:schemeClr val="dk1"/>
                </a:solidFill>
                <a:latin typeface="Calibri"/>
                <a:ea typeface="Calibri"/>
                <a:cs typeface="Calibri"/>
                <a:sym typeface="Calibri"/>
              </a:rPr>
              <a:t>。</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今回はテキスト議論も定期的な議論の中に組み込まれているので、行ってもらいます！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ポイント</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２が計算されるのは議論を行う人が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人以上の時です。議論が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人未満だった時（評価を行った人が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人未満だった時）は賭けに使用したポイントがすべて返却されます。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議題・議論時間は被験者で決めることができます。議題を募集します。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議論は</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人集めれば実験者抜きでも、勝手に始めることができます！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議題はサンプルでこちらからも用意します。サンプルの中から議論したいと思った議題で議論を行っても構いません。</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ポイント</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２の計算では自分の評価ポイントは計算に入りません。そのため、賭け対象に多く評価を行うと</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２のポイントが多く得られることはありません。</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一度行った評価は取り消せません。</a:t>
            </a: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p:txBody>
      </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議論ゲーム③</a:t>
            </a:r>
          </a:p>
        </p:txBody>
      </p:sp>
      <p:pic>
        <p:nvPicPr>
          <p:cNvPr id="2" name="オーディオ 1">
            <a:hlinkClick r:id="" action="ppaction://media"/>
            <a:extLst>
              <a:ext uri="{FF2B5EF4-FFF2-40B4-BE49-F238E27FC236}">
                <a16:creationId xmlns:a16="http://schemas.microsoft.com/office/drawing/2014/main" id="{A1B8F17A-57D2-4B4A-B634-F5C97194F0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71774851"/>
      </p:ext>
    </p:extLst>
  </p:cSld>
  <p:clrMapOvr>
    <a:masterClrMapping/>
  </p:clrMapOvr>
  <mc:AlternateContent xmlns:mc="http://schemas.openxmlformats.org/markup-compatibility/2006" xmlns:p14="http://schemas.microsoft.com/office/powerpoint/2010/main">
    <mc:Choice Requires="p14">
      <p:transition spd="slow" p14:dur="2000" advTm="81677"/>
    </mc:Choice>
    <mc:Fallback xmlns="">
      <p:transition spd="slow" advTm="81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686" x="6500813" y="2489200"/>
          <p14:tracePt t="2694" x="6500813" y="2481263"/>
          <p14:tracePt t="2702" x="6500813" y="2473325"/>
          <p14:tracePt t="2717" x="6500813" y="2463800"/>
          <p14:tracePt t="2782" x="6500813" y="2455863"/>
          <p14:tracePt t="2798" x="6483350" y="2438400"/>
          <p14:tracePt t="2806" x="6467475" y="2438400"/>
          <p14:tracePt t="2814" x="6442075" y="2422525"/>
          <p14:tracePt t="2822" x="6407150" y="2371725"/>
          <p14:tracePt t="2831" x="6373813" y="2344738"/>
          <p14:tracePt t="2839" x="6305550" y="2303463"/>
          <p14:tracePt t="2846" x="6280150" y="2286000"/>
          <p14:tracePt t="2855" x="6262688" y="2268538"/>
          <p14:tracePt t="2950" x="6254750" y="2268538"/>
          <p14:tracePt t="2958" x="6229350" y="2260600"/>
          <p14:tracePt t="2967" x="6211888" y="2243138"/>
          <p14:tracePt t="2974" x="6178550" y="2243138"/>
          <p14:tracePt t="2983" x="6153150" y="2227263"/>
          <p14:tracePt t="2990" x="6118225" y="2227263"/>
          <p14:tracePt t="2998" x="6092825" y="2227263"/>
          <p14:tracePt t="3006" x="6049963" y="2227263"/>
          <p14:tracePt t="3015" x="5983288" y="2235200"/>
          <p14:tracePt t="3022" x="5940425" y="2243138"/>
          <p14:tracePt t="3030" x="5864225" y="2260600"/>
          <p14:tracePt t="3038" x="5795963" y="2260600"/>
          <p14:tracePt t="3046" x="5694363" y="2268538"/>
          <p14:tracePt t="3054" x="5591175" y="2293938"/>
          <p14:tracePt t="3062" x="5507038" y="2303463"/>
          <p14:tracePt t="3072" x="5362575" y="2328863"/>
          <p14:tracePt t="3078" x="5167313" y="2354263"/>
          <p14:tracePt t="3085" x="4919663" y="2379663"/>
          <p14:tracePt t="3094" x="4665663" y="2430463"/>
          <p14:tracePt t="3101" x="4445000" y="2455863"/>
          <p14:tracePt t="3111" x="4257675" y="2489200"/>
          <p14:tracePt t="3118" x="4070350" y="2516188"/>
          <p14:tracePt t="3126" x="3925888" y="2524125"/>
          <p14:tracePt t="3135" x="3816350" y="2541588"/>
          <p14:tracePt t="3142" x="3697288" y="2549525"/>
          <p14:tracePt t="3151" x="3594100" y="2557463"/>
          <p14:tracePt t="3158" x="3502025" y="2574925"/>
          <p14:tracePt t="3165" x="3398838" y="2574925"/>
          <p14:tracePt t="3172" x="3314700" y="2582863"/>
          <p14:tracePt t="3180" x="3228975" y="2582863"/>
          <p14:tracePt t="3188" x="3127375" y="2582863"/>
          <p14:tracePt t="3196" x="3025775" y="2582863"/>
          <p14:tracePt t="3204" x="2914650" y="2582863"/>
          <p14:tracePt t="3212" x="2787650" y="2574925"/>
          <p14:tracePt t="3220" x="2660650" y="2532063"/>
          <p14:tracePt t="3229" x="2489200" y="2489200"/>
          <p14:tracePt t="3238" x="2311400" y="2422525"/>
          <p14:tracePt t="3245" x="2159000" y="2371725"/>
          <p14:tracePt t="3253" x="2030413" y="2328863"/>
          <p14:tracePt t="3261" x="1911350" y="2293938"/>
          <p14:tracePt t="3269" x="1827213" y="2260600"/>
          <p14:tracePt t="3277" x="1733550" y="2235200"/>
          <p14:tracePt t="3285" x="1700213" y="2227263"/>
          <p14:tracePt t="3294" x="1657350" y="2209800"/>
          <p14:tracePt t="3302" x="1639888" y="2200275"/>
          <p14:tracePt t="3309" x="1622425" y="2192338"/>
          <p14:tracePt t="3317" x="1606550" y="2184400"/>
          <p14:tracePt t="3325" x="1589088" y="2174875"/>
          <p14:tracePt t="3333" x="1571625" y="2166938"/>
          <p14:tracePt t="3342" x="1563688" y="2166938"/>
          <p14:tracePt t="3358" x="1546225" y="2159000"/>
          <p14:tracePt t="3368" x="1538288" y="2159000"/>
          <p14:tracePt t="3374" x="1530350" y="2149475"/>
          <p14:tracePt t="3390" x="1520825" y="2149475"/>
          <p14:tracePt t="3414" x="1512888" y="2149475"/>
          <p14:tracePt t="4079" x="1487488" y="2149475"/>
          <p14:tracePt t="4087" x="1477963" y="2149475"/>
          <p14:tracePt t="4103" x="1470025" y="2149475"/>
          <p14:tracePt t="4111" x="1462088" y="2149475"/>
          <p14:tracePt t="4119" x="1452563" y="2149475"/>
          <p14:tracePt t="4127" x="1444625" y="2149475"/>
          <p14:tracePt t="4134" x="1436688" y="2149475"/>
          <p14:tracePt t="4181" x="1427163" y="2149475"/>
          <p14:tracePt t="4190" x="1419225" y="2149475"/>
          <p14:tracePt t="4205" x="1401763" y="2149475"/>
          <p14:tracePt t="4214" x="1376363" y="2133600"/>
          <p14:tracePt t="4222" x="1368425" y="2116138"/>
          <p14:tracePt t="4238" x="1360488" y="2108200"/>
          <p14:tracePt t="4246" x="1350963" y="2098675"/>
          <p14:tracePt t="4263" x="1343025" y="2098675"/>
          <p14:tracePt t="5167" x="1343025" y="2082800"/>
          <p14:tracePt t="5173" x="1333500" y="2055813"/>
          <p14:tracePt t="5182" x="1308100" y="2014538"/>
          <p14:tracePt t="5189" x="1274763" y="1938338"/>
          <p14:tracePt t="5198" x="1231900" y="1870075"/>
          <p14:tracePt t="5206" x="1223963" y="1860550"/>
          <p14:tracePt t="5215" x="1216025" y="1852613"/>
          <p14:tracePt t="6456" x="1216025" y="1844675"/>
          <p14:tracePt t="6472" x="1206500" y="1860550"/>
          <p14:tracePt t="6480" x="1206500" y="1870075"/>
          <p14:tracePt t="6488" x="1198563" y="1895475"/>
          <p14:tracePt t="6496" x="1198563" y="1928813"/>
          <p14:tracePt t="6504" x="1198563" y="1963738"/>
          <p14:tracePt t="6512" x="1198563" y="1989138"/>
          <p14:tracePt t="6520" x="1198563" y="2022475"/>
          <p14:tracePt t="6528" x="1198563" y="2030413"/>
          <p14:tracePt t="6536" x="1198563" y="2039938"/>
          <p14:tracePt t="6544" x="1198563" y="2047875"/>
          <p14:tracePt t="6552" x="1198563" y="2065338"/>
          <p14:tracePt t="6560" x="1198563" y="2082800"/>
          <p14:tracePt t="6624" x="1181100" y="2090738"/>
          <p14:tracePt t="6633" x="1173163" y="2090738"/>
          <p14:tracePt t="6640" x="1155700" y="2108200"/>
          <p14:tracePt t="6649" x="1130300" y="2108200"/>
          <p14:tracePt t="6657" x="1104900" y="2116138"/>
          <p14:tracePt t="6664" x="1096963" y="2116138"/>
          <p14:tracePt t="6672" x="1069975" y="2116138"/>
          <p14:tracePt t="6679" x="1054100" y="2116138"/>
          <p14:tracePt t="6687" x="1044575" y="2124075"/>
          <p14:tracePt t="6695" x="1028700" y="2133600"/>
          <p14:tracePt t="6704" x="1011238" y="2133600"/>
          <p14:tracePt t="6712" x="1003300" y="2133600"/>
          <p14:tracePt t="6720" x="977900" y="2133600"/>
          <p14:tracePt t="6728" x="942975" y="2133600"/>
          <p14:tracePt t="6735" x="935038" y="2133600"/>
          <p14:tracePt t="6745" x="900113" y="2133600"/>
          <p14:tracePt t="6751" x="874713" y="2133600"/>
          <p14:tracePt t="6760" x="833438" y="2133600"/>
          <p14:tracePt t="6768" x="798513" y="2116138"/>
          <p14:tracePt t="6776" x="765175" y="2108200"/>
          <p14:tracePt t="6784" x="688975" y="2090738"/>
          <p14:tracePt t="6792" x="663575" y="2090738"/>
          <p14:tracePt t="6801" x="628650" y="2082800"/>
          <p14:tracePt t="6808" x="595313" y="2065338"/>
          <p14:tracePt t="6817" x="569913" y="2055813"/>
          <p14:tracePt t="6824" x="534988" y="2055813"/>
          <p14:tracePt t="6833" x="527050" y="2055813"/>
          <p14:tracePt t="6840" x="509588" y="2055813"/>
          <p14:tracePt t="6848" x="501650" y="2055813"/>
          <p14:tracePt t="6856" x="492125" y="2055813"/>
          <p14:tracePt t="6864" x="476250" y="2055813"/>
          <p14:tracePt t="6872" x="466725" y="2055813"/>
          <p14:tracePt t="6881" x="458788" y="2055813"/>
          <p14:tracePt t="6889" x="433388" y="2055813"/>
          <p14:tracePt t="6905" x="415925" y="2055813"/>
          <p14:tracePt t="6920" x="400050" y="2055813"/>
          <p14:tracePt t="6928" x="382588" y="2055813"/>
          <p14:tracePt t="6944" x="365125" y="2055813"/>
          <p14:tracePt t="6952" x="357188" y="2055813"/>
          <p14:tracePt t="6961" x="347663" y="2055813"/>
          <p14:tracePt t="6968" x="322263" y="2055813"/>
          <p14:tracePt t="6984" x="306388" y="2055813"/>
          <p14:tracePt t="6992" x="288925" y="2055813"/>
          <p14:tracePt t="7001" x="280988" y="2055813"/>
          <p14:tracePt t="7008" x="263525" y="2055813"/>
          <p14:tracePt t="7018" x="246063" y="2065338"/>
          <p14:tracePt t="7040" x="238125" y="2065338"/>
          <p14:tracePt t="7048" x="230188" y="2065338"/>
          <p14:tracePt t="7072" x="203200" y="2073275"/>
          <p14:tracePt t="7096" x="195263" y="2073275"/>
          <p14:tracePt t="7136" x="187325" y="2082800"/>
          <p14:tracePt t="7152" x="177800" y="2082800"/>
          <p14:tracePt t="7184" x="169863" y="2082800"/>
          <p14:tracePt t="7191" x="161925" y="2082800"/>
          <p14:tracePt t="7198" x="152400" y="2082800"/>
          <p14:tracePt t="7214" x="136525" y="2082800"/>
          <p14:tracePt t="7223" x="127000" y="2082800"/>
          <p14:tracePt t="7232" x="101600" y="2082800"/>
          <p14:tracePt t="7239" x="85725" y="2055813"/>
          <p14:tracePt t="7247" x="58738" y="2039938"/>
          <p14:tracePt t="7256" x="33338" y="2022475"/>
          <p14:tracePt t="7264" x="25400" y="2005013"/>
          <p14:tracePt t="7273" x="7938" y="1997075"/>
          <p14:tracePt t="7529" x="17463" y="1716088"/>
          <p14:tracePt t="7537" x="17463" y="1700213"/>
          <p14:tracePt t="7544" x="33338" y="1682750"/>
          <p14:tracePt t="7560" x="42863" y="1674813"/>
          <p14:tracePt t="7567" x="50800" y="1674813"/>
          <p14:tracePt t="7584" x="50800" y="1665288"/>
          <p14:tracePt t="7608" x="76200" y="1649413"/>
          <p14:tracePt t="7633" x="85725" y="1639888"/>
          <p14:tracePt t="7641" x="93663" y="1639888"/>
          <p14:tracePt t="7648" x="101600" y="1639888"/>
          <p14:tracePt t="7655" x="111125" y="1639888"/>
          <p14:tracePt t="7672" x="119063" y="1639888"/>
          <p14:tracePt t="7680" x="127000" y="1639888"/>
          <p14:tracePt t="7737" x="144463" y="1631950"/>
          <p14:tracePt t="7752" x="152400" y="1631950"/>
          <p14:tracePt t="7777" x="169863" y="1622425"/>
          <p14:tracePt t="7793" x="187325" y="1622425"/>
          <p14:tracePt t="7800" x="195263" y="1622425"/>
          <p14:tracePt t="7808" x="212725" y="1622425"/>
          <p14:tracePt t="7818" x="230188" y="1622425"/>
          <p14:tracePt t="7825" x="238125" y="1622425"/>
          <p14:tracePt t="7835" x="263525" y="1631950"/>
          <p14:tracePt t="7840" x="280988" y="1639888"/>
          <p14:tracePt t="7849" x="306388" y="1639888"/>
          <p14:tracePt t="7856" x="331788" y="1657350"/>
          <p14:tracePt t="7864" x="339725" y="1665288"/>
          <p14:tracePt t="7873" x="374650" y="1682750"/>
          <p14:tracePt t="7882" x="400050" y="1708150"/>
          <p14:tracePt t="7902" x="492125" y="1766888"/>
          <p14:tracePt t="7907" x="552450" y="1784350"/>
          <p14:tracePt t="7914" x="585788" y="1793875"/>
          <p14:tracePt t="7921" x="646113" y="1819275"/>
          <p14:tracePt t="7929" x="671513" y="1827213"/>
          <p14:tracePt t="7938" x="688975" y="1844675"/>
          <p14:tracePt t="7945" x="704850" y="1860550"/>
          <p14:tracePt t="7955" x="714375" y="1870075"/>
          <p14:tracePt t="7961" x="722313" y="1878013"/>
          <p14:tracePt t="8033" x="747713" y="1885950"/>
          <p14:tracePt t="8050" x="755650" y="1885950"/>
          <p14:tracePt t="8161" x="755650" y="1895475"/>
          <p14:tracePt t="8169" x="747713" y="1903413"/>
          <p14:tracePt t="8177" x="739775" y="1911350"/>
          <p14:tracePt t="8185" x="722313" y="1911350"/>
          <p14:tracePt t="8193" x="714375" y="1920875"/>
          <p14:tracePt t="8202" x="696913" y="1928813"/>
          <p14:tracePt t="8209" x="679450" y="1928813"/>
          <p14:tracePt t="8217" x="671513" y="1938338"/>
          <p14:tracePt t="8234" x="663575" y="1938338"/>
          <p14:tracePt t="8241" x="654050" y="1946275"/>
          <p14:tracePt t="8250" x="636588" y="1946275"/>
          <p14:tracePt t="8257" x="620713" y="1946275"/>
          <p14:tracePt t="8268" x="595313" y="1954213"/>
          <p14:tracePt t="8281" x="577850" y="1963738"/>
          <p14:tracePt t="8289" x="552450" y="1979613"/>
          <p14:tracePt t="8297" x="527050" y="1989138"/>
          <p14:tracePt t="8305" x="509588" y="1997075"/>
          <p14:tracePt t="8313" x="492125" y="2005013"/>
          <p14:tracePt t="8322" x="476250" y="2005013"/>
          <p14:tracePt t="8327" x="466725" y="2014538"/>
          <p14:tracePt t="8335" x="458788" y="2014538"/>
          <p14:tracePt t="8343" x="450850" y="2014538"/>
          <p14:tracePt t="8360" x="441325" y="2022475"/>
          <p14:tracePt t="8384" x="433388" y="2022475"/>
          <p14:tracePt t="8393" x="425450" y="2030413"/>
          <p14:tracePt t="8417" x="390525" y="2039938"/>
          <p14:tracePt t="8425" x="374650" y="2039938"/>
          <p14:tracePt t="8441" x="347663" y="2039938"/>
          <p14:tracePt t="8451" x="347663" y="2047875"/>
          <p14:tracePt t="8457" x="339725" y="2047875"/>
          <p14:tracePt t="8467" x="331788" y="2047875"/>
          <p14:tracePt t="8473" x="322263" y="2047875"/>
          <p14:tracePt t="8489" x="314325" y="2047875"/>
          <p14:tracePt t="8505" x="306388" y="2047875"/>
          <p14:tracePt t="8529" x="288925" y="2047875"/>
          <p14:tracePt t="8537" x="280988" y="2047875"/>
          <p14:tracePt t="8562" x="263525" y="2047875"/>
          <p14:tracePt t="8578" x="255588" y="2047875"/>
          <p14:tracePt t="8697" x="246063" y="2047875"/>
          <p14:tracePt t="8977" x="230188" y="2047875"/>
          <p14:tracePt t="9473" x="220663" y="2047875"/>
          <p14:tracePt t="9489" x="212725" y="2047875"/>
          <p14:tracePt t="9513" x="195263" y="2047875"/>
          <p14:tracePt t="9521" x="177800" y="2047875"/>
          <p14:tracePt t="9529" x="161925" y="2047875"/>
          <p14:tracePt t="9537" x="152400" y="2047875"/>
          <p14:tracePt t="9545" x="144463" y="2047875"/>
          <p14:tracePt t="9553" x="127000" y="2047875"/>
          <p14:tracePt t="9561" x="111125" y="2047875"/>
          <p14:tracePt t="9577" x="93663" y="2047875"/>
          <p14:tracePt t="9584" x="85725" y="2047875"/>
          <p14:tracePt t="9593" x="68263" y="2047875"/>
          <p14:tracePt t="9601" x="42863" y="2039938"/>
          <p14:tracePt t="9609" x="25400" y="2030413"/>
          <p14:tracePt t="9617" x="17463" y="2022475"/>
          <p14:tracePt t="9626" x="7938" y="2014538"/>
          <p14:tracePt t="9633" x="0" y="2005013"/>
          <p14:tracePt t="9764" x="50800" y="1776413"/>
          <p14:tracePt t="9769" x="68263" y="1766888"/>
          <p14:tracePt t="9777" x="85725" y="1758950"/>
          <p14:tracePt t="9784" x="101600" y="1741488"/>
          <p14:tracePt t="9793" x="119063" y="1741488"/>
          <p14:tracePt t="9802" x="127000" y="1733550"/>
          <p14:tracePt t="9809" x="144463" y="1725613"/>
          <p14:tracePt t="9819" x="161925" y="1716088"/>
          <p14:tracePt t="9825" x="169863" y="1716088"/>
          <p14:tracePt t="9834" x="203200" y="1708150"/>
          <p14:tracePt t="9841" x="220663" y="1700213"/>
          <p14:tracePt t="9851" x="230188" y="1700213"/>
          <p14:tracePt t="9857" x="238125" y="1700213"/>
          <p14:tracePt t="9868" x="263525" y="1690688"/>
          <p14:tracePt t="9874" x="280988" y="1690688"/>
          <p14:tracePt t="9884" x="288925" y="1682750"/>
          <p14:tracePt t="9890" x="314325" y="1682750"/>
          <p14:tracePt t="9900" x="331788" y="1682750"/>
          <p14:tracePt t="9917" x="347663" y="1682750"/>
          <p14:tracePt t="9922" x="357188" y="1682750"/>
          <p14:tracePt t="9930" x="382588" y="1674813"/>
          <p14:tracePt t="9945" x="407988" y="1674813"/>
          <p14:tracePt t="9953" x="425450" y="1674813"/>
          <p14:tracePt t="9961" x="458788" y="1674813"/>
          <p14:tracePt t="9969" x="484188" y="1674813"/>
          <p14:tracePt t="9977" x="519113" y="1674813"/>
          <p14:tracePt t="9985" x="552450" y="1674813"/>
          <p14:tracePt t="9993" x="595313" y="1674813"/>
          <p14:tracePt t="10001" x="603250" y="1674813"/>
          <p14:tracePt t="10009" x="628650" y="1674813"/>
          <p14:tracePt t="10017" x="636588" y="1674813"/>
          <p14:tracePt t="10026" x="654050" y="1674813"/>
          <p14:tracePt t="10082" x="671513" y="1674813"/>
          <p14:tracePt t="10099" x="704850" y="1674813"/>
          <p14:tracePt t="10106" x="704850" y="1682750"/>
          <p14:tracePt t="10115" x="714375" y="1700213"/>
          <p14:tracePt t="10122" x="722313" y="1700213"/>
          <p14:tracePt t="10131" x="730250" y="1716088"/>
          <p14:tracePt t="10139" x="747713" y="1733550"/>
          <p14:tracePt t="10146" x="755650" y="1741488"/>
          <p14:tracePt t="10154" x="765175" y="1741488"/>
          <p14:tracePt t="10178" x="765175" y="1751013"/>
          <p14:tracePt t="10195" x="773113" y="1758950"/>
          <p14:tracePt t="10218" x="773113" y="1776413"/>
          <p14:tracePt t="10226" x="773113" y="1784350"/>
          <p14:tracePt t="10233" x="773113" y="1801813"/>
          <p14:tracePt t="10242" x="773113" y="1809750"/>
          <p14:tracePt t="10250" x="773113" y="1827213"/>
          <p14:tracePt t="10258" x="773113" y="1844675"/>
          <p14:tracePt t="10268" x="773113" y="1852613"/>
          <p14:tracePt t="10274" x="773113" y="1878013"/>
          <p14:tracePt t="10283" x="773113" y="1895475"/>
          <p14:tracePt t="10290" x="773113" y="1903413"/>
          <p14:tracePt t="10299" x="773113" y="1911350"/>
          <p14:tracePt t="10306" x="773113" y="1928813"/>
          <p14:tracePt t="10313" x="773113" y="1946275"/>
          <p14:tracePt t="10320" x="765175" y="1979613"/>
          <p14:tracePt t="10329" x="747713" y="2005013"/>
          <p14:tracePt t="10336" x="730250" y="2030413"/>
          <p14:tracePt t="10344" x="714375" y="2039938"/>
          <p14:tracePt t="10352" x="688975" y="2055813"/>
          <p14:tracePt t="10360" x="679450" y="2065338"/>
          <p14:tracePt t="10368" x="671513" y="2073275"/>
          <p14:tracePt t="10377" x="663575" y="2090738"/>
          <p14:tracePt t="10385" x="654050" y="2098675"/>
          <p14:tracePt t="10401" x="646113" y="2108200"/>
          <p14:tracePt t="10417" x="628650" y="2116138"/>
          <p14:tracePt t="10426" x="611188" y="2133600"/>
          <p14:tracePt t="10442" x="595313" y="2141538"/>
          <p14:tracePt t="10450" x="544513" y="2184400"/>
          <p14:tracePt t="10458" x="544513" y="2192338"/>
          <p14:tracePt t="10467" x="527050" y="2192338"/>
          <p14:tracePt t="10474" x="509588" y="2200275"/>
          <p14:tracePt t="10490" x="501650" y="2217738"/>
          <p14:tracePt t="10500" x="492125" y="2217738"/>
          <p14:tracePt t="10515" x="484188" y="2227263"/>
          <p14:tracePt t="10546" x="466725" y="2227263"/>
          <p14:tracePt t="10554" x="450850" y="2227263"/>
          <p14:tracePt t="10562" x="441325" y="2235200"/>
          <p14:tracePt t="10570" x="433388" y="2235200"/>
          <p14:tracePt t="10578" x="425450" y="2235200"/>
          <p14:tracePt t="10595" x="407988" y="2243138"/>
          <p14:tracePt t="10603" x="400050" y="2243138"/>
          <p14:tracePt t="10634" x="390525" y="2243138"/>
          <p14:tracePt t="10642" x="382588" y="2252663"/>
          <p14:tracePt t="10650" x="374650" y="2252663"/>
          <p14:tracePt t="10658" x="357188" y="2252663"/>
          <p14:tracePt t="10667" x="339725" y="2252663"/>
          <p14:tracePt t="10674" x="331788" y="2260600"/>
          <p14:tracePt t="10685" x="322263" y="2260600"/>
          <p14:tracePt t="10690" x="314325" y="2260600"/>
          <p14:tracePt t="10706" x="296863" y="2260600"/>
          <p14:tracePt t="11410" x="280988" y="2260600"/>
          <p14:tracePt t="11770" x="271463" y="2260600"/>
          <p14:tracePt t="11777" x="263525" y="2260600"/>
          <p14:tracePt t="11786" x="255588" y="2260600"/>
          <p14:tracePt t="11794" x="230188" y="2252663"/>
          <p14:tracePt t="11803" x="212725" y="2243138"/>
          <p14:tracePt t="11810" x="187325" y="2235200"/>
          <p14:tracePt t="11817" x="169863" y="2217738"/>
          <p14:tracePt t="11826" x="152400" y="2209800"/>
          <p14:tracePt t="11834" x="127000" y="2200275"/>
          <p14:tracePt t="11842" x="93663" y="2184400"/>
          <p14:tracePt t="11849" x="85725" y="2184400"/>
          <p14:tracePt t="11859" x="68263" y="2174875"/>
          <p14:tracePt t="11867" x="58738" y="2166938"/>
          <p14:tracePt t="11875" x="58738" y="2159000"/>
          <p14:tracePt t="11884" x="42863" y="2149475"/>
          <p14:tracePt t="11903" x="25400" y="2141538"/>
          <p14:tracePt t="11907" x="17463" y="2133600"/>
          <p14:tracePt t="11932" x="17463" y="2124075"/>
          <p14:tracePt t="11954" x="7938" y="2116138"/>
          <p14:tracePt t="11963" x="7938" y="2098675"/>
          <p14:tracePt t="11971" x="0" y="2082800"/>
          <p14:tracePt t="11979" x="0" y="2073275"/>
          <p14:tracePt t="12085" x="7938" y="1954213"/>
          <p14:tracePt t="12091" x="7938" y="1946275"/>
          <p14:tracePt t="12101" x="17463" y="1946275"/>
          <p14:tracePt t="12107" x="33338" y="1938338"/>
          <p14:tracePt t="12116" x="42863" y="1928813"/>
          <p14:tracePt t="12123" x="58738" y="1911350"/>
          <p14:tracePt t="12133" x="76200" y="1903413"/>
          <p14:tracePt t="12139" x="93663" y="1903413"/>
          <p14:tracePt t="12147" x="111125" y="1895475"/>
          <p14:tracePt t="12155" x="119063" y="1885950"/>
          <p14:tracePt t="12195" x="127000" y="1885950"/>
          <p14:tracePt t="12203" x="136525" y="1870075"/>
          <p14:tracePt t="12219" x="144463" y="1870075"/>
          <p14:tracePt t="12227" x="152400" y="1870075"/>
          <p14:tracePt t="12251" x="169863" y="1860550"/>
          <p14:tracePt t="12267" x="187325" y="1852613"/>
          <p14:tracePt t="12275" x="203200" y="1852613"/>
          <p14:tracePt t="12283" x="212725" y="1844675"/>
          <p14:tracePt t="12291" x="238125" y="1835150"/>
          <p14:tracePt t="12315" x="246063" y="1835150"/>
          <p14:tracePt t="12363" x="255588" y="1835150"/>
          <p14:tracePt t="12371" x="263525" y="1827213"/>
          <p14:tracePt t="12387" x="306388" y="1827213"/>
          <p14:tracePt t="12403" x="322263" y="1827213"/>
          <p14:tracePt t="12419" x="331788" y="1827213"/>
          <p14:tracePt t="12427" x="339725" y="1827213"/>
          <p14:tracePt t="12435" x="347663" y="1827213"/>
          <p14:tracePt t="12451" x="365125" y="1827213"/>
          <p14:tracePt t="12467" x="382588" y="1835150"/>
          <p14:tracePt t="12483" x="390525" y="1835150"/>
          <p14:tracePt t="12501" x="400050" y="1844675"/>
          <p14:tracePt t="12525" x="400050" y="1852613"/>
          <p14:tracePt t="12537" x="407988" y="1860550"/>
          <p14:tracePt t="12541" x="415925" y="1860550"/>
          <p14:tracePt t="12548" x="425450" y="1870075"/>
          <p14:tracePt t="12555" x="433388" y="1870075"/>
          <p14:tracePt t="12564" x="441325" y="1870075"/>
          <p14:tracePt t="12571" x="450850" y="1878013"/>
          <p14:tracePt t="12691" x="450850" y="1885950"/>
          <p14:tracePt t="12755" x="450850" y="1895475"/>
          <p14:tracePt t="12764" x="450850" y="1911350"/>
          <p14:tracePt t="12771" x="450850" y="1920875"/>
          <p14:tracePt t="12779" x="450850" y="1928813"/>
          <p14:tracePt t="12787" x="450850" y="1938338"/>
          <p14:tracePt t="12795" x="450850" y="1954213"/>
          <p14:tracePt t="12803" x="450850" y="1989138"/>
          <p14:tracePt t="12811" x="450850" y="1997075"/>
          <p14:tracePt t="12819" x="450850" y="2022475"/>
          <p14:tracePt t="12843" x="450850" y="2030413"/>
          <p14:tracePt t="12851" x="450850" y="2039938"/>
          <p14:tracePt t="13252" x="450850" y="2047875"/>
          <p14:tracePt t="13266" x="450850" y="2055813"/>
          <p14:tracePt t="13467" x="458788" y="2055813"/>
          <p14:tracePt t="13771" x="466725" y="2055813"/>
          <p14:tracePt t="13803" x="476250" y="2047875"/>
          <p14:tracePt t="13843" x="484188" y="2047875"/>
          <p14:tracePt t="14140" x="492125" y="2047875"/>
          <p14:tracePt t="14164" x="492125" y="2055813"/>
          <p14:tracePt t="14180" x="492125" y="2065338"/>
          <p14:tracePt t="14204" x="492125" y="2073275"/>
          <p14:tracePt t="14468" x="492125" y="2090738"/>
          <p14:tracePt t="14475" x="492125" y="2098675"/>
          <p14:tracePt t="14483" x="501650" y="2116138"/>
          <p14:tracePt t="14498" x="509588" y="2133600"/>
          <p14:tracePt t="14507" x="509588" y="2141538"/>
          <p14:tracePt t="14515" x="509588" y="2149475"/>
          <p14:tracePt t="14523" x="519113" y="2159000"/>
          <p14:tracePt t="14530" x="519113" y="2166938"/>
          <p14:tracePt t="14572" x="519113" y="2174875"/>
          <p14:tracePt t="14652" x="534988" y="2192338"/>
          <p14:tracePt t="14659" x="534988" y="2200275"/>
          <p14:tracePt t="14668" x="544513" y="2209800"/>
          <p14:tracePt t="14676" x="544513" y="2227263"/>
          <p14:tracePt t="14685" x="560388" y="2252663"/>
          <p14:tracePt t="14692" x="560388" y="2278063"/>
          <p14:tracePt t="14700" x="569913" y="2303463"/>
          <p14:tracePt t="14708" x="585788" y="2354263"/>
          <p14:tracePt t="14715" x="611188" y="2405063"/>
          <p14:tracePt t="14724" x="628650" y="2438400"/>
          <p14:tracePt t="14732" x="646113" y="2463800"/>
          <p14:tracePt t="14740" x="663575" y="2506663"/>
          <p14:tracePt t="14749" x="688975" y="2532063"/>
          <p14:tracePt t="14756" x="714375" y="2582863"/>
          <p14:tracePt t="14766" x="730250" y="2600325"/>
          <p14:tracePt t="14772" x="747713" y="2676525"/>
          <p14:tracePt t="14781" x="755650" y="2744788"/>
          <p14:tracePt t="14796" x="765175" y="2752725"/>
          <p14:tracePt t="15829" x="747713" y="2744788"/>
          <p14:tracePt t="15845" x="730250" y="2727325"/>
          <p14:tracePt t="15877" x="730250" y="2719388"/>
          <p14:tracePt t="15885" x="722313" y="2719388"/>
          <p14:tracePt t="15893" x="704850" y="2719388"/>
          <p14:tracePt t="15917" x="663575" y="2719388"/>
          <p14:tracePt t="15925" x="654050" y="2719388"/>
          <p14:tracePt t="15957" x="646113" y="2719388"/>
          <p14:tracePt t="16030" x="636588" y="2711450"/>
          <p14:tracePt t="16237" x="628650" y="2719388"/>
          <p14:tracePt t="16357" x="628650" y="2727325"/>
          <p14:tracePt t="16492" x="620713" y="2736850"/>
          <p14:tracePt t="16565" x="611188" y="2736850"/>
          <p14:tracePt t="16853" x="628650" y="2736850"/>
          <p14:tracePt t="16909" x="628650" y="2727325"/>
          <p14:tracePt t="16917" x="636588" y="2711450"/>
          <p14:tracePt t="17093" x="646113" y="2711450"/>
          <p14:tracePt t="17365" x="636588" y="2711450"/>
          <p14:tracePt t="17613" x="646113" y="2711450"/>
          <p14:tracePt t="17870" x="646113" y="2701925"/>
          <p14:tracePt t="18422" x="646113" y="2711450"/>
          <p14:tracePt t="18749" x="636588" y="2711450"/>
          <p14:tracePt t="18878" x="636588" y="2727325"/>
          <p14:tracePt t="19486" x="646113" y="2727325"/>
          <p14:tracePt t="19494" x="654050" y="2719388"/>
          <p14:tracePt t="19526" x="654050" y="2701925"/>
          <p14:tracePt t="19534" x="654050" y="2676525"/>
          <p14:tracePt t="19558" x="654050" y="2668588"/>
          <p14:tracePt t="19565" x="636588" y="2643188"/>
          <p14:tracePt t="19975" x="636588" y="2633663"/>
          <p14:tracePt t="19999" x="628650" y="2617788"/>
          <p14:tracePt t="20007" x="620713" y="2617788"/>
          <p14:tracePt t="20014" x="585788" y="2608263"/>
          <p14:tracePt t="20023" x="509588" y="2582863"/>
          <p14:tracePt t="20032" x="501650" y="2582863"/>
          <p14:tracePt t="20049" x="466725" y="2574925"/>
          <p14:tracePt t="20065" x="458788" y="2574925"/>
          <p14:tracePt t="20103" x="458788" y="2582863"/>
          <p14:tracePt t="20111" x="466725" y="2582863"/>
          <p14:tracePt t="20119" x="466725" y="2592388"/>
          <p14:tracePt t="20127" x="476250" y="2600325"/>
          <p14:tracePt t="20189" x="492125" y="2600325"/>
          <p14:tracePt t="20205" x="501650" y="2600325"/>
          <p14:tracePt t="20214" x="501650" y="2592388"/>
          <p14:tracePt t="20255" x="501650" y="2582863"/>
          <p14:tracePt t="20271" x="501650" y="2574925"/>
          <p14:tracePt t="20279" x="509588" y="2566988"/>
          <p14:tracePt t="20350" x="509588" y="2557463"/>
          <p14:tracePt t="20359" x="509588" y="2549525"/>
          <p14:tracePt t="20383" x="519113" y="2541588"/>
          <p14:tracePt t="20391" x="527050" y="2541588"/>
          <p14:tracePt t="20407" x="527050" y="2532063"/>
          <p14:tracePt t="20439" x="527050" y="2524125"/>
          <p14:tracePt t="20447" x="544513" y="2524125"/>
          <p14:tracePt t="20551" x="552450" y="2524125"/>
          <p14:tracePt t="20607" x="560388" y="2516188"/>
          <p14:tracePt t="20615" x="569913" y="2506663"/>
          <p14:tracePt t="20647" x="569913" y="2498725"/>
          <p14:tracePt t="20655" x="577850" y="2498725"/>
          <p14:tracePt t="20671" x="577850" y="2489200"/>
          <p14:tracePt t="20679" x="585788" y="2481263"/>
          <p14:tracePt t="20702" x="585788" y="2473325"/>
          <p14:tracePt t="20855" x="577850" y="2473325"/>
          <p14:tracePt t="21463" x="577850" y="2481263"/>
          <p14:tracePt t="21872" x="577850" y="2489200"/>
          <p14:tracePt t="21888" x="577850" y="2498725"/>
          <p14:tracePt t="21898" x="577850" y="2506663"/>
          <p14:tracePt t="21904" x="585788" y="2516188"/>
          <p14:tracePt t="21914" x="603250" y="2532063"/>
          <p14:tracePt t="21921" x="611188" y="2549525"/>
          <p14:tracePt t="21929" x="628650" y="2574925"/>
          <p14:tracePt t="21936" x="679450" y="2592388"/>
          <p14:tracePt t="21945" x="704850" y="2617788"/>
          <p14:tracePt t="21952" x="722313" y="2633663"/>
          <p14:tracePt t="21961" x="755650" y="2660650"/>
          <p14:tracePt t="21968" x="798513" y="2676525"/>
          <p14:tracePt t="21976" x="849313" y="2719388"/>
          <p14:tracePt t="21983" x="884238" y="2744788"/>
          <p14:tracePt t="21992" x="917575" y="2762250"/>
          <p14:tracePt t="22001" x="942975" y="2778125"/>
          <p14:tracePt t="22008" x="977900" y="2795588"/>
          <p14:tracePt t="22016" x="1003300" y="2820988"/>
          <p14:tracePt t="22024" x="1011238" y="2830513"/>
          <p14:tracePt t="22031" x="1044575" y="2871788"/>
          <p14:tracePt t="22040" x="1062038" y="2889250"/>
          <p14:tracePt t="22048" x="1087438" y="2914650"/>
          <p14:tracePt t="22056" x="1104900" y="2922588"/>
          <p14:tracePt t="22064" x="1138238" y="2940050"/>
          <p14:tracePt t="22072" x="1155700" y="2957513"/>
          <p14:tracePt t="22081" x="1173163" y="2974975"/>
          <p14:tracePt t="22098" x="1173163" y="2990850"/>
          <p14:tracePt t="22104" x="1181100" y="3016250"/>
          <p14:tracePt t="22120" x="1181100" y="3025775"/>
          <p14:tracePt t="22128" x="1189038" y="3041650"/>
          <p14:tracePt t="22145" x="1189038" y="3051175"/>
          <p14:tracePt t="22152" x="1189038" y="3059113"/>
          <p14:tracePt t="22161" x="1189038" y="3067050"/>
          <p14:tracePt t="22176" x="1189038" y="3076575"/>
          <p14:tracePt t="22184" x="1189038" y="3084513"/>
          <p14:tracePt t="22192" x="1189038" y="3094038"/>
          <p14:tracePt t="22208" x="1189038" y="3101975"/>
          <p14:tracePt t="22216" x="1189038" y="3109913"/>
          <p14:tracePt t="22232" x="1189038" y="3119438"/>
          <p14:tracePt t="22248" x="1189038" y="3127375"/>
          <p14:tracePt t="22265" x="1189038" y="3135313"/>
          <p14:tracePt t="22584" x="1189038" y="3144838"/>
          <p14:tracePt t="22600" x="1189038" y="3152775"/>
          <p14:tracePt t="22632" x="1181100" y="3152775"/>
          <p14:tracePt t="22647" x="1163638" y="3160713"/>
          <p14:tracePt t="22734" x="1147763" y="3160713"/>
          <p14:tracePt t="22759" x="1122363" y="3160713"/>
          <p14:tracePt t="22768" x="1112838" y="3160713"/>
          <p14:tracePt t="22777" x="1096963" y="3160713"/>
          <p14:tracePt t="22784" x="1087438" y="3160713"/>
          <p14:tracePt t="22793" x="1079500" y="3160713"/>
          <p14:tracePt t="22800" x="1069975" y="3160713"/>
          <p14:tracePt t="22808" x="1062038" y="3160713"/>
          <p14:tracePt t="22816" x="1036638" y="3160713"/>
          <p14:tracePt t="22824" x="1019175" y="3160713"/>
          <p14:tracePt t="22833" x="993775" y="3160713"/>
          <p14:tracePt t="22840" x="968375" y="3160713"/>
          <p14:tracePt t="22848" x="952500" y="3160713"/>
          <p14:tracePt t="22856" x="942975" y="3160713"/>
          <p14:tracePt t="22865" x="935038" y="3160713"/>
          <p14:tracePt t="22872" x="909638" y="3152775"/>
          <p14:tracePt t="22884" x="884238" y="3144838"/>
          <p14:tracePt t="22888" x="866775" y="3144838"/>
          <p14:tracePt t="22898" x="841375" y="3135313"/>
          <p14:tracePt t="22904" x="833438" y="3127375"/>
          <p14:tracePt t="22913" x="815975" y="3127375"/>
          <p14:tracePt t="22920" x="808038" y="3127375"/>
          <p14:tracePt t="22928" x="798513" y="3119438"/>
          <p14:tracePt t="22945" x="790575" y="3119438"/>
          <p14:tracePt t="22952" x="781050" y="3119438"/>
          <p14:tracePt t="22984" x="765175" y="3109913"/>
          <p14:tracePt t="23144" x="755650" y="3101975"/>
          <p14:tracePt t="23160" x="747713" y="3094038"/>
          <p14:tracePt t="23167" x="739775" y="3076575"/>
          <p14:tracePt t="23184" x="722313" y="3059113"/>
          <p14:tracePt t="23200" x="722313" y="3051175"/>
          <p14:tracePt t="23208" x="722313" y="3041650"/>
          <p14:tracePt t="23216" x="722313" y="3033713"/>
          <p14:tracePt t="23232" x="722313" y="3025775"/>
          <p14:tracePt t="23248" x="714375" y="3025775"/>
          <p14:tracePt t="23272" x="714375" y="3016250"/>
          <p14:tracePt t="23288" x="704850" y="3000375"/>
          <p14:tracePt t="23993" x="704850" y="3008313"/>
          <p14:tracePt t="24001" x="704850" y="3016250"/>
          <p14:tracePt t="24025" x="704850" y="3025775"/>
          <p14:tracePt t="24041" x="704850" y="3033713"/>
          <p14:tracePt t="24617" x="704850" y="3025775"/>
          <p14:tracePt t="25153" x="714375" y="3025775"/>
          <p14:tracePt t="25289" x="722313" y="3025775"/>
          <p14:tracePt t="25313" x="730250" y="3025775"/>
          <p14:tracePt t="25417" x="730250" y="3033713"/>
          <p14:tracePt t="25777" x="730250" y="3041650"/>
          <p14:tracePt t="26026" x="739775" y="3051175"/>
          <p14:tracePt t="26162" x="739775" y="3059113"/>
          <p14:tracePt t="26714" x="739775" y="3067050"/>
          <p14:tracePt t="26880" x="755650" y="3067050"/>
          <p14:tracePt t="27026" x="765175" y="3059113"/>
          <p14:tracePt t="27034" x="765175" y="3051175"/>
          <p14:tracePt t="27362" x="773113" y="3041650"/>
          <p14:tracePt t="27555" x="773113" y="3033713"/>
          <p14:tracePt t="27578" x="739775" y="3025775"/>
          <p14:tracePt t="27586" x="714375" y="3016250"/>
          <p14:tracePt t="27594" x="704850" y="3008313"/>
          <p14:tracePt t="27602" x="688975" y="3008313"/>
          <p14:tracePt t="27610" x="679450" y="3008313"/>
          <p14:tracePt t="27626" x="671513" y="3008313"/>
          <p14:tracePt t="27690" x="663575" y="3000375"/>
          <p14:tracePt t="27706" x="654050" y="2982913"/>
          <p14:tracePt t="28251" x="654050" y="2990850"/>
          <p14:tracePt t="28275" x="654050" y="3000375"/>
          <p14:tracePt t="28291" x="654050" y="3008313"/>
          <p14:tracePt t="28315" x="654050" y="3016250"/>
          <p14:tracePt t="29027" x="663575" y="3025775"/>
          <p14:tracePt t="29082" x="671513" y="3041650"/>
          <p14:tracePt t="29091" x="679450" y="3051175"/>
          <p14:tracePt t="29099" x="679450" y="3059113"/>
          <p14:tracePt t="29107" x="688975" y="3076575"/>
          <p14:tracePt t="29115" x="688975" y="3094038"/>
          <p14:tracePt t="29123" x="696913" y="3101975"/>
          <p14:tracePt t="29132" x="696913" y="3109913"/>
          <p14:tracePt t="29147" x="704850" y="3109913"/>
          <p14:tracePt t="29155" x="704850" y="3119438"/>
          <p14:tracePt t="29179" x="714375" y="3127375"/>
          <p14:tracePt t="29212" x="722313" y="3127375"/>
          <p14:tracePt t="29235" x="739775" y="3127375"/>
          <p14:tracePt t="29299" x="747713" y="3127375"/>
          <p14:tracePt t="29579" x="755650" y="3135313"/>
          <p14:tracePt t="29860" x="755650" y="3144838"/>
          <p14:tracePt t="29876" x="755650" y="3152775"/>
          <p14:tracePt t="29884" x="755650" y="3170238"/>
          <p14:tracePt t="29893" x="755650" y="3178175"/>
          <p14:tracePt t="29902" x="755650" y="3203575"/>
          <p14:tracePt t="29909" x="765175" y="3211513"/>
          <p14:tracePt t="29916" x="773113" y="3221038"/>
          <p14:tracePt t="29924" x="773113" y="3238500"/>
          <p14:tracePt t="29940" x="781050" y="3254375"/>
          <p14:tracePt t="29956" x="790575" y="3254375"/>
          <p14:tracePt t="30004" x="808038" y="3254375"/>
          <p14:tracePt t="30051" x="815975" y="3254375"/>
          <p14:tracePt t="30235" x="823913" y="3254375"/>
          <p14:tracePt t="30292" x="833438" y="3254375"/>
          <p14:tracePt t="30308" x="833438" y="3271838"/>
          <p14:tracePt t="30333" x="833438" y="3279775"/>
          <p14:tracePt t="30348" x="849313" y="3289300"/>
          <p14:tracePt t="30468" x="858838" y="3289300"/>
          <p14:tracePt t="30508" x="866775" y="3289300"/>
          <p14:tracePt t="30781" x="874713" y="3289300"/>
          <p14:tracePt t="30796" x="900113" y="3289300"/>
          <p14:tracePt t="30805" x="909638" y="3289300"/>
          <p14:tracePt t="30813" x="925513" y="3289300"/>
          <p14:tracePt t="30820" x="942975" y="3289300"/>
          <p14:tracePt t="30830" x="968375" y="3289300"/>
          <p14:tracePt t="30836" x="993775" y="3289300"/>
          <p14:tracePt t="30847" x="1028700" y="3289300"/>
          <p14:tracePt t="30852" x="1044575" y="3289300"/>
          <p14:tracePt t="30861" x="1104900" y="3289300"/>
          <p14:tracePt t="30868" x="1147763" y="3289300"/>
          <p14:tracePt t="30876" x="1181100" y="3289300"/>
          <p14:tracePt t="30900" x="1300163" y="3271838"/>
          <p14:tracePt t="30908" x="1333500" y="3263900"/>
          <p14:tracePt t="30916" x="1360488" y="3254375"/>
          <p14:tracePt t="30924" x="1393825" y="3246438"/>
          <p14:tracePt t="30932" x="1411288" y="3238500"/>
          <p14:tracePt t="30940" x="1462088" y="3228975"/>
          <p14:tracePt t="30949" x="1477963" y="3221038"/>
          <p14:tracePt t="30956" x="1512888" y="3211513"/>
          <p14:tracePt t="30964" x="1538288" y="3211513"/>
          <p14:tracePt t="30972" x="1546225" y="3211513"/>
          <p14:tracePt t="30979" x="1563688" y="3211513"/>
          <p14:tracePt t="30988" x="1571625" y="3211513"/>
          <p14:tracePt t="31012" x="1581150" y="3211513"/>
          <p14:tracePt t="31029" x="1589088" y="3211513"/>
          <p14:tracePt t="31034" x="1597025" y="3211513"/>
          <p14:tracePt t="31043" x="1606550" y="3211513"/>
          <p14:tracePt t="31051" x="1614488" y="3228975"/>
          <p14:tracePt t="31059" x="1614488" y="3238500"/>
          <p14:tracePt t="31067" x="1631950" y="3246438"/>
          <p14:tracePt t="31074" x="1631950" y="3254375"/>
          <p14:tracePt t="31082" x="1639888" y="3263900"/>
          <p14:tracePt t="31107" x="1649413" y="3263900"/>
          <p14:tracePt t="32109" x="1649413" y="3271838"/>
          <p14:tracePt t="32149" x="1649413" y="3279775"/>
          <p14:tracePt t="33693" x="1649413" y="3289300"/>
          <p14:tracePt t="34221" x="1639888" y="3289300"/>
          <p14:tracePt t="35823" x="1622425" y="3305175"/>
          <p14:tracePt t="35839" x="1614488" y="3314700"/>
          <p14:tracePt t="35879" x="1597025" y="3314700"/>
          <p14:tracePt t="35887" x="1589088" y="3322638"/>
          <p14:tracePt t="35943" x="1581150" y="3322638"/>
          <p14:tracePt t="35950" x="1571625" y="3322638"/>
          <p14:tracePt t="36063" x="1563688" y="3322638"/>
          <p14:tracePt t="36079" x="1555750" y="3340100"/>
          <p14:tracePt t="36094" x="1538288" y="3340100"/>
          <p14:tracePt t="36127" x="1530350" y="3348038"/>
          <p14:tracePt t="36206" x="1520825" y="3348038"/>
          <p14:tracePt t="36215" x="1512888" y="3348038"/>
          <p14:tracePt t="36287" x="1487488" y="3355975"/>
          <p14:tracePt t="36294" x="1470025" y="3365500"/>
          <p14:tracePt t="36303" x="1462088" y="3365500"/>
          <p14:tracePt t="36311" x="1462088" y="3373438"/>
          <p14:tracePt t="36319" x="1452563" y="3373438"/>
          <p14:tracePt t="36328" x="1444625" y="3373438"/>
          <p14:tracePt t="36335" x="1427163" y="3382963"/>
          <p14:tracePt t="36345" x="1411288" y="3390900"/>
          <p14:tracePt t="36351" x="1393825" y="3408363"/>
          <p14:tracePt t="36359" x="1385888" y="3408363"/>
          <p14:tracePt t="36367" x="1368425" y="3416300"/>
          <p14:tracePt t="36375" x="1360488" y="3416300"/>
          <p14:tracePt t="36399" x="1350963" y="3416300"/>
          <p14:tracePt t="36407" x="1343025" y="3416300"/>
          <p14:tracePt t="36439" x="1333500" y="3416300"/>
          <p14:tracePt t="36719" x="1333500" y="3408363"/>
          <p14:tracePt t="36791" x="1333500" y="3398838"/>
          <p14:tracePt t="36807" x="1343025" y="3398838"/>
          <p14:tracePt t="36839" x="1350963" y="3398838"/>
          <p14:tracePt t="36935" x="1360488" y="3390900"/>
          <p14:tracePt t="36945" x="1368425" y="3382963"/>
          <p14:tracePt t="37270" x="1368425" y="3390900"/>
          <p14:tracePt t="37287" x="1360488" y="3390900"/>
          <p14:tracePt t="37303" x="1343025" y="3390900"/>
          <p14:tracePt t="37310" x="1333500" y="3390900"/>
          <p14:tracePt t="37319" x="1325563" y="3390900"/>
          <p14:tracePt t="37328" x="1300163" y="3390900"/>
          <p14:tracePt t="37335" x="1292225" y="3390900"/>
          <p14:tracePt t="37345" x="1282700" y="3390900"/>
          <p14:tracePt t="37351" x="1266825" y="3390900"/>
          <p14:tracePt t="37359" x="1249363" y="3390900"/>
          <p14:tracePt t="37368" x="1231900" y="3390900"/>
          <p14:tracePt t="37375" x="1216025" y="3390900"/>
          <p14:tracePt t="37383" x="1189038" y="3390900"/>
          <p14:tracePt t="37391" x="1163638" y="3390900"/>
          <p14:tracePt t="37399" x="1130300" y="3390900"/>
          <p14:tracePt t="37407" x="1112838" y="3390900"/>
          <p14:tracePt t="37415" x="1087438" y="3390900"/>
          <p14:tracePt t="37424" x="1054100" y="3390900"/>
          <p14:tracePt t="37431" x="1044575" y="3390900"/>
          <p14:tracePt t="37439" x="1036638" y="3390900"/>
          <p14:tracePt t="37447" x="1011238" y="3390900"/>
          <p14:tracePt t="37455" x="1003300" y="3390900"/>
          <p14:tracePt t="37463" x="977900" y="3390900"/>
          <p14:tracePt t="37471" x="952500" y="3390900"/>
          <p14:tracePt t="37480" x="935038" y="3390900"/>
          <p14:tracePt t="37487" x="917575" y="3390900"/>
          <p14:tracePt t="37494" x="909638" y="3390900"/>
          <p14:tracePt t="37512" x="900113" y="3390900"/>
          <p14:tracePt t="37519" x="884238" y="3390900"/>
          <p14:tracePt t="37529" x="874713" y="3390900"/>
          <p14:tracePt t="37535" x="866775" y="3390900"/>
          <p14:tracePt t="37546" x="849313" y="3398838"/>
          <p14:tracePt t="37551" x="841375" y="3416300"/>
          <p14:tracePt t="37567" x="833438" y="3416300"/>
          <p14:tracePt t="37584" x="815975" y="3424238"/>
          <p14:tracePt t="37639" x="798513" y="3433763"/>
          <p14:tracePt t="37647" x="781050" y="3441700"/>
          <p14:tracePt t="37655" x="773113" y="3441700"/>
          <p14:tracePt t="37664" x="765175" y="3449638"/>
          <p14:tracePt t="37672" x="755650" y="3449638"/>
          <p14:tracePt t="37679" x="739775" y="3459163"/>
          <p14:tracePt t="37687" x="730250" y="3459163"/>
          <p14:tracePt t="37695" x="722313" y="3459163"/>
          <p14:tracePt t="37703" x="704850" y="3467100"/>
          <p14:tracePt t="37719" x="696913" y="3467100"/>
          <p14:tracePt t="37736" x="696913" y="3475038"/>
          <p14:tracePt t="37745" x="688975" y="3475038"/>
          <p14:tracePt t="37751" x="679450" y="3475038"/>
          <p14:tracePt t="37762" x="671513" y="3475038"/>
          <p14:tracePt t="37768" x="663575" y="3484563"/>
          <p14:tracePt t="38040" x="654050" y="3484563"/>
          <p14:tracePt t="38048" x="646113" y="3492500"/>
          <p14:tracePt t="38096" x="636588" y="3502025"/>
          <p14:tracePt t="38248" x="628650" y="3509963"/>
          <p14:tracePt t="38456" x="620713" y="3527425"/>
          <p14:tracePt t="38496" x="611188" y="3527425"/>
          <p14:tracePt t="38528" x="595313" y="3535363"/>
          <p14:tracePt t="38560" x="585788" y="3543300"/>
          <p14:tracePt t="38616" x="569913" y="3543300"/>
          <p14:tracePt t="38624" x="569913" y="3552825"/>
          <p14:tracePt t="38640" x="560388" y="3552825"/>
          <p14:tracePt t="38648" x="552450" y="3552825"/>
          <p14:tracePt t="38656" x="552450" y="3560763"/>
          <p14:tracePt t="38664" x="544513" y="3560763"/>
          <p14:tracePt t="38672" x="527050" y="3568700"/>
          <p14:tracePt t="38680" x="519113" y="3586163"/>
          <p14:tracePt t="38688" x="519113" y="3594100"/>
          <p14:tracePt t="38696" x="509588" y="3603625"/>
          <p14:tracePt t="38928" x="501650" y="3603625"/>
          <p14:tracePt t="38936" x="492125" y="3603625"/>
          <p14:tracePt t="39793" x="509588" y="3603625"/>
          <p14:tracePt t="40657" x="519113" y="3594100"/>
          <p14:tracePt t="40689" x="527050" y="3594100"/>
          <p14:tracePt t="40696" x="527050" y="3586163"/>
          <p14:tracePt t="40721" x="534988" y="3586163"/>
          <p14:tracePt t="40729" x="544513" y="3578225"/>
          <p14:tracePt t="40897" x="552450" y="3578225"/>
          <p14:tracePt t="41433" x="560388" y="3578225"/>
          <p14:tracePt t="41448" x="577850" y="3578225"/>
          <p14:tracePt t="41464" x="595313" y="3568700"/>
          <p14:tracePt t="41481" x="603250" y="3568700"/>
          <p14:tracePt t="41529" x="620713" y="3568700"/>
          <p14:tracePt t="41834" x="636588" y="3568700"/>
          <p14:tracePt t="41858" x="646113" y="3568700"/>
          <p14:tracePt t="41865" x="654050" y="3568700"/>
          <p14:tracePt t="41874" x="663575" y="3560763"/>
          <p14:tracePt t="41894" x="679450" y="3535363"/>
          <p14:tracePt t="41899" x="679450" y="3527425"/>
          <p14:tracePt t="41906" x="679450" y="3517900"/>
          <p14:tracePt t="41913" x="688975" y="3509963"/>
          <p14:tracePt t="41930" x="704850" y="3502025"/>
          <p14:tracePt t="42082" x="704850" y="3509963"/>
          <p14:tracePt t="42090" x="704850" y="3527425"/>
          <p14:tracePt t="42122" x="704850" y="3535363"/>
          <p14:tracePt t="42170" x="704850" y="3543300"/>
          <p14:tracePt t="42298" x="714375" y="3543300"/>
          <p14:tracePt t="42306" x="722313" y="3543300"/>
          <p14:tracePt t="42314" x="730250" y="3527425"/>
          <p14:tracePt t="43066" x="730250" y="3517900"/>
          <p14:tracePt t="43082" x="730250" y="3509963"/>
          <p14:tracePt t="43106" x="730250" y="3502025"/>
          <p14:tracePt t="43186" x="730250" y="3492500"/>
          <p14:tracePt t="43235" x="730250" y="3484563"/>
          <p14:tracePt t="43243" x="730250" y="3475038"/>
          <p14:tracePt t="43250" x="730250" y="3467100"/>
          <p14:tracePt t="43275" x="730250" y="3459163"/>
          <p14:tracePt t="43552" x="730250" y="3449638"/>
          <p14:tracePt t="46740" x="722313" y="3459163"/>
          <p14:tracePt t="46756" x="714375" y="3459163"/>
          <p14:tracePt t="46764" x="704850" y="3467100"/>
          <p14:tracePt t="46772" x="688975" y="3484563"/>
          <p14:tracePt t="46780" x="679450" y="3502025"/>
          <p14:tracePt t="46788" x="671513" y="3502025"/>
          <p14:tracePt t="46795" x="663575" y="3509963"/>
          <p14:tracePt t="46805" x="654050" y="3527425"/>
          <p14:tracePt t="46820" x="636588" y="3552825"/>
          <p14:tracePt t="46829" x="620713" y="3568700"/>
          <p14:tracePt t="46836" x="611188" y="3586163"/>
          <p14:tracePt t="46845" x="603250" y="3586163"/>
          <p14:tracePt t="46852" x="595313" y="3594100"/>
          <p14:tracePt t="46859" x="585788" y="3603625"/>
          <p14:tracePt t="46877" x="577850" y="3611563"/>
          <p14:tracePt t="46884" x="577850" y="3619500"/>
          <p14:tracePt t="46900" x="577850" y="3629025"/>
          <p14:tracePt t="46911" x="569913" y="3636963"/>
          <p14:tracePt t="47260" x="560388" y="3646488"/>
          <p14:tracePt t="47268" x="552450" y="3654425"/>
          <p14:tracePt t="47372" x="552450" y="3662363"/>
          <p14:tracePt t="47610" x="544513" y="3662363"/>
          <p14:tracePt t="47626" x="534988" y="3654425"/>
          <p14:tracePt t="47643" x="534988" y="3646488"/>
          <p14:tracePt t="50606" x="544513" y="3636963"/>
          <p14:tracePt t="50614" x="544513" y="3629025"/>
          <p14:tracePt t="50622" x="552450" y="3619500"/>
          <p14:tracePt t="50629" x="560388" y="3619500"/>
          <p14:tracePt t="50645" x="560388" y="3611563"/>
          <p14:tracePt t="50654" x="569913" y="3603625"/>
          <p14:tracePt t="51278" x="569913" y="3611563"/>
          <p14:tracePt t="51486" x="585788" y="3619500"/>
          <p14:tracePt t="51494" x="603250" y="3619500"/>
          <p14:tracePt t="51503" x="646113" y="3619500"/>
          <p14:tracePt t="51510" x="722313" y="3619500"/>
          <p14:tracePt t="51518" x="833438" y="3619500"/>
          <p14:tracePt t="51526" x="900113" y="3619500"/>
          <p14:tracePt t="51534" x="960438" y="3619500"/>
          <p14:tracePt t="51543" x="1044575" y="3619500"/>
          <p14:tracePt t="51550" x="1163638" y="3619500"/>
          <p14:tracePt t="51560" x="1274763" y="3619500"/>
          <p14:tracePt t="51567" x="1376363" y="3654425"/>
          <p14:tracePt t="51575" x="1393825" y="3687763"/>
          <p14:tracePt t="51593" x="1436688" y="3687763"/>
          <p14:tracePt t="51598" x="1444625" y="3687763"/>
          <p14:tracePt t="51711" x="1427163" y="3687763"/>
          <p14:tracePt t="51830" x="1427163" y="3679825"/>
          <p14:tracePt t="52055" x="1419225" y="3671888"/>
          <p14:tracePt t="52071" x="1411288" y="3662363"/>
          <p14:tracePt t="52087" x="1411288" y="3654425"/>
          <p14:tracePt t="52095" x="1401763" y="3646488"/>
          <p14:tracePt t="52111" x="1393825" y="3646488"/>
          <p14:tracePt t="52119" x="1376363" y="3646488"/>
          <p14:tracePt t="52135" x="1368425" y="3636963"/>
          <p14:tracePt t="52151" x="1360488" y="3629025"/>
          <p14:tracePt t="52191" x="1350963" y="3619500"/>
          <p14:tracePt t="52247" x="1343025" y="3619500"/>
          <p14:tracePt t="52263" x="1333500" y="3619500"/>
          <p14:tracePt t="52287" x="1325563" y="3619500"/>
          <p14:tracePt t="52295" x="1317625" y="3619500"/>
          <p14:tracePt t="52303" x="1308100" y="3629025"/>
          <p14:tracePt t="52319" x="1300163" y="3636963"/>
          <p14:tracePt t="52343" x="1292225" y="3636963"/>
          <p14:tracePt t="52360" x="1292225" y="3646488"/>
          <p14:tracePt t="52367" x="1282700" y="3654425"/>
          <p14:tracePt t="52375" x="1274763" y="3654425"/>
          <p14:tracePt t="52392" x="1257300" y="3662363"/>
          <p14:tracePt t="52400" x="1241425" y="3671888"/>
          <p14:tracePt t="52409" x="1231900" y="3671888"/>
          <p14:tracePt t="52415" x="1223963" y="3671888"/>
          <p14:tracePt t="52425" x="1206500" y="3671888"/>
          <p14:tracePt t="52431" x="1198563" y="3671888"/>
          <p14:tracePt t="52440" x="1173163" y="3671888"/>
          <p14:tracePt t="52447" x="1147763" y="3671888"/>
          <p14:tracePt t="52455" x="1104900" y="3662363"/>
          <p14:tracePt t="52463" x="1062038" y="3654425"/>
          <p14:tracePt t="52472" x="1028700" y="3654425"/>
          <p14:tracePt t="52480" x="985838" y="3646488"/>
          <p14:tracePt t="52487" x="968375" y="3646488"/>
          <p14:tracePt t="52503" x="952500" y="3646488"/>
          <p14:tracePt t="52511" x="942975" y="3646488"/>
          <p14:tracePt t="52559" x="935038" y="3646488"/>
          <p14:tracePt t="52567" x="935038" y="3654425"/>
          <p14:tracePt t="52574" x="935038" y="3662363"/>
          <p14:tracePt t="52583" x="925513" y="3679825"/>
          <p14:tracePt t="52592" x="925513" y="3687763"/>
          <p14:tracePt t="52599" x="909638" y="3697288"/>
          <p14:tracePt t="52616" x="909638" y="3713163"/>
          <p14:tracePt t="52625" x="909638" y="3722688"/>
          <p14:tracePt t="52639" x="909638" y="3730625"/>
          <p14:tracePt t="52655" x="909638" y="3738563"/>
          <p14:tracePt t="52671" x="909638" y="3748088"/>
          <p14:tracePt t="52679" x="909638" y="3756025"/>
          <p14:tracePt t="52687" x="900113" y="3763963"/>
          <p14:tracePt t="52703" x="900113" y="3781425"/>
          <p14:tracePt t="52711" x="892175" y="3798888"/>
          <p14:tracePt t="52719" x="884238" y="3798888"/>
          <p14:tracePt t="52727" x="874713" y="3816350"/>
          <p14:tracePt t="52735" x="874713" y="3824288"/>
          <p14:tracePt t="52751" x="874713" y="3832225"/>
          <p14:tracePt t="52765" x="874713" y="3841750"/>
          <p14:tracePt t="52773" x="874713" y="3849688"/>
          <p14:tracePt t="52781" x="866775" y="3857625"/>
          <p14:tracePt t="52789" x="858838" y="3867150"/>
          <p14:tracePt t="52797" x="858838" y="3875088"/>
          <p14:tracePt t="52813" x="841375" y="3892550"/>
          <p14:tracePt t="52829" x="833438" y="3900488"/>
          <p14:tracePt t="52838" x="823913" y="3908425"/>
          <p14:tracePt t="52845" x="823913" y="3925888"/>
          <p14:tracePt t="52854" x="823913" y="3935413"/>
          <p14:tracePt t="52870" x="815975" y="3935413"/>
          <p14:tracePt t="52886" x="808038" y="3943350"/>
          <p14:tracePt t="52894" x="808038" y="3951288"/>
          <p14:tracePt t="52934" x="798513" y="3951288"/>
          <p14:tracePt t="52966" x="781050" y="3960813"/>
          <p14:tracePt t="52982" x="773113" y="3968750"/>
          <p14:tracePt t="52990" x="755650" y="3976688"/>
          <p14:tracePt t="53006" x="730250" y="4002088"/>
          <p14:tracePt t="53014" x="722313" y="4002088"/>
          <p14:tracePt t="53023" x="722313" y="4011613"/>
          <p14:tracePt t="53039" x="704850" y="4011613"/>
          <p14:tracePt t="53046" x="688975" y="4019550"/>
          <p14:tracePt t="53071" x="671513" y="4019550"/>
          <p14:tracePt t="53079" x="654050" y="4037013"/>
          <p14:tracePt t="53095" x="646113" y="4044950"/>
          <p14:tracePt t="53104" x="636588" y="4052888"/>
          <p14:tracePt t="53112" x="620713" y="4052888"/>
          <p14:tracePt t="53120" x="603250" y="4052888"/>
          <p14:tracePt t="53128" x="585788" y="4062413"/>
          <p14:tracePt t="53135" x="577850" y="4070350"/>
          <p14:tracePt t="53143" x="560388" y="4070350"/>
          <p14:tracePt t="53151" x="534988" y="4079875"/>
          <p14:tracePt t="53167" x="519113" y="4087813"/>
          <p14:tracePt t="53176" x="492125" y="4095750"/>
          <p14:tracePt t="53183" x="484188" y="4095750"/>
          <p14:tracePt t="53192" x="466725" y="4095750"/>
          <p14:tracePt t="53199" x="458788" y="4095750"/>
          <p14:tracePt t="53209" x="458788" y="4105275"/>
          <p14:tracePt t="53239" x="450850" y="4105275"/>
          <p14:tracePt t="53247" x="433388" y="4113213"/>
          <p14:tracePt t="53304" x="425450" y="4113213"/>
          <p14:tracePt t="53424" x="415925" y="4113213"/>
          <p14:tracePt t="53431" x="407988" y="4113213"/>
          <p14:tracePt t="53447" x="400050" y="4113213"/>
          <p14:tracePt t="53455" x="382588" y="4113213"/>
          <p14:tracePt t="53753" x="390525" y="4113213"/>
          <p14:tracePt t="53760" x="390525" y="4121150"/>
          <p14:tracePt t="53768" x="390525" y="4130675"/>
          <p14:tracePt t="53784" x="390525" y="4138613"/>
          <p14:tracePt t="53792" x="390525" y="4146550"/>
          <p14:tracePt t="53800" x="400050" y="4156075"/>
          <p14:tracePt t="53824" x="400050" y="4164013"/>
          <p14:tracePt t="54320" x="407988" y="4164013"/>
          <p14:tracePt t="54344" x="415925" y="4164013"/>
          <p14:tracePt t="54353" x="425450" y="4164013"/>
          <p14:tracePt t="54360" x="425450" y="4156075"/>
          <p14:tracePt t="54369" x="441325" y="4156075"/>
          <p14:tracePt t="54377" x="450850" y="4146550"/>
          <p14:tracePt t="54392" x="458788" y="4146550"/>
          <p14:tracePt t="54488" x="466725" y="4146550"/>
          <p14:tracePt t="54936" x="484188" y="4146550"/>
          <p14:tracePt t="54952" x="492125" y="4146550"/>
          <p14:tracePt t="54960" x="492125" y="4121150"/>
          <p14:tracePt t="54968" x="492125" y="4113213"/>
          <p14:tracePt t="54984" x="509588" y="4087813"/>
          <p14:tracePt t="55000" x="519113" y="4079875"/>
          <p14:tracePt t="55006" x="527050" y="4070350"/>
          <p14:tracePt t="55014" x="527050" y="4062413"/>
          <p14:tracePt t="55030" x="534988" y="4052888"/>
          <p14:tracePt t="55096" x="544513" y="4052888"/>
          <p14:tracePt t="55112" x="544513" y="4062413"/>
          <p14:tracePt t="55128" x="544513" y="4079875"/>
          <p14:tracePt t="55136" x="544513" y="4105275"/>
          <p14:tracePt t="55144" x="544513" y="4113213"/>
          <p14:tracePt t="55152" x="544513" y="4130675"/>
          <p14:tracePt t="55169" x="544513" y="4138613"/>
          <p14:tracePt t="55176" x="544513" y="4146550"/>
          <p14:tracePt t="55191" x="544513" y="4156075"/>
          <p14:tracePt t="55216" x="544513" y="4164013"/>
          <p14:tracePt t="55225" x="552450" y="4181475"/>
          <p14:tracePt t="55320" x="560388" y="4181475"/>
          <p14:tracePt t="55328" x="569913" y="4181475"/>
          <p14:tracePt t="55336" x="569913" y="4171950"/>
          <p14:tracePt t="55344" x="577850" y="4156075"/>
          <p14:tracePt t="55368" x="595313" y="4146550"/>
          <p14:tracePt t="55377" x="595313" y="4138613"/>
          <p14:tracePt t="55424" x="595313" y="4121150"/>
          <p14:tracePt t="55777" x="595313" y="4130675"/>
          <p14:tracePt t="55881" x="585788" y="4130675"/>
          <p14:tracePt t="55913" x="585788" y="4121150"/>
          <p14:tracePt t="56968" x="585788" y="4113213"/>
          <p14:tracePt t="57065" x="585788" y="4105275"/>
          <p14:tracePt t="57088" x="585788" y="4095750"/>
          <p14:tracePt t="57257" x="577850" y="4095750"/>
          <p14:tracePt t="57401" x="577850" y="4087813"/>
          <p14:tracePt t="57408" x="577850" y="4079875"/>
          <p14:tracePt t="57433" x="577850" y="4062413"/>
          <p14:tracePt t="57458" x="577850" y="4052888"/>
          <p14:tracePt t="58186" x="577850" y="4062413"/>
          <p14:tracePt t="58210" x="577850" y="4070350"/>
          <p14:tracePt t="58218" x="577850" y="4079875"/>
          <p14:tracePt t="58226" x="577850" y="4087813"/>
          <p14:tracePt t="58378" x="577850" y="4079875"/>
          <p14:tracePt t="58386" x="577850" y="4070350"/>
          <p14:tracePt t="58402" x="577850" y="4062413"/>
          <p14:tracePt t="58410" x="577850" y="4044950"/>
          <p14:tracePt t="59194" x="577850" y="4027488"/>
          <p14:tracePt t="59210" x="595313" y="4011613"/>
          <p14:tracePt t="59322" x="595313" y="4019550"/>
          <p14:tracePt t="59330" x="595313" y="4027488"/>
          <p14:tracePt t="59345" x="595313" y="4044950"/>
          <p14:tracePt t="59360" x="595313" y="4052888"/>
          <p14:tracePt t="59385" x="595313" y="4070350"/>
          <p14:tracePt t="59771" x="595313" y="4079875"/>
          <p14:tracePt t="59811" x="595313" y="4087813"/>
          <p14:tracePt t="59835" x="595313" y="4095750"/>
          <p14:tracePt t="59867" x="585788" y="4113213"/>
          <p14:tracePt t="59886" x="569913" y="4113213"/>
          <p14:tracePt t="59891" x="534988" y="4113213"/>
          <p14:tracePt t="59899" x="501650" y="4113213"/>
          <p14:tracePt t="59908" x="458788" y="4130675"/>
          <p14:tracePt t="59915" x="441325" y="4138613"/>
          <p14:tracePt t="59924" x="433388" y="4146550"/>
          <p14:tracePt t="59940" x="433388" y="4156075"/>
          <p14:tracePt t="59947" x="433388" y="4171950"/>
          <p14:tracePt t="59957" x="433388" y="4206875"/>
          <p14:tracePt t="59963" x="441325" y="4206875"/>
          <p14:tracePt t="60515" x="458788" y="4206875"/>
          <p14:tracePt t="60571" x="450850" y="4206875"/>
          <p14:tracePt t="60603" x="466725" y="4189413"/>
          <p14:tracePt t="60619" x="476250" y="4189413"/>
          <p14:tracePt t="60636" x="484188" y="4189413"/>
          <p14:tracePt t="60684" x="484188" y="4181475"/>
          <p14:tracePt t="60691" x="484188" y="4164013"/>
          <p14:tracePt t="60715" x="484188" y="4156075"/>
          <p14:tracePt t="60739" x="484188" y="4146550"/>
          <p14:tracePt t="60747" x="484188" y="4130675"/>
          <p14:tracePt t="60763" x="484188" y="4095750"/>
          <p14:tracePt t="60772" x="484188" y="4079875"/>
          <p14:tracePt t="60787" x="484188" y="4070350"/>
          <p14:tracePt t="60795" x="484188" y="4062413"/>
          <p14:tracePt t="60803" x="484188" y="4052888"/>
          <p14:tracePt t="61035" x="476250" y="4052888"/>
          <p14:tracePt t="61043" x="466725" y="4052888"/>
          <p14:tracePt t="61051" x="458788" y="4052888"/>
          <p14:tracePt t="61059" x="450850" y="4052888"/>
          <p14:tracePt t="61083" x="441325" y="4062413"/>
          <p14:tracePt t="61099" x="433388" y="4062413"/>
          <p14:tracePt t="61107" x="425450" y="4070350"/>
          <p14:tracePt t="61115" x="415925" y="4070350"/>
          <p14:tracePt t="61140" x="407988" y="4070350"/>
          <p14:tracePt t="61147" x="390525" y="4079875"/>
          <p14:tracePt t="61157" x="390525" y="4087813"/>
          <p14:tracePt t="61163" x="382588" y="4087813"/>
          <p14:tracePt t="61173" x="365125" y="4095750"/>
          <p14:tracePt t="61179" x="357188" y="4095750"/>
          <p14:tracePt t="61187" x="347663" y="4105275"/>
          <p14:tracePt t="61195" x="339725" y="4105275"/>
          <p14:tracePt t="61203" x="339725" y="4121150"/>
          <p14:tracePt t="61226" x="322263" y="4121150"/>
          <p14:tracePt t="61235" x="314325" y="4121150"/>
          <p14:tracePt t="61243" x="314325" y="4130675"/>
          <p14:tracePt t="61259" x="306388" y="4138613"/>
          <p14:tracePt t="61267" x="296863" y="4146550"/>
          <p14:tracePt t="61284" x="288925" y="4156075"/>
          <p14:tracePt t="61291" x="288925" y="4164013"/>
          <p14:tracePt t="61299" x="288925" y="4171950"/>
          <p14:tracePt t="61321" x="280988" y="4189413"/>
          <p14:tracePt t="61345" x="271463" y="4197350"/>
          <p14:tracePt t="61353" x="263525" y="4197350"/>
          <p14:tracePt t="61361" x="263525" y="4206875"/>
          <p14:tracePt t="61377" x="263525" y="4214813"/>
          <p14:tracePt t="61385" x="263525" y="4224338"/>
          <p14:tracePt t="61393" x="263525" y="4232275"/>
          <p14:tracePt t="61401" x="246063" y="4240213"/>
          <p14:tracePt t="61427" x="246063" y="4249738"/>
          <p14:tracePt t="61442" x="238125" y="4257675"/>
          <p14:tracePt t="61450" x="238125" y="4265613"/>
          <p14:tracePt t="61475" x="238125" y="4275138"/>
          <p14:tracePt t="61484" x="238125" y="4283075"/>
          <p14:tracePt t="61499" x="238125" y="4300538"/>
          <p14:tracePt t="61515" x="238125" y="4308475"/>
          <p14:tracePt t="61524" x="238125" y="4333875"/>
          <p14:tracePt t="61531" x="238125" y="4351338"/>
          <p14:tracePt t="61541" x="238125" y="4368800"/>
          <p14:tracePt t="61547" x="246063" y="4394200"/>
          <p14:tracePt t="61558" x="263525" y="4419600"/>
          <p14:tracePt t="61563" x="271463" y="4445000"/>
          <p14:tracePt t="61572" x="280988" y="4486275"/>
          <p14:tracePt t="61579" x="314325" y="4538663"/>
          <p14:tracePt t="61587" x="322263" y="4572000"/>
          <p14:tracePt t="61595" x="339725" y="4605338"/>
          <p14:tracePt t="61604" x="357188" y="4665663"/>
          <p14:tracePt t="61611" x="374650" y="4683125"/>
          <p14:tracePt t="61620" x="390525" y="4716463"/>
          <p14:tracePt t="61628" x="400050" y="4733925"/>
          <p14:tracePt t="61635" x="407988" y="4767263"/>
          <p14:tracePt t="61643" x="407988" y="4784725"/>
          <p14:tracePt t="61651" x="415925" y="4810125"/>
          <p14:tracePt t="61660" x="425450" y="4818063"/>
          <p14:tracePt t="61668" x="425450" y="4843463"/>
          <p14:tracePt t="61675" x="433388" y="4860925"/>
          <p14:tracePt t="61685" x="441325" y="4878388"/>
          <p14:tracePt t="61692" x="441325" y="4894263"/>
          <p14:tracePt t="61700" x="450850" y="4903788"/>
          <p14:tracePt t="61710" x="450850" y="4919663"/>
          <p14:tracePt t="61716" x="450850" y="4929188"/>
          <p14:tracePt t="61724" x="458788" y="4937125"/>
          <p14:tracePt t="61732" x="458788" y="4946650"/>
          <p14:tracePt t="61740" x="466725" y="4962525"/>
          <p14:tracePt t="61748" x="476250" y="4972050"/>
          <p14:tracePt t="61764" x="476250" y="4979988"/>
          <p14:tracePt t="61774" x="476250" y="4987925"/>
          <p14:tracePt t="61790" x="484188" y="4997450"/>
          <p14:tracePt t="61796" x="484188" y="5005388"/>
          <p14:tracePt t="61812" x="484188" y="5013325"/>
          <p14:tracePt t="61821" x="492125" y="5022850"/>
          <p14:tracePt t="61844" x="509588" y="5038725"/>
          <p14:tracePt t="61860" x="509588" y="5048250"/>
          <p14:tracePt t="61876" x="509588" y="5056188"/>
          <p14:tracePt t="61893" x="509588" y="5064125"/>
          <p14:tracePt t="61900" x="509588" y="5073650"/>
          <p14:tracePt t="61980" x="509588" y="5091113"/>
          <p14:tracePt t="62220" x="509588" y="5081588"/>
          <p14:tracePt t="62236" x="519113" y="5073650"/>
          <p14:tracePt t="62276" x="527050" y="5064125"/>
          <p14:tracePt t="62340" x="527050" y="5073650"/>
          <p14:tracePt t="62348" x="527050" y="5091113"/>
          <p14:tracePt t="62356" x="527050" y="5106988"/>
          <p14:tracePt t="62362" x="527050" y="5124450"/>
          <p14:tracePt t="62371" x="527050" y="5149850"/>
          <p14:tracePt t="62378" x="527050" y="5157788"/>
          <p14:tracePt t="62476" x="534988" y="5157788"/>
          <p14:tracePt t="62492" x="534988" y="5149850"/>
          <p14:tracePt t="62500" x="534988" y="5124450"/>
          <p14:tracePt t="62524" x="534988" y="5116513"/>
          <p14:tracePt t="62828" x="544513" y="5106988"/>
          <p14:tracePt t="62900" x="552450" y="5106988"/>
          <p14:tracePt t="63044" x="552450" y="5099050"/>
          <p14:tracePt t="63052" x="560388" y="5081588"/>
          <p14:tracePt t="63284" x="569913" y="5081588"/>
          <p14:tracePt t="63292" x="569913" y="5073650"/>
          <p14:tracePt t="63300" x="577850" y="5064125"/>
          <p14:tracePt t="63316" x="577850" y="5056188"/>
          <p14:tracePt t="63323" x="585788" y="5048250"/>
          <p14:tracePt t="63332" x="585788" y="5038725"/>
          <p14:tracePt t="63339" x="585788" y="5022850"/>
          <p14:tracePt t="63348" x="585788" y="5013325"/>
          <p14:tracePt t="63364" x="585788" y="5005388"/>
          <p14:tracePt t="63620" x="595313" y="5013325"/>
          <p14:tracePt t="63636" x="603250" y="5013325"/>
          <p14:tracePt t="63644" x="611188" y="5005388"/>
          <p14:tracePt t="63660" x="620713" y="4997450"/>
          <p14:tracePt t="63676" x="628650" y="4987925"/>
          <p14:tracePt t="63693" x="636588" y="4979988"/>
          <p14:tracePt t="63853" x="646113" y="4972050"/>
          <p14:tracePt t="63861" x="646113" y="4962525"/>
          <p14:tracePt t="63869" x="654050" y="4954588"/>
          <p14:tracePt t="63877" x="663575" y="4946650"/>
          <p14:tracePt t="63885" x="679450" y="4929188"/>
          <p14:tracePt t="63908" x="679450" y="4911725"/>
          <p14:tracePt t="63910" x="688975" y="4903788"/>
          <p14:tracePt t="64053" x="688975" y="4911725"/>
          <p14:tracePt t="64061" x="688975" y="4919663"/>
          <p14:tracePt t="64069" x="688975" y="4929188"/>
          <p14:tracePt t="64085" x="688975" y="4937125"/>
          <p14:tracePt t="64092" x="688975" y="4946650"/>
          <p14:tracePt t="64268" x="696913" y="4946650"/>
          <p14:tracePt t="64309" x="704850" y="4946650"/>
          <p14:tracePt t="64325" x="704850" y="4937125"/>
          <p14:tracePt t="64334" x="714375" y="4937125"/>
          <p14:tracePt t="66238" x="722313" y="4946650"/>
          <p14:tracePt t="66246" x="730250" y="4946650"/>
          <p14:tracePt t="66350" x="739775" y="4954588"/>
          <p14:tracePt t="67038" x="739775" y="4962525"/>
          <p14:tracePt t="67262" x="773113" y="4962525"/>
          <p14:tracePt t="67269" x="790575" y="4962525"/>
          <p14:tracePt t="67278" x="815975" y="4962525"/>
          <p14:tracePt t="67286" x="858838" y="4962525"/>
          <p14:tracePt t="67295" x="884238" y="4962525"/>
          <p14:tracePt t="67302" x="925513" y="4962525"/>
          <p14:tracePt t="67310" x="942975" y="4962525"/>
          <p14:tracePt t="67318" x="968375" y="4962525"/>
          <p14:tracePt t="67326" x="1011238" y="4962525"/>
          <p14:tracePt t="67335" x="1028700" y="4962525"/>
          <p14:tracePt t="67342" x="1036638" y="4962525"/>
          <p14:tracePt t="67351" x="1054100" y="4962525"/>
          <p14:tracePt t="67357" x="1062038" y="4962525"/>
          <p14:tracePt t="67366" x="1069975" y="4962525"/>
          <p14:tracePt t="67374" x="1079500" y="4962525"/>
          <p14:tracePt t="67384" x="1087438" y="4962525"/>
          <p14:tracePt t="67390" x="1104900" y="4962525"/>
          <p14:tracePt t="67398" x="1130300" y="4962525"/>
          <p14:tracePt t="67406" x="1147763" y="4954588"/>
          <p14:tracePt t="67414" x="1163638" y="4954588"/>
          <p14:tracePt t="67423" x="1181100" y="4946650"/>
          <p14:tracePt t="67430" x="1189038" y="4946650"/>
          <p14:tracePt t="67440" x="1206500" y="4946650"/>
          <p14:tracePt t="67447" x="1231900" y="4946650"/>
          <p14:tracePt t="67455" x="1249363" y="4946650"/>
          <p14:tracePt t="67462" x="1257300" y="4946650"/>
          <p14:tracePt t="67470" x="1274763" y="4937125"/>
          <p14:tracePt t="67477" x="1282700" y="4937125"/>
          <p14:tracePt t="67487" x="1308100" y="4937125"/>
          <p14:tracePt t="67494" x="1317625" y="4937125"/>
          <p14:tracePt t="67503" x="1350963" y="4929188"/>
          <p14:tracePt t="67511" x="1360488" y="4929188"/>
          <p14:tracePt t="67518" x="1376363" y="4911725"/>
          <p14:tracePt t="67526" x="1385888" y="4911725"/>
          <p14:tracePt t="67534" x="1411288" y="4911725"/>
          <p14:tracePt t="67542" x="1436688" y="4894263"/>
          <p14:tracePt t="67556" x="1452563" y="4886325"/>
          <p14:tracePt t="67564" x="1495425" y="4868863"/>
          <p14:tracePt t="67573" x="1520825" y="4852988"/>
          <p14:tracePt t="67580" x="1546225" y="4843463"/>
          <p14:tracePt t="67588" x="1581150" y="4835525"/>
          <p14:tracePt t="67597" x="1597025" y="4835525"/>
          <p14:tracePt t="67605" x="1657350" y="4818063"/>
          <p14:tracePt t="67613" x="1674813" y="4810125"/>
          <p14:tracePt t="67620" x="1708150" y="4792663"/>
          <p14:tracePt t="67629" x="1725613" y="4775200"/>
          <p14:tracePt t="67637" x="1733550" y="4775200"/>
          <p14:tracePt t="67646" x="1741488" y="4767263"/>
          <p14:tracePt t="67654" x="1766888" y="4759325"/>
          <p14:tracePt t="67662" x="1766888" y="4749800"/>
          <p14:tracePt t="67678" x="1784350" y="4741863"/>
          <p14:tracePt t="67694" x="1793875" y="4733925"/>
          <p14:tracePt t="67720" x="1801813" y="4733925"/>
          <p14:tracePt t="67831" x="1809750" y="4733925"/>
          <p14:tracePt t="67943" x="1819275" y="4733925"/>
          <p14:tracePt t="67959" x="1827213" y="4733925"/>
          <p14:tracePt t="68871" x="1819275" y="4733925"/>
          <p14:tracePt t="69143" x="1819275" y="4741863"/>
          <p14:tracePt t="69152" x="1809750" y="4749800"/>
          <p14:tracePt t="69463" x="1801813" y="4759325"/>
          <p14:tracePt t="69487" x="1801813" y="4767263"/>
          <p14:tracePt t="69526" x="1793875" y="4775200"/>
          <p14:tracePt t="69567" x="1784350" y="4775200"/>
          <p14:tracePt t="69575" x="1776413" y="4775200"/>
          <p14:tracePt t="69591" x="1766888" y="4775200"/>
          <p14:tracePt t="69608" x="1758950" y="4784725"/>
          <p14:tracePt t="69656" x="1751013" y="4792663"/>
          <p14:tracePt t="70889" x="1758950" y="4792663"/>
          <p14:tracePt t="70896" x="1784350" y="4792663"/>
          <p14:tracePt t="70904" x="1809750" y="4792663"/>
          <p14:tracePt t="70912" x="1835150" y="4802188"/>
          <p14:tracePt t="70923" x="1870075" y="4810125"/>
          <p14:tracePt t="70928" x="1920875" y="4818063"/>
          <p14:tracePt t="70938" x="1954213" y="4835525"/>
          <p14:tracePt t="70944" x="1979613" y="4843463"/>
          <p14:tracePt t="70953" x="1997075" y="4852988"/>
          <p14:tracePt t="70960" x="2022475" y="4860925"/>
          <p14:tracePt t="70968" x="2073275" y="4860925"/>
          <p14:tracePt t="70976" x="2108200" y="4878388"/>
          <p14:tracePt t="70984" x="2159000" y="4886325"/>
          <p14:tracePt t="70992" x="2227263" y="4903788"/>
          <p14:tracePt t="71000" x="2303463" y="4911725"/>
          <p14:tracePt t="71009" x="2387600" y="4919663"/>
          <p14:tracePt t="71016" x="2438400" y="4929188"/>
          <p14:tracePt t="71024" x="2506663" y="4937125"/>
          <p14:tracePt t="71032" x="2566988" y="4954588"/>
          <p14:tracePt t="71042" x="2608263" y="4954588"/>
          <p14:tracePt t="71048" x="2633663" y="4954588"/>
          <p14:tracePt t="71057" x="2660650" y="4954588"/>
          <p14:tracePt t="71064" x="2693988" y="4954588"/>
          <p14:tracePt t="71072" x="2711450" y="4962525"/>
          <p14:tracePt t="71080" x="2736850" y="4962525"/>
          <p14:tracePt t="71089" x="2762250" y="4962525"/>
          <p14:tracePt t="71096" x="2795588" y="4972050"/>
          <p14:tracePt t="71105" x="2838450" y="4979988"/>
          <p14:tracePt t="71112" x="2881313" y="4979988"/>
          <p14:tracePt t="71123" x="2914650" y="4987925"/>
          <p14:tracePt t="71128" x="2949575" y="4997450"/>
          <p14:tracePt t="71138" x="2982913" y="4997450"/>
          <p14:tracePt t="71144" x="3000375" y="4997450"/>
          <p14:tracePt t="71153" x="3025775" y="5005388"/>
          <p14:tracePt t="71161" x="3041650" y="5005388"/>
          <p14:tracePt t="71176" x="3059113" y="5013325"/>
          <p14:tracePt t="71192" x="3067050" y="5013325"/>
          <p14:tracePt t="71200" x="3094038" y="5013325"/>
          <p14:tracePt t="71208" x="3119438" y="5013325"/>
          <p14:tracePt t="71216" x="3144838" y="5030788"/>
          <p14:tracePt t="71224" x="3160713" y="5030788"/>
          <p14:tracePt t="71232" x="3186113" y="5038725"/>
          <p14:tracePt t="71240" x="3228975" y="5038725"/>
          <p14:tracePt t="71248" x="3254375" y="5048250"/>
          <p14:tracePt t="71257" x="3279775" y="5056188"/>
          <p14:tracePt t="71272" x="3322638" y="5056188"/>
          <p14:tracePt t="71280" x="3330575" y="5064125"/>
          <p14:tracePt t="71288" x="3355975" y="5064125"/>
          <p14:tracePt t="71296" x="3373438" y="5064125"/>
          <p14:tracePt t="71305" x="3390900" y="5064125"/>
          <p14:tracePt t="71312" x="3424238" y="5064125"/>
          <p14:tracePt t="71322" x="3449638" y="5064125"/>
          <p14:tracePt t="71328" x="3492500" y="5073650"/>
          <p14:tracePt t="71338" x="3517900" y="5073650"/>
          <p14:tracePt t="71345" x="3543300" y="5073650"/>
          <p14:tracePt t="71355" x="3560763" y="5073650"/>
          <p14:tracePt t="71360" x="3578225" y="5073650"/>
          <p14:tracePt t="71376" x="3586163" y="5081588"/>
          <p14:tracePt t="71593" x="3578225" y="5081588"/>
          <p14:tracePt t="71649" x="3568700" y="5081588"/>
          <p14:tracePt t="71657" x="3560763" y="5091113"/>
          <p14:tracePt t="71761" x="3552825" y="5091113"/>
          <p14:tracePt t="71777" x="3543300" y="5081588"/>
          <p14:tracePt t="71847" x="3535363" y="5081588"/>
          <p14:tracePt t="71872" x="3527425" y="5081588"/>
          <p14:tracePt t="71937" x="3517900" y="5081588"/>
          <p14:tracePt t="71945" x="3509963" y="5073650"/>
          <p14:tracePt t="71970" x="3502025" y="5064125"/>
          <p14:tracePt t="71985" x="3492500" y="5056188"/>
          <p14:tracePt t="72017" x="3484563" y="5056188"/>
          <p14:tracePt t="72233" x="3475038" y="5056188"/>
          <p14:tracePt t="72369" x="3475038" y="5048250"/>
          <p14:tracePt t="72393" x="3475038" y="5038725"/>
          <p14:tracePt t="72434" x="3484563" y="5030788"/>
          <p14:tracePt t="72449" x="3492500" y="5030788"/>
          <p14:tracePt t="72457" x="3509963" y="5030788"/>
          <p14:tracePt t="72465" x="3517900" y="5030788"/>
          <p14:tracePt t="72473" x="3535363" y="5030788"/>
          <p14:tracePt t="72488" x="3543300" y="5030788"/>
          <p14:tracePt t="72497" x="3552825" y="5030788"/>
          <p14:tracePt t="72505" x="3560763" y="5030788"/>
          <p14:tracePt t="72513" x="3568700" y="5030788"/>
          <p14:tracePt t="72530" x="3578225" y="5030788"/>
          <p14:tracePt t="72554" x="3586163" y="5030788"/>
          <p14:tracePt t="72577" x="3594100" y="5022850"/>
          <p14:tracePt t="72593" x="3603625" y="5022850"/>
          <p14:tracePt t="72601" x="3619500" y="5022850"/>
          <p14:tracePt t="72609" x="3619500" y="5013325"/>
          <p14:tracePt t="72617" x="3636963" y="5013325"/>
          <p14:tracePt t="72641" x="3654425" y="5013325"/>
          <p14:tracePt t="72649" x="3662363" y="5013325"/>
          <p14:tracePt t="72777" x="3671888" y="5013325"/>
          <p14:tracePt t="72801" x="3679825" y="5005388"/>
          <p14:tracePt t="72817" x="3687763" y="5005388"/>
          <p14:tracePt t="72825" x="3697288" y="5005388"/>
          <p14:tracePt t="72832" x="3705225" y="5005388"/>
          <p14:tracePt t="72840" x="3722688" y="5005388"/>
          <p14:tracePt t="72848" x="3730625" y="5005388"/>
          <p14:tracePt t="72856" x="3738563" y="5005388"/>
          <p14:tracePt t="72863" x="3748088" y="5005388"/>
          <p14:tracePt t="72871" x="3756025" y="5005388"/>
          <p14:tracePt t="72879" x="3763963" y="5005388"/>
          <p14:tracePt t="72887" x="3773488" y="5005388"/>
          <p14:tracePt t="72907" x="3798888" y="5005388"/>
          <p14:tracePt t="72912" x="3816350" y="5005388"/>
          <p14:tracePt t="72921" x="3841750" y="5005388"/>
          <p14:tracePt t="72938" x="3857625" y="5005388"/>
          <p14:tracePt t="72945" x="3867150" y="5005388"/>
          <p14:tracePt t="72954" x="3883025" y="5005388"/>
          <p14:tracePt t="72961" x="3900488" y="5005388"/>
          <p14:tracePt t="72971" x="3908425" y="5005388"/>
          <p14:tracePt t="72977" x="3917950" y="5005388"/>
          <p14:tracePt t="72985" x="3935413" y="5005388"/>
          <p14:tracePt t="72993" x="3960813" y="5005388"/>
          <p14:tracePt t="73001" x="3976688" y="5005388"/>
          <p14:tracePt t="73017" x="3994150" y="5005388"/>
          <p14:tracePt t="73025" x="4002088" y="5005388"/>
          <p14:tracePt t="73033" x="4019550" y="5005388"/>
          <p14:tracePt t="73041" x="4037013" y="5005388"/>
          <p14:tracePt t="73049" x="4044950" y="4997450"/>
          <p14:tracePt t="73057" x="4087813" y="4997450"/>
          <p14:tracePt t="73065" x="4113213" y="4997450"/>
          <p14:tracePt t="73073" x="4138613" y="4987925"/>
          <p14:tracePt t="73081" x="4146550" y="4987925"/>
          <p14:tracePt t="73090" x="4171950" y="4987925"/>
          <p14:tracePt t="73097" x="4189413" y="4987925"/>
          <p14:tracePt t="73104" x="4197350" y="4987925"/>
          <p14:tracePt t="73113" x="4214813" y="4987925"/>
          <p14:tracePt t="73129" x="4224338" y="4987925"/>
          <p14:tracePt t="73138" x="4232275" y="4987925"/>
          <p14:tracePt t="73145" x="4240213" y="4979988"/>
          <p14:tracePt t="73154" x="4257675" y="4979988"/>
          <p14:tracePt t="73171" x="4275138" y="4979988"/>
          <p14:tracePt t="73193" x="4283075" y="4979988"/>
          <p14:tracePt t="73201" x="4291013" y="4979988"/>
          <p14:tracePt t="73217" x="4308475" y="4979988"/>
          <p14:tracePt t="73233" x="4316413" y="4979988"/>
          <p14:tracePt t="73257" x="4325938" y="4979988"/>
          <p14:tracePt t="73265" x="4333875" y="4979988"/>
          <p14:tracePt t="73273" x="4341813" y="4979988"/>
          <p14:tracePt t="73289" x="4351338" y="4979988"/>
          <p14:tracePt t="73306" x="4359275" y="4979988"/>
          <p14:tracePt t="73626" x="4359275" y="4962525"/>
          <p14:tracePt t="73635" x="4351338" y="4962525"/>
          <p14:tracePt t="73642" x="4333875" y="4962525"/>
          <p14:tracePt t="73650" x="4325938" y="4946650"/>
          <p14:tracePt t="73658" x="4300538" y="4929188"/>
          <p14:tracePt t="73666" x="4283075" y="4929188"/>
          <p14:tracePt t="73674" x="4275138" y="4919663"/>
          <p14:tracePt t="73682" x="4265613" y="4919663"/>
          <p14:tracePt t="73698" x="4257675" y="4919663"/>
          <p14:tracePt t="73714" x="4249738" y="4919663"/>
          <p14:tracePt t="73722" x="4240213" y="4919663"/>
          <p14:tracePt t="73731" x="4232275" y="4919663"/>
          <p14:tracePt t="73746" x="4224338" y="4919663"/>
          <p14:tracePt t="73763" x="4214813" y="4919663"/>
          <p14:tracePt t="73922" x="4206875" y="4919663"/>
          <p14:tracePt t="73946" x="4206875" y="4911725"/>
          <p14:tracePt t="74032" x="4206875" y="4919663"/>
          <p14:tracePt t="74040" x="4206875" y="4946650"/>
          <p14:tracePt t="74048" x="4206875" y="4962525"/>
          <p14:tracePt t="74056" x="4206875" y="4997450"/>
          <p14:tracePt t="74065" x="4206875" y="5030788"/>
          <p14:tracePt t="74074" x="4206875" y="5081588"/>
          <p14:tracePt t="74082" x="4206875" y="5099050"/>
          <p14:tracePt t="74089" x="4206875" y="5141913"/>
          <p14:tracePt t="74106" x="4232275" y="5226050"/>
          <p14:tracePt t="74113" x="4232275" y="5260975"/>
          <p14:tracePt t="74138" x="4240213" y="5260975"/>
          <p14:tracePt t="74170" x="4257675" y="5268913"/>
          <p14:tracePt t="74394" x="4257675" y="5276850"/>
          <p14:tracePt t="74410" x="4240213" y="5286375"/>
          <p14:tracePt t="74442" x="4240213" y="5294313"/>
          <p14:tracePt t="74474" x="4214813" y="5276850"/>
          <p14:tracePt t="74483" x="4189413" y="5243513"/>
          <p14:tracePt t="74490" x="4164013" y="5218113"/>
          <p14:tracePt t="74498" x="4156075" y="5218113"/>
          <p14:tracePt t="74506" x="4214813" y="5200650"/>
          <p14:tracePt t="74515" x="4232275" y="5200650"/>
          <p14:tracePt t="74523" x="4224338" y="5192713"/>
          <p14:tracePt t="74530" x="4224338" y="5183188"/>
          <p14:tracePt t="74634" x="4214813" y="5183188"/>
          <p14:tracePt t="74770" x="4224338" y="5175250"/>
          <p14:tracePt t="74778" x="4240213" y="5157788"/>
          <p14:tracePt t="74787" x="4257675" y="5132388"/>
          <p14:tracePt t="74795" x="4275138" y="5106988"/>
          <p14:tracePt t="74804" x="4275138" y="5099050"/>
          <p14:tracePt t="74810" x="4283075" y="5081588"/>
          <p14:tracePt t="74819" x="4291013" y="5073650"/>
          <p14:tracePt t="74828" x="4308475" y="5064125"/>
          <p14:tracePt t="74834" x="4316413" y="5056188"/>
          <p14:tracePt t="74842" x="4325938" y="5048250"/>
          <p14:tracePt t="74850" x="4333875" y="5038725"/>
          <p14:tracePt t="74874" x="4351338" y="5005388"/>
          <p14:tracePt t="74892" x="4351338" y="4997450"/>
          <p14:tracePt t="74898" x="4351338" y="4987925"/>
          <p14:tracePt t="74906" x="4351338" y="4979988"/>
          <p14:tracePt t="74915" x="4351338" y="4972050"/>
          <p14:tracePt t="74946" x="4351338" y="4962525"/>
          <p14:tracePt t="74954" x="4359275" y="4954588"/>
          <p14:tracePt t="74970" x="4368800" y="4946650"/>
          <p14:tracePt t="74978" x="4376738" y="4919663"/>
          <p14:tracePt t="74985" x="4384675" y="4919663"/>
          <p14:tracePt t="74992" x="4402138" y="4903788"/>
          <p14:tracePt t="75001" x="4445000" y="4903788"/>
          <p14:tracePt t="75016" x="4460875" y="4903788"/>
          <p14:tracePt t="75024" x="4486275" y="4903788"/>
          <p14:tracePt t="75032" x="4503738" y="4903788"/>
          <p14:tracePt t="75040" x="4521200" y="4903788"/>
          <p14:tracePt t="75048" x="4538663" y="4903788"/>
          <p14:tracePt t="75057" x="4572000" y="4903788"/>
          <p14:tracePt t="75065" x="4579938" y="4894263"/>
          <p14:tracePt t="75073" x="4597400" y="4886325"/>
          <p14:tracePt t="75081" x="4622800" y="4886325"/>
          <p14:tracePt t="75090" x="4640263" y="4886325"/>
          <p14:tracePt t="75098" x="4657725" y="4878388"/>
          <p14:tracePt t="75107" x="4683125" y="4878388"/>
          <p14:tracePt t="75115" x="4691063" y="4878388"/>
          <p14:tracePt t="75130" x="4699000" y="4878388"/>
          <p14:tracePt t="75139" x="4708525" y="4878388"/>
          <p14:tracePt t="75171" x="4716463" y="4878388"/>
          <p14:tracePt t="75178" x="4716463" y="4868863"/>
          <p14:tracePt t="75188" x="4724400" y="4860925"/>
          <p14:tracePt t="75204" x="4733925" y="4860925"/>
          <p14:tracePt t="75210" x="4733925" y="4852988"/>
          <p14:tracePt t="75219" x="4741863" y="4852988"/>
          <p14:tracePt t="75226" x="4759325" y="4843463"/>
          <p14:tracePt t="75235" x="4759325" y="4835525"/>
          <p14:tracePt t="75331" x="4767263" y="4835525"/>
          <p14:tracePt t="75346" x="4775200" y="4835525"/>
          <p14:tracePt t="75362" x="4784725" y="4843463"/>
          <p14:tracePt t="75772" x="4792663" y="4852988"/>
          <p14:tracePt t="75811" x="4802188" y="4852988"/>
          <p14:tracePt t="75835" x="4810125" y="4852988"/>
          <p14:tracePt t="76034" x="4818063" y="4852988"/>
          <p14:tracePt t="76051" x="4827588" y="4852988"/>
          <p14:tracePt t="76075" x="4827588" y="4860925"/>
          <p14:tracePt t="76091" x="4827588" y="4878388"/>
          <p14:tracePt t="76099" x="4835525" y="4878388"/>
          <p14:tracePt t="76115" x="4835525" y="4886325"/>
          <p14:tracePt t="76123" x="4835525" y="4894263"/>
          <p14:tracePt t="76139" x="4860925" y="4911725"/>
          <p14:tracePt t="76147" x="4886325" y="4962525"/>
          <p14:tracePt t="76156" x="4929188" y="5005388"/>
          <p14:tracePt t="76163" x="4962525" y="5056188"/>
          <p14:tracePt t="76171" x="4987925" y="5064125"/>
          <p14:tracePt t="76179" x="5056188" y="5106988"/>
          <p14:tracePt t="76187" x="5081588" y="5157788"/>
          <p14:tracePt t="76204" x="5081588" y="5167313"/>
          <p14:tracePt t="76275" x="5099050" y="5167313"/>
          <p14:tracePt t="76291" x="5099050" y="5157788"/>
          <p14:tracePt t="76595" x="5099050" y="5149850"/>
          <p14:tracePt t="76603" x="5081588" y="5149850"/>
          <p14:tracePt t="76619" x="5064125" y="5141913"/>
          <p14:tracePt t="76627" x="5064125" y="5132388"/>
          <p14:tracePt t="76652" x="5056188" y="5124450"/>
          <p14:tracePt t="76659" x="5048250" y="5116513"/>
          <p14:tracePt t="76667" x="5022850" y="5106988"/>
          <p14:tracePt t="76683" x="5013325" y="5099050"/>
          <p14:tracePt t="76707" x="5005388" y="5091113"/>
          <p14:tracePt t="76715" x="4987925" y="5073650"/>
          <p14:tracePt t="76723" x="4962525" y="5064125"/>
          <p14:tracePt t="76731" x="4937125" y="5048250"/>
          <p14:tracePt t="76741" x="4919663" y="5038725"/>
          <p14:tracePt t="76747" x="4894263" y="5013325"/>
          <p14:tracePt t="76757" x="4827588" y="4979988"/>
          <p14:tracePt t="76763" x="4775200" y="4954588"/>
          <p14:tracePt t="76770" x="4759325" y="4937125"/>
          <p14:tracePt t="76779" x="4733925" y="4937125"/>
          <p14:tracePt t="76786" x="4716463" y="4937125"/>
          <p14:tracePt t="76795" x="4708525" y="4937125"/>
          <p14:tracePt t="76867" x="4699000" y="4937125"/>
          <p14:tracePt t="76876" x="4691063" y="4937125"/>
          <p14:tracePt t="76883" x="4683125" y="4937125"/>
          <p14:tracePt t="76891" x="4665663" y="4937125"/>
          <p14:tracePt t="76907" x="4648200" y="4929188"/>
          <p14:tracePt t="76915" x="4640263" y="4929188"/>
          <p14:tracePt t="76923" x="4630738" y="4919663"/>
          <p14:tracePt t="76931" x="4614863" y="4911725"/>
          <p14:tracePt t="76939" x="4597400" y="4903788"/>
          <p14:tracePt t="76947" x="4572000" y="4894263"/>
          <p14:tracePt t="76955" x="4546600" y="4894263"/>
          <p14:tracePt t="76963" x="4513263" y="4886325"/>
          <p14:tracePt t="76970" x="4470400" y="4886325"/>
          <p14:tracePt t="76979" x="4394200" y="4878388"/>
          <p14:tracePt t="76986" x="4333875" y="4878388"/>
          <p14:tracePt t="76993" x="4249738" y="4878388"/>
          <p14:tracePt t="77001" x="4181475" y="4868863"/>
          <p14:tracePt t="77009" x="4105275" y="4852988"/>
          <p14:tracePt t="77018" x="4019550" y="4843463"/>
          <p14:tracePt t="77025" x="3960813" y="4835525"/>
          <p14:tracePt t="77033" x="3900488" y="4827588"/>
          <p14:tracePt t="77041" x="3824288" y="4818063"/>
          <p14:tracePt t="77049" x="3781425" y="4810125"/>
          <p14:tracePt t="77057" x="3705225" y="4792663"/>
          <p14:tracePt t="77067" x="3679825" y="4792663"/>
          <p14:tracePt t="77075" x="3646488" y="4792663"/>
          <p14:tracePt t="77083" x="3603625" y="4784725"/>
          <p14:tracePt t="77090" x="3552825" y="4767263"/>
          <p14:tracePt t="77098" x="3517900" y="4759325"/>
          <p14:tracePt t="77107" x="3492500" y="4759325"/>
          <p14:tracePt t="77114" x="3475038" y="4749800"/>
          <p14:tracePt t="77123" x="3459163" y="4749800"/>
          <p14:tracePt t="77130" x="3424238" y="4741863"/>
          <p14:tracePt t="77139" x="3416300" y="4741863"/>
          <p14:tracePt t="77146" x="3390900" y="4741863"/>
          <p14:tracePt t="77155" x="3373438" y="4741863"/>
          <p14:tracePt t="77162" x="3348038" y="4741863"/>
          <p14:tracePt t="77171" x="3289300" y="4741863"/>
          <p14:tracePt t="77178" x="3246438" y="4741863"/>
          <p14:tracePt t="77186" x="3228975" y="4741863"/>
          <p14:tracePt t="77194" x="3186113" y="4741863"/>
          <p14:tracePt t="77203" x="3135313" y="4741863"/>
          <p14:tracePt t="77211" x="3109913" y="4733925"/>
          <p14:tracePt t="77219" x="3094038" y="4733925"/>
          <p14:tracePt t="77226" x="3076575" y="4724400"/>
          <p14:tracePt t="77243" x="3051175" y="4724400"/>
          <p14:tracePt t="77252" x="3016250" y="4724400"/>
          <p14:tracePt t="77259" x="2990850" y="4724400"/>
          <p14:tracePt t="77267" x="2957513" y="4724400"/>
          <p14:tracePt t="77276" x="2914650" y="4724400"/>
          <p14:tracePt t="77283" x="2871788" y="4724400"/>
          <p14:tracePt t="77291" x="2813050" y="4716463"/>
          <p14:tracePt t="77299" x="2778125" y="4708525"/>
          <p14:tracePt t="77307" x="2719388" y="4708525"/>
          <p14:tracePt t="77315" x="2660650" y="4708525"/>
          <p14:tracePt t="77323" x="2617788" y="4699000"/>
          <p14:tracePt t="77331" x="2557463" y="4699000"/>
          <p14:tracePt t="77339" x="2524125" y="4691063"/>
          <p14:tracePt t="77347" x="2498725" y="4691063"/>
          <p14:tracePt t="77356" x="2438400" y="4691063"/>
          <p14:tracePt t="77363" x="2371725" y="4691063"/>
          <p14:tracePt t="77372" x="2293938" y="4691063"/>
          <p14:tracePt t="77379" x="2209800" y="4691063"/>
          <p14:tracePt t="77387" x="2124075" y="4691063"/>
          <p14:tracePt t="77395" x="2030413" y="4691063"/>
          <p14:tracePt t="77404" x="1954213" y="4691063"/>
          <p14:tracePt t="77411" x="1860550" y="4691063"/>
          <p14:tracePt t="77420" x="1776413" y="4691063"/>
          <p14:tracePt t="77427" x="1690688" y="4691063"/>
          <p14:tracePt t="77437" x="1589088" y="4691063"/>
          <p14:tracePt t="77443" x="1477963" y="4691063"/>
          <p14:tracePt t="77451" x="1360488" y="4691063"/>
          <p14:tracePt t="77459" x="1231900" y="4691063"/>
          <p14:tracePt t="77467" x="1138238" y="4691063"/>
          <p14:tracePt t="77475" x="1011238" y="4683125"/>
          <p14:tracePt t="77484" x="884238" y="4657725"/>
          <p14:tracePt t="77491" x="781050" y="4648200"/>
          <p14:tracePt t="77501" x="654050" y="4622800"/>
          <p14:tracePt t="77508" x="552450" y="4589463"/>
          <p14:tracePt t="77515" x="476250" y="4579938"/>
          <p14:tracePt t="77523" x="400050" y="4554538"/>
          <p14:tracePt t="77531" x="331788" y="4546600"/>
          <p14:tracePt t="77540" x="280988" y="4546600"/>
          <p14:tracePt t="77547" x="230188" y="4546600"/>
          <p14:tracePt t="77556" x="169863" y="4546600"/>
          <p14:tracePt t="77564" x="111125" y="4546600"/>
          <p14:tracePt t="77570" x="68263" y="4546600"/>
          <p14:tracePt t="77579" x="25400" y="4546600"/>
          <p14:tracePt t="77997" x="93663" y="4843463"/>
          <p14:tracePt t="78004" x="119063" y="4852988"/>
          <p14:tracePt t="78013" x="195263" y="4860925"/>
          <p14:tracePt t="78019" x="238125" y="4868863"/>
          <p14:tracePt t="78028" x="271463" y="4878388"/>
          <p14:tracePt t="78037" x="347663" y="4894263"/>
          <p14:tracePt t="78044" x="390525" y="4894263"/>
          <p14:tracePt t="78053" x="425450" y="4903788"/>
          <p14:tracePt t="78059" x="466725" y="4903788"/>
          <p14:tracePt t="78067" x="544513" y="4919663"/>
          <p14:tracePt t="78075" x="585788" y="4929188"/>
          <p14:tracePt t="78083" x="663575" y="4954588"/>
          <p14:tracePt t="78091" x="704850" y="4954588"/>
          <p14:tracePt t="78098" x="755650" y="4962525"/>
          <p14:tracePt t="78106" x="823913" y="4962525"/>
          <p14:tracePt t="78114" x="884238" y="4972050"/>
          <p14:tracePt t="78124" x="917575" y="4972050"/>
          <p14:tracePt t="78132" x="985838" y="4979988"/>
          <p14:tracePt t="78140" x="1011238" y="4979988"/>
          <p14:tracePt t="78148" x="1044575" y="4979988"/>
          <p14:tracePt t="78155" x="1087438" y="4987925"/>
          <p14:tracePt t="78164" x="1122363" y="5005388"/>
          <p14:tracePt t="78172" x="1181100" y="5005388"/>
          <p14:tracePt t="78180" x="1198563" y="5013325"/>
          <p14:tracePt t="78187" x="1231900" y="5022850"/>
          <p14:tracePt t="78196" x="1241425" y="5022850"/>
          <p14:tracePt t="78203" x="1274763" y="5022850"/>
          <p14:tracePt t="78212" x="1292225" y="5030788"/>
          <p14:tracePt t="78220" x="1317625" y="5030788"/>
          <p14:tracePt t="78228" x="1333500" y="5038725"/>
          <p14:tracePt t="78237" x="1360488" y="5038725"/>
          <p14:tracePt t="78244" x="1385888" y="5048250"/>
          <p14:tracePt t="78253" x="1401763" y="5048250"/>
          <p14:tracePt t="78260" x="1419225" y="5048250"/>
          <p14:tracePt t="78271" x="1444625" y="5048250"/>
          <p14:tracePt t="78276" x="1452563" y="5048250"/>
          <p14:tracePt t="78284" x="1470025" y="5048250"/>
          <p14:tracePt t="78292" x="1504950" y="5056188"/>
          <p14:tracePt t="78301" x="1520825" y="5056188"/>
          <p14:tracePt t="78308" x="1546225" y="5056188"/>
          <p14:tracePt t="78316" x="1563688" y="5064125"/>
          <p14:tracePt t="78324" x="1571625" y="5064125"/>
          <p14:tracePt t="78332" x="1589088" y="5064125"/>
          <p14:tracePt t="78348" x="1606550" y="5064125"/>
          <p14:tracePt t="78355" x="1614488" y="5073650"/>
          <p14:tracePt t="78364" x="1622425" y="5073650"/>
          <p14:tracePt t="78372" x="1631950" y="5073650"/>
          <p14:tracePt t="78388" x="1639888" y="5073650"/>
          <p14:tracePt t="78396" x="1649413" y="5073650"/>
          <p14:tracePt t="78403" x="1657350" y="5073650"/>
          <p14:tracePt t="78428" x="1665288" y="5073650"/>
          <p14:tracePt t="78452" x="1674813" y="5073650"/>
          <p14:tracePt t="78476" x="1674813" y="5081588"/>
          <p14:tracePt t="78548" x="1682750" y="5081588"/>
          <p14:tracePt t="78556" x="1690688" y="5091113"/>
          <p14:tracePt t="78628" x="1700213" y="5091113"/>
          <p14:tracePt t="78660" x="1708150" y="5091113"/>
          <p14:tracePt t="78676" x="1716088" y="5091113"/>
          <p14:tracePt t="78701" x="1725613" y="5091113"/>
          <p14:tracePt t="78724" x="1733550" y="5091113"/>
          <p14:tracePt t="78740" x="1741488" y="5091113"/>
          <p14:tracePt t="78940" x="1751013" y="5081588"/>
          <p14:tracePt t="78972" x="1758950" y="5081588"/>
          <p14:tracePt t="79020" x="1766888" y="5081588"/>
          <p14:tracePt t="79085" x="1776413" y="5081588"/>
          <p14:tracePt t="79108" x="1784350" y="5081588"/>
          <p14:tracePt t="79236" x="1784350" y="5073650"/>
          <p14:tracePt t="79253" x="1793875" y="5073650"/>
          <p14:tracePt t="79260" x="1801813" y="5073650"/>
          <p14:tracePt t="79276" x="1809750" y="5073650"/>
          <p14:tracePt t="79285" x="1819275" y="5073650"/>
          <p14:tracePt t="79301" x="1835150" y="5064125"/>
          <p14:tracePt t="79316" x="1860550" y="5056188"/>
          <p14:tracePt t="79549" x="1878013" y="5056188"/>
          <p14:tracePt t="79556" x="1885950" y="5056188"/>
          <p14:tracePt t="79564" x="1895475" y="5056188"/>
          <p14:tracePt t="79572" x="1911350" y="5081588"/>
          <p14:tracePt t="79580" x="1928813" y="5116513"/>
          <p14:tracePt t="79587" x="1938338" y="5183188"/>
          <p14:tracePt t="79597" x="1979613" y="5251450"/>
          <p14:tracePt t="79606" x="2030413" y="5302250"/>
          <p14:tracePt t="79613" x="2090738" y="5380038"/>
          <p14:tracePt t="79622" x="2159000" y="5472113"/>
          <p14:tracePt t="79629" x="2184400" y="5514975"/>
          <p14:tracePt t="79661" x="2192338" y="5532438"/>
          <p14:tracePt t="79670" x="2217738" y="5557838"/>
          <p14:tracePt t="79677" x="2252663" y="5583238"/>
          <p14:tracePt t="79687" x="2260600" y="5608638"/>
          <p14:tracePt t="79693" x="2278063" y="5626100"/>
          <p14:tracePt t="79703" x="2286000" y="5694363"/>
          <p14:tracePt t="79709" x="2319338" y="5634038"/>
          <p14:tracePt t="79718" x="2286000" y="5634038"/>
          <p14:tracePt t="79727" x="2286000" y="5641975"/>
          <p14:tracePt t="80115" x="2286000" y="5626100"/>
          <p14:tracePt t="80123" x="2278063" y="5600700"/>
          <p14:tracePt t="80131" x="2278063" y="5591175"/>
          <p14:tracePt t="80139" x="2268538" y="5583238"/>
          <p14:tracePt t="80147" x="2252663" y="5565775"/>
          <p14:tracePt t="80155" x="2235200" y="5549900"/>
          <p14:tracePt t="80164" x="2200275" y="5524500"/>
          <p14:tracePt t="80172" x="2192338" y="5514975"/>
          <p14:tracePt t="80189" x="2174875" y="5507038"/>
          <p14:tracePt t="80197" x="2166938" y="5507038"/>
          <p14:tracePt t="80206" x="2159000" y="5497513"/>
          <p14:tracePt t="80213" x="2149475" y="5489575"/>
          <p14:tracePt t="80223" x="2141538" y="5481638"/>
          <p14:tracePt t="80229" x="2108200" y="5472113"/>
          <p14:tracePt t="80236" x="2098675" y="5464175"/>
          <p14:tracePt t="80245" x="2073275" y="5446713"/>
          <p14:tracePt t="80253" x="2065338" y="5446713"/>
          <p14:tracePt t="80261" x="2047875" y="5430838"/>
          <p14:tracePt t="80269" x="2030413" y="5405438"/>
          <p14:tracePt t="80277" x="2022475" y="5387975"/>
          <p14:tracePt t="80287" x="1997075" y="5370513"/>
          <p14:tracePt t="80293" x="1946275" y="5353050"/>
          <p14:tracePt t="80303" x="1911350" y="5327650"/>
          <p14:tracePt t="80309" x="1860550" y="5286375"/>
          <p14:tracePt t="80317" x="1809750" y="5251450"/>
          <p14:tracePt t="80327" x="1758950" y="5218113"/>
          <p14:tracePt t="80333" x="1733550" y="5200650"/>
          <p14:tracePt t="80343" x="1690688" y="5167313"/>
          <p14:tracePt t="80349" x="1639888" y="5124450"/>
          <p14:tracePt t="80357" x="1555750" y="5048250"/>
          <p14:tracePt t="80365" x="1477963" y="4954588"/>
          <p14:tracePt t="80375" x="1393825" y="4835525"/>
          <p14:tracePt t="80381" x="1308100" y="4716463"/>
          <p14:tracePt t="80390" x="1198563" y="4589463"/>
          <p14:tracePt t="80397" x="1104900" y="4445000"/>
          <p14:tracePt t="80406" x="968375" y="4308475"/>
          <p14:tracePt t="80413" x="849313" y="4181475"/>
          <p14:tracePt t="80422" x="688975" y="4027488"/>
          <p14:tracePt t="80429" x="544513" y="3875088"/>
          <p14:tracePt t="80437" x="450850" y="3748088"/>
          <p14:tracePt t="80445" x="365125" y="3654425"/>
          <p14:tracePt t="80453" x="296863" y="3560763"/>
          <p14:tracePt t="80461" x="238125" y="3484563"/>
          <p14:tracePt t="80470" x="195263" y="3390900"/>
          <p14:tracePt t="80477" x="111125" y="3297238"/>
          <p14:tracePt t="80487" x="42863" y="31956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0" y="1165872"/>
            <a:ext cx="9144000" cy="36029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b="1" dirty="0">
                <a:solidFill>
                  <a:schemeClr val="dk1"/>
                </a:solidFill>
                <a:cs typeface="Calibri"/>
                <a:sym typeface="Calibri"/>
              </a:rPr>
              <a:t>毎日の歩くことに対してゲームを導入します。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Lv1</a:t>
            </a:r>
            <a:r>
              <a:rPr lang="ja-JP" altLang="en-US" b="1" dirty="0">
                <a:solidFill>
                  <a:schemeClr val="dk1"/>
                </a:solidFill>
                <a:cs typeface="Calibri"/>
                <a:sym typeface="Calibri"/>
              </a:rPr>
              <a:t>：たくさん歩いてポイントを得よう！</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毎日の歩数の</a:t>
            </a:r>
            <a:r>
              <a:rPr lang="en-US" altLang="ja-JP" dirty="0">
                <a:solidFill>
                  <a:schemeClr val="dk1"/>
                </a:solidFill>
                <a:cs typeface="Calibri"/>
                <a:sym typeface="Calibri"/>
              </a:rPr>
              <a:t>1/5</a:t>
            </a:r>
            <a:r>
              <a:rPr lang="ja-JP" altLang="en-US" dirty="0">
                <a:solidFill>
                  <a:schemeClr val="dk1"/>
                </a:solidFill>
                <a:cs typeface="Calibri"/>
                <a:sym typeface="Calibri"/>
              </a:rPr>
              <a:t>がゲームポイントとして獲得できる（</a:t>
            </a:r>
            <a:r>
              <a:rPr lang="en-US" altLang="ja-JP" dirty="0">
                <a:solidFill>
                  <a:schemeClr val="dk1"/>
                </a:solidFill>
                <a:cs typeface="Calibri"/>
                <a:sym typeface="Calibri"/>
              </a:rPr>
              <a:t>10000</a:t>
            </a:r>
            <a:r>
              <a:rPr lang="ja-JP" altLang="en-US" dirty="0">
                <a:solidFill>
                  <a:schemeClr val="dk1"/>
                </a:solidFill>
                <a:cs typeface="Calibri"/>
                <a:sym typeface="Calibri"/>
              </a:rPr>
              <a:t>歩で</a:t>
            </a:r>
            <a:r>
              <a:rPr lang="en-US" altLang="ja-JP" dirty="0">
                <a:solidFill>
                  <a:schemeClr val="dk1"/>
                </a:solidFill>
                <a:cs typeface="Calibri"/>
                <a:sym typeface="Calibri"/>
              </a:rPr>
              <a:t>2000Pt</a:t>
            </a:r>
            <a:r>
              <a:rPr lang="ja-JP" altLang="en-US" dirty="0">
                <a:solidFill>
                  <a:schemeClr val="dk1"/>
                </a:solidFill>
                <a:cs typeface="Calibri"/>
                <a:sym typeface="Calibri"/>
              </a:rPr>
              <a:t>）</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Lv2</a:t>
            </a:r>
            <a:r>
              <a:rPr lang="ja-JP" altLang="en-US" b="1" dirty="0">
                <a:solidFill>
                  <a:schemeClr val="dk1"/>
                </a:solidFill>
                <a:cs typeface="Calibri"/>
                <a:sym typeface="Calibri"/>
              </a:rPr>
              <a:t>：賭けた人が普段よりも多く歩けば賭け成功としてポイントがもらえます。</a:t>
            </a:r>
            <a:endParaRPr lang="en-US" altLang="ja-JP" b="1" dirty="0">
              <a:solidFill>
                <a:schemeClr val="dk1"/>
              </a:solidFill>
              <a:cs typeface="Calibri"/>
              <a:sym typeface="Calibri"/>
            </a:endParaRPr>
          </a:p>
          <a:p>
            <a:pPr>
              <a:buClr>
                <a:srgbClr val="000000"/>
              </a:buClr>
              <a:buSzPts val="1800"/>
            </a:pPr>
            <a:r>
              <a:rPr lang="en-US" altLang="ja-JP" dirty="0">
                <a:solidFill>
                  <a:schemeClr val="dk1"/>
                </a:solidFill>
                <a:cs typeface="Calibri"/>
                <a:sym typeface="Calibri"/>
              </a:rPr>
              <a:t>(1)</a:t>
            </a:r>
            <a:r>
              <a:rPr lang="ja-JP" altLang="en-US" dirty="0">
                <a:solidFill>
                  <a:schemeClr val="dk1"/>
                </a:solidFill>
                <a:cs typeface="Calibri"/>
                <a:sym typeface="Calibri"/>
              </a:rPr>
              <a:t>前日に賭け対象・賭けポイントを選択する。オッズは歩数による獲得ポイントによって変動している。</a:t>
            </a:r>
            <a:r>
              <a:rPr lang="en-US" altLang="ja-JP" dirty="0">
                <a:solidFill>
                  <a:schemeClr val="dk1"/>
                </a:solidFill>
                <a:cs typeface="Calibri"/>
                <a:sym typeface="Calibri"/>
              </a:rPr>
              <a:t>(2)</a:t>
            </a:r>
            <a:r>
              <a:rPr lang="ja-JP" altLang="en-US" dirty="0">
                <a:solidFill>
                  <a:schemeClr val="dk1"/>
                </a:solidFill>
                <a:cs typeface="Calibri"/>
                <a:sym typeface="Calibri"/>
              </a:rPr>
              <a:t>賭け対象の歩数がその人の歩数平均に上回っていれば賭け成功で、オッズ・賭けポイントに応じてゲームポイントがもらえる。失敗したら没収となる。</a:t>
            </a:r>
          </a:p>
          <a:p>
            <a:pPr>
              <a:buClr>
                <a:srgbClr val="000000"/>
              </a:buClr>
              <a:buSzPts val="1800"/>
            </a:pPr>
            <a:endParaRPr lang="ja-JP" altLang="en-US" dirty="0">
              <a:solidFill>
                <a:schemeClr val="dk1"/>
              </a:solidFill>
              <a:cs typeface="Calibri"/>
              <a:sym typeface="Calibri"/>
            </a:endParaRPr>
          </a:p>
        </p:txBody>
      </p:sp>
      <p:grpSp>
        <p:nvGrpSpPr>
          <p:cNvPr id="2" name="グループ化 1">
            <a:extLst>
              <a:ext uri="{FF2B5EF4-FFF2-40B4-BE49-F238E27FC236}">
                <a16:creationId xmlns:a16="http://schemas.microsoft.com/office/drawing/2014/main" id="{8A2E5B75-12CC-4941-B5BE-B3036B2651CB}"/>
              </a:ext>
            </a:extLst>
          </p:cNvPr>
          <p:cNvGrpSpPr/>
          <p:nvPr/>
        </p:nvGrpSpPr>
        <p:grpSpPr>
          <a:xfrm>
            <a:off x="2771936" y="2325162"/>
            <a:ext cx="2195469" cy="823798"/>
            <a:chOff x="-34578" y="4303798"/>
            <a:chExt cx="1744748" cy="712686"/>
          </a:xfrm>
        </p:grpSpPr>
        <p:sp>
          <p:nvSpPr>
            <p:cNvPr id="8" name="Google Shape;193;p5">
              <a:extLst>
                <a:ext uri="{FF2B5EF4-FFF2-40B4-BE49-F238E27FC236}">
                  <a16:creationId xmlns:a16="http://schemas.microsoft.com/office/drawing/2014/main" id="{7E5613D6-3DDD-4E6D-AD57-797E9F416ABA}"/>
                </a:ext>
              </a:extLst>
            </p:cNvPr>
            <p:cNvSpPr/>
            <p:nvPr/>
          </p:nvSpPr>
          <p:spPr>
            <a:xfrm rot="16200000">
              <a:off x="1318810" y="4467660"/>
              <a:ext cx="436645" cy="346074"/>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9" name="Google Shape;197;p5">
              <a:extLst>
                <a:ext uri="{FF2B5EF4-FFF2-40B4-BE49-F238E27FC236}">
                  <a16:creationId xmlns:a16="http://schemas.microsoft.com/office/drawing/2014/main" id="{650CCAFC-7BED-47FD-8B95-397E61B60E3D}"/>
                </a:ext>
              </a:extLst>
            </p:cNvPr>
            <p:cNvGrpSpPr/>
            <p:nvPr/>
          </p:nvGrpSpPr>
          <p:grpSpPr>
            <a:xfrm>
              <a:off x="-34578" y="4303798"/>
              <a:ext cx="425887" cy="712686"/>
              <a:chOff x="736979" y="3096285"/>
              <a:chExt cx="805217" cy="1255871"/>
            </a:xfrm>
          </p:grpSpPr>
          <p:grpSp>
            <p:nvGrpSpPr>
              <p:cNvPr id="28" name="Google Shape;198;p5">
                <a:extLst>
                  <a:ext uri="{FF2B5EF4-FFF2-40B4-BE49-F238E27FC236}">
                    <a16:creationId xmlns:a16="http://schemas.microsoft.com/office/drawing/2014/main" id="{EB237A66-1A0A-4762-90F0-49F768DEAD65}"/>
                  </a:ext>
                </a:extLst>
              </p:cNvPr>
              <p:cNvGrpSpPr/>
              <p:nvPr/>
            </p:nvGrpSpPr>
            <p:grpSpPr>
              <a:xfrm>
                <a:off x="736979" y="3096285"/>
                <a:ext cx="805217" cy="1255871"/>
                <a:chOff x="5693392" y="3295657"/>
                <a:chExt cx="805217" cy="1255871"/>
              </a:xfrm>
            </p:grpSpPr>
            <p:sp>
              <p:nvSpPr>
                <p:cNvPr id="30" name="Google Shape;199;p5">
                  <a:extLst>
                    <a:ext uri="{FF2B5EF4-FFF2-40B4-BE49-F238E27FC236}">
                      <a16:creationId xmlns:a16="http://schemas.microsoft.com/office/drawing/2014/main" id="{9BA67EA6-077E-4426-8193-BBF150748984}"/>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1" name="Google Shape;200;p5">
                  <a:extLst>
                    <a:ext uri="{FF2B5EF4-FFF2-40B4-BE49-F238E27FC236}">
                      <a16:creationId xmlns:a16="http://schemas.microsoft.com/office/drawing/2014/main" id="{9F4A87CC-C78C-4FAD-B06C-8063DD8187BA}"/>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9" name="Google Shape;201;p5">
                <a:extLst>
                  <a:ext uri="{FF2B5EF4-FFF2-40B4-BE49-F238E27FC236}">
                    <a16:creationId xmlns:a16="http://schemas.microsoft.com/office/drawing/2014/main" id="{EA00DC76-21F0-4840-8EBC-2ECF948A1A0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000" b="1">
                    <a:solidFill>
                      <a:srgbClr val="000000"/>
                    </a:solidFill>
                    <a:latin typeface="Calibri"/>
                    <a:ea typeface="Calibri"/>
                    <a:cs typeface="Calibri"/>
                    <a:sym typeface="Calibri"/>
                  </a:rPr>
                  <a:t>A</a:t>
                </a:r>
                <a:endParaRPr sz="2000" b="1">
                  <a:solidFill>
                    <a:srgbClr val="000000"/>
                  </a:solidFill>
                  <a:latin typeface="Calibri"/>
                  <a:ea typeface="Calibri"/>
                  <a:cs typeface="Calibri"/>
                  <a:sym typeface="Calibri"/>
                </a:endParaRPr>
              </a:p>
            </p:txBody>
          </p:sp>
        </p:grpSp>
        <p:sp>
          <p:nvSpPr>
            <p:cNvPr id="32" name="Google Shape;195;p5">
              <a:extLst>
                <a:ext uri="{FF2B5EF4-FFF2-40B4-BE49-F238E27FC236}">
                  <a16:creationId xmlns:a16="http://schemas.microsoft.com/office/drawing/2014/main" id="{1B243F03-5236-4E76-ABA1-2443DD82D9F9}"/>
                </a:ext>
              </a:extLst>
            </p:cNvPr>
            <p:cNvSpPr txBox="1"/>
            <p:nvPr/>
          </p:nvSpPr>
          <p:spPr>
            <a:xfrm>
              <a:off x="351402" y="4359753"/>
              <a:ext cx="1301055" cy="64629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10000</a:t>
              </a:r>
              <a:r>
                <a:rPr lang="ja-JP" altLang="en-US" dirty="0">
                  <a:solidFill>
                    <a:schemeClr val="dk1"/>
                  </a:solidFill>
                  <a:latin typeface="Calibri"/>
                  <a:ea typeface="Calibri"/>
                  <a:cs typeface="Calibri"/>
                  <a:sym typeface="Calibri"/>
                </a:rPr>
                <a:t>歩数</a:t>
              </a:r>
              <a:endParaRPr lang="en-US" altLang="ja-JP" dirty="0">
                <a:solidFill>
                  <a:schemeClr val="dk1"/>
                </a:solidFill>
                <a:latin typeface="Calibri"/>
                <a:ea typeface="Calibri"/>
                <a:cs typeface="Calibri"/>
                <a:sym typeface="Calibri"/>
              </a:endParaRPr>
            </a:p>
            <a:p>
              <a:pPr>
                <a:buClr>
                  <a:srgbClr val="000000"/>
                </a:buClr>
                <a:buSzPts val="1800"/>
              </a:pP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獲得</a:t>
              </a:r>
              <a:endParaRPr lang="en-US" altLang="ja-JP" dirty="0">
                <a:solidFill>
                  <a:schemeClr val="dk1"/>
                </a:solidFill>
                <a:latin typeface="Calibri"/>
                <a:ea typeface="Calibri"/>
                <a:cs typeface="Calibri"/>
                <a:sym typeface="Calibri"/>
              </a:endParaRPr>
            </a:p>
          </p:txBody>
        </p:sp>
      </p:grpSp>
      <p:grpSp>
        <p:nvGrpSpPr>
          <p:cNvPr id="7" name="グループ化 6">
            <a:extLst>
              <a:ext uri="{FF2B5EF4-FFF2-40B4-BE49-F238E27FC236}">
                <a16:creationId xmlns:a16="http://schemas.microsoft.com/office/drawing/2014/main" id="{E964045A-1227-4022-960F-9EF8610093C3}"/>
              </a:ext>
            </a:extLst>
          </p:cNvPr>
          <p:cNvGrpSpPr/>
          <p:nvPr/>
        </p:nvGrpSpPr>
        <p:grpSpPr>
          <a:xfrm>
            <a:off x="1264577" y="5323464"/>
            <a:ext cx="6970177" cy="1254369"/>
            <a:chOff x="415681" y="5215469"/>
            <a:chExt cx="6970177" cy="1254369"/>
          </a:xfrm>
        </p:grpSpPr>
        <p:sp>
          <p:nvSpPr>
            <p:cNvPr id="34" name="Google Shape;202;p5">
              <a:extLst>
                <a:ext uri="{FF2B5EF4-FFF2-40B4-BE49-F238E27FC236}">
                  <a16:creationId xmlns:a16="http://schemas.microsoft.com/office/drawing/2014/main" id="{CD22D85D-5BFC-47D7-8171-92BEDE860602}"/>
                </a:ext>
              </a:extLst>
            </p:cNvPr>
            <p:cNvSpPr/>
            <p:nvPr/>
          </p:nvSpPr>
          <p:spPr>
            <a:xfrm>
              <a:off x="1296986" y="5772562"/>
              <a:ext cx="813584"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5" name="Google Shape;203;p5">
              <a:extLst>
                <a:ext uri="{FF2B5EF4-FFF2-40B4-BE49-F238E27FC236}">
                  <a16:creationId xmlns:a16="http://schemas.microsoft.com/office/drawing/2014/main" id="{62E34EDD-B808-4948-8767-0F7EB1FCAD44}"/>
                </a:ext>
              </a:extLst>
            </p:cNvPr>
            <p:cNvSpPr/>
            <p:nvPr/>
          </p:nvSpPr>
          <p:spPr>
            <a:xfrm rot="10800000">
              <a:off x="1290963" y="6038557"/>
              <a:ext cx="813583" cy="235631"/>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36" name="Google Shape;204;p5">
              <a:extLst>
                <a:ext uri="{FF2B5EF4-FFF2-40B4-BE49-F238E27FC236}">
                  <a16:creationId xmlns:a16="http://schemas.microsoft.com/office/drawing/2014/main" id="{825EF9D2-E09A-460F-859D-4779C55C001C}"/>
                </a:ext>
              </a:extLst>
            </p:cNvPr>
            <p:cNvGrpSpPr/>
            <p:nvPr/>
          </p:nvGrpSpPr>
          <p:grpSpPr>
            <a:xfrm>
              <a:off x="2258072" y="5408115"/>
              <a:ext cx="654605" cy="1020966"/>
              <a:chOff x="736979" y="3096285"/>
              <a:chExt cx="805217" cy="1255871"/>
            </a:xfrm>
          </p:grpSpPr>
          <p:grpSp>
            <p:nvGrpSpPr>
              <p:cNvPr id="37" name="Google Shape;205;p5">
                <a:extLst>
                  <a:ext uri="{FF2B5EF4-FFF2-40B4-BE49-F238E27FC236}">
                    <a16:creationId xmlns:a16="http://schemas.microsoft.com/office/drawing/2014/main" id="{E0911EFD-043A-401B-92F1-FC91F50158D5}"/>
                  </a:ext>
                </a:extLst>
              </p:cNvPr>
              <p:cNvGrpSpPr/>
              <p:nvPr/>
            </p:nvGrpSpPr>
            <p:grpSpPr>
              <a:xfrm>
                <a:off x="736979" y="3096285"/>
                <a:ext cx="805217" cy="1255871"/>
                <a:chOff x="5693392" y="3295657"/>
                <a:chExt cx="805217" cy="1255871"/>
              </a:xfrm>
            </p:grpSpPr>
            <p:sp>
              <p:nvSpPr>
                <p:cNvPr id="39" name="Google Shape;206;p5">
                  <a:extLst>
                    <a:ext uri="{FF2B5EF4-FFF2-40B4-BE49-F238E27FC236}">
                      <a16:creationId xmlns:a16="http://schemas.microsoft.com/office/drawing/2014/main" id="{15D38574-BC49-47CA-8116-CCB412D7D9EA}"/>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0" name="Google Shape;207;p5">
                  <a:extLst>
                    <a:ext uri="{FF2B5EF4-FFF2-40B4-BE49-F238E27FC236}">
                      <a16:creationId xmlns:a16="http://schemas.microsoft.com/office/drawing/2014/main" id="{6B7FDBB2-AFBF-4BA3-88C3-6C7DF4C0A069}"/>
                    </a:ext>
                  </a:extLst>
                </p:cNvPr>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38" name="Google Shape;208;p5">
                <a:extLst>
                  <a:ext uri="{FF2B5EF4-FFF2-40B4-BE49-F238E27FC236}">
                    <a16:creationId xmlns:a16="http://schemas.microsoft.com/office/drawing/2014/main" id="{C3EC2E9E-2A82-42B4-A211-C25EC9E91DCC}"/>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41" name="Google Shape;210;p5">
              <a:extLst>
                <a:ext uri="{FF2B5EF4-FFF2-40B4-BE49-F238E27FC236}">
                  <a16:creationId xmlns:a16="http://schemas.microsoft.com/office/drawing/2014/main" id="{350AD6B9-3FE4-4091-9C71-A73C5F42DC54}"/>
                </a:ext>
              </a:extLst>
            </p:cNvPr>
            <p:cNvGrpSpPr/>
            <p:nvPr/>
          </p:nvGrpSpPr>
          <p:grpSpPr>
            <a:xfrm>
              <a:off x="415681" y="5407780"/>
              <a:ext cx="654605" cy="1020966"/>
              <a:chOff x="736979" y="3096285"/>
              <a:chExt cx="805217" cy="1255871"/>
            </a:xfrm>
          </p:grpSpPr>
          <p:grpSp>
            <p:nvGrpSpPr>
              <p:cNvPr id="42" name="Google Shape;211;p5">
                <a:extLst>
                  <a:ext uri="{FF2B5EF4-FFF2-40B4-BE49-F238E27FC236}">
                    <a16:creationId xmlns:a16="http://schemas.microsoft.com/office/drawing/2014/main" id="{1A6D01D5-4481-48B0-9DB9-A3EBBB5003BF}"/>
                  </a:ext>
                </a:extLst>
              </p:cNvPr>
              <p:cNvGrpSpPr/>
              <p:nvPr/>
            </p:nvGrpSpPr>
            <p:grpSpPr>
              <a:xfrm>
                <a:off x="736979" y="3096285"/>
                <a:ext cx="805217" cy="1255871"/>
                <a:chOff x="5693392" y="3295657"/>
                <a:chExt cx="805217" cy="1255871"/>
              </a:xfrm>
            </p:grpSpPr>
            <p:sp>
              <p:nvSpPr>
                <p:cNvPr id="44" name="Google Shape;212;p5">
                  <a:extLst>
                    <a:ext uri="{FF2B5EF4-FFF2-40B4-BE49-F238E27FC236}">
                      <a16:creationId xmlns:a16="http://schemas.microsoft.com/office/drawing/2014/main" id="{0F5EB036-9904-4223-B245-C66187D1D17F}"/>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5" name="Google Shape;213;p5">
                  <a:extLst>
                    <a:ext uri="{FF2B5EF4-FFF2-40B4-BE49-F238E27FC236}">
                      <a16:creationId xmlns:a16="http://schemas.microsoft.com/office/drawing/2014/main" id="{26E7C00A-A732-4014-A8A8-20B7D41E7701}"/>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43" name="Google Shape;214;p5">
                <a:extLst>
                  <a:ext uri="{FF2B5EF4-FFF2-40B4-BE49-F238E27FC236}">
                    <a16:creationId xmlns:a16="http://schemas.microsoft.com/office/drawing/2014/main" id="{E7745445-D339-4D2D-A627-D23B9B845823}"/>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sp>
          <p:nvSpPr>
            <p:cNvPr id="59" name="Google Shape;209;p5">
              <a:extLst>
                <a:ext uri="{FF2B5EF4-FFF2-40B4-BE49-F238E27FC236}">
                  <a16:creationId xmlns:a16="http://schemas.microsoft.com/office/drawing/2014/main" id="{75C744B1-919F-45B1-84B6-9FDA5ABB331C}"/>
                </a:ext>
              </a:extLst>
            </p:cNvPr>
            <p:cNvSpPr txBox="1"/>
            <p:nvPr/>
          </p:nvSpPr>
          <p:spPr>
            <a:xfrm>
              <a:off x="1113896" y="5215469"/>
              <a:ext cx="1471477" cy="338514"/>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600" dirty="0">
                  <a:solidFill>
                    <a:schemeClr val="dk1"/>
                  </a:solidFill>
                  <a:latin typeface="Calibri"/>
                  <a:ea typeface="Calibri"/>
                  <a:cs typeface="Calibri"/>
                  <a:sym typeface="Calibri"/>
                </a:rPr>
                <a:t>(1)</a:t>
              </a:r>
              <a:r>
                <a:rPr lang="ja-JP" altLang="en-US" sz="1600" dirty="0">
                  <a:solidFill>
                    <a:schemeClr val="dk1"/>
                  </a:solidFill>
                  <a:latin typeface="Calibri"/>
                  <a:ea typeface="Calibri"/>
                  <a:cs typeface="Calibri"/>
                  <a:sym typeface="Calibri"/>
                </a:rPr>
                <a:t>賭け</a:t>
              </a:r>
              <a:endParaRPr sz="1200" dirty="0">
                <a:solidFill>
                  <a:srgbClr val="000000"/>
                </a:solidFill>
                <a:latin typeface="Arial"/>
                <a:ea typeface="Arial"/>
                <a:cs typeface="Arial"/>
                <a:sym typeface="Arial"/>
              </a:endParaRPr>
            </a:p>
          </p:txBody>
        </p:sp>
        <p:sp>
          <p:nvSpPr>
            <p:cNvPr id="60" name="Google Shape;232;p5">
              <a:extLst>
                <a:ext uri="{FF2B5EF4-FFF2-40B4-BE49-F238E27FC236}">
                  <a16:creationId xmlns:a16="http://schemas.microsoft.com/office/drawing/2014/main" id="{C38B657A-AD31-41A2-B6F2-ACE4945AFEDF}"/>
                </a:ext>
              </a:extLst>
            </p:cNvPr>
            <p:cNvSpPr txBox="1"/>
            <p:nvPr/>
          </p:nvSpPr>
          <p:spPr>
            <a:xfrm>
              <a:off x="2938645" y="5546549"/>
              <a:ext cx="4447213" cy="92328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(2)</a:t>
              </a:r>
            </a:p>
            <a:p>
              <a:pPr>
                <a:buClr>
                  <a:srgbClr val="000000"/>
                </a:buClr>
                <a:buSzPts val="1800"/>
              </a:pPr>
              <a:r>
                <a:rPr lang="en-US" altLang="ja-JP" dirty="0">
                  <a:solidFill>
                    <a:schemeClr val="dk1"/>
                  </a:solidFill>
                  <a:latin typeface="Calibri"/>
                  <a:ea typeface="Calibri"/>
                  <a:cs typeface="Calibri"/>
                  <a:sym typeface="Calibri"/>
                </a:rPr>
                <a:t>B</a:t>
              </a:r>
              <a:r>
                <a:rPr lang="ja-JP" altLang="en-US" dirty="0">
                  <a:solidFill>
                    <a:schemeClr val="dk1"/>
                  </a:solidFill>
                  <a:latin typeface="Calibri"/>
                  <a:ea typeface="Calibri"/>
                  <a:cs typeface="Calibri"/>
                  <a:sym typeface="Calibri"/>
                </a:rPr>
                <a:t>の歩数が</a:t>
              </a:r>
              <a:r>
                <a:rPr lang="en-US" altLang="ja-JP" dirty="0">
                  <a:solidFill>
                    <a:schemeClr val="dk1"/>
                  </a:solidFill>
                  <a:latin typeface="Calibri"/>
                  <a:ea typeface="Calibri"/>
                  <a:cs typeface="Calibri"/>
                  <a:sym typeface="Calibri"/>
                </a:rPr>
                <a:t>5000</a:t>
              </a:r>
              <a:r>
                <a:rPr lang="ja-JP" altLang="en-US" dirty="0">
                  <a:solidFill>
                    <a:schemeClr val="dk1"/>
                  </a:solidFill>
                  <a:latin typeface="Calibri"/>
                  <a:ea typeface="Calibri"/>
                  <a:cs typeface="Calibri"/>
                  <a:sym typeface="Calibri"/>
                </a:rPr>
                <a:t>歩以上だったら賭け成功、以下だったら賭け失敗でポイント没収</a:t>
              </a:r>
              <a:endParaRPr dirty="0">
                <a:solidFill>
                  <a:srgbClr val="000000"/>
                </a:solidFill>
                <a:latin typeface="Arial"/>
                <a:ea typeface="Arial"/>
                <a:cs typeface="Arial"/>
                <a:sym typeface="Arial"/>
              </a:endParaRPr>
            </a:p>
          </p:txBody>
        </p:sp>
      </p:gr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歩数ゲーム①</a:t>
            </a:r>
          </a:p>
        </p:txBody>
      </p:sp>
      <p:graphicFrame>
        <p:nvGraphicFramePr>
          <p:cNvPr id="47" name="表 4">
            <a:extLst>
              <a:ext uri="{FF2B5EF4-FFF2-40B4-BE49-F238E27FC236}">
                <a16:creationId xmlns:a16="http://schemas.microsoft.com/office/drawing/2014/main" id="{32F35DFB-C218-4FD8-BACA-441C55BCE60C}"/>
              </a:ext>
            </a:extLst>
          </p:cNvPr>
          <p:cNvGraphicFramePr>
            <a:graphicFrameLocks noGrp="1"/>
          </p:cNvGraphicFramePr>
          <p:nvPr>
            <p:extLst>
              <p:ext uri="{D42A27DB-BD31-4B8C-83A1-F6EECF244321}">
                <p14:modId xmlns:p14="http://schemas.microsoft.com/office/powerpoint/2010/main" val="1157725702"/>
              </p:ext>
            </p:extLst>
          </p:nvPr>
        </p:nvGraphicFramePr>
        <p:xfrm>
          <a:off x="3240558" y="4597712"/>
          <a:ext cx="3005145" cy="741680"/>
        </p:xfrm>
        <a:graphic>
          <a:graphicData uri="http://schemas.openxmlformats.org/drawingml/2006/table">
            <a:tbl>
              <a:tblPr firstRow="1" bandRow="1">
                <a:tableStyleId>{5C22544A-7EE6-4342-B048-85BDC9FD1C3A}</a:tableStyleId>
              </a:tblPr>
              <a:tblGrid>
                <a:gridCol w="3005145">
                  <a:extLst>
                    <a:ext uri="{9D8B030D-6E8A-4147-A177-3AD203B41FA5}">
                      <a16:colId xmlns:a16="http://schemas.microsoft.com/office/drawing/2014/main" val="2800574173"/>
                    </a:ext>
                  </a:extLst>
                </a:gridCol>
              </a:tblGrid>
              <a:tr h="370840">
                <a:tc>
                  <a:txBody>
                    <a:bodyPr/>
                    <a:lstStyle/>
                    <a:p>
                      <a:pPr algn="ctr"/>
                      <a:r>
                        <a:rPr kumimoji="1" lang="en-US" altLang="ja-JP" dirty="0"/>
                        <a:t>B</a:t>
                      </a:r>
                      <a:r>
                        <a:rPr kumimoji="1" lang="ja-JP" altLang="en-US" dirty="0"/>
                        <a:t>さんの歩数平均</a:t>
                      </a:r>
                    </a:p>
                  </a:txBody>
                  <a:tcPr/>
                </a:tc>
                <a:extLst>
                  <a:ext uri="{0D108BD9-81ED-4DB2-BD59-A6C34878D82A}">
                    <a16:rowId xmlns:a16="http://schemas.microsoft.com/office/drawing/2014/main" val="496280999"/>
                  </a:ext>
                </a:extLst>
              </a:tr>
              <a:tr h="370840">
                <a:tc>
                  <a:txBody>
                    <a:bodyPr/>
                    <a:lstStyle/>
                    <a:p>
                      <a:pPr algn="ctr"/>
                      <a:r>
                        <a:rPr kumimoji="1" lang="en-US" altLang="ja-JP" dirty="0"/>
                        <a:t>5000</a:t>
                      </a:r>
                      <a:r>
                        <a:rPr kumimoji="1" lang="ja-JP" altLang="en-US" dirty="0"/>
                        <a:t>歩</a:t>
                      </a:r>
                    </a:p>
                  </a:txBody>
                  <a:tcPr/>
                </a:tc>
                <a:extLst>
                  <a:ext uri="{0D108BD9-81ED-4DB2-BD59-A6C34878D82A}">
                    <a16:rowId xmlns:a16="http://schemas.microsoft.com/office/drawing/2014/main" val="3618785394"/>
                  </a:ext>
                </a:extLst>
              </a:tr>
            </a:tbl>
          </a:graphicData>
        </a:graphic>
      </p:graphicFrame>
      <p:sp>
        <p:nvSpPr>
          <p:cNvPr id="46" name="雲 45">
            <a:extLst>
              <a:ext uri="{FF2B5EF4-FFF2-40B4-BE49-F238E27FC236}">
                <a16:creationId xmlns:a16="http://schemas.microsoft.com/office/drawing/2014/main" id="{3EB31F61-35FC-497F-914C-8C14EE9F9C4B}"/>
              </a:ext>
            </a:extLst>
          </p:cNvPr>
          <p:cNvSpPr/>
          <p:nvPr/>
        </p:nvSpPr>
        <p:spPr>
          <a:xfrm>
            <a:off x="5815586" y="2840103"/>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pic>
        <p:nvPicPr>
          <p:cNvPr id="6" name="オーディオ 5">
            <a:hlinkClick r:id="" action="ppaction://media"/>
            <a:extLst>
              <a:ext uri="{FF2B5EF4-FFF2-40B4-BE49-F238E27FC236}">
                <a16:creationId xmlns:a16="http://schemas.microsoft.com/office/drawing/2014/main" id="{66904A1F-F3F8-4759-81D4-226B369736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788825137"/>
      </p:ext>
    </p:extLst>
  </p:cSld>
  <p:clrMapOvr>
    <a:masterClrMapping/>
  </p:clrMapOvr>
  <mc:AlternateContent xmlns:mc="http://schemas.openxmlformats.org/markup-compatibility/2006" xmlns:p14="http://schemas.microsoft.com/office/powerpoint/2010/main">
    <mc:Choice Requires="p14">
      <p:transition spd="slow" p14:dur="2000" advTm="77735"/>
    </mc:Choice>
    <mc:Fallback xmlns="">
      <p:transition spd="slow" advTm="77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677" x="3619500" y="6373813"/>
          <p14:tracePt t="3685" x="3900488" y="5991225"/>
          <p14:tracePt t="3692" x="4130675" y="5668963"/>
          <p14:tracePt t="3698" x="4376738" y="5345113"/>
          <p14:tracePt t="3706" x="4538663" y="5116513"/>
          <p14:tracePt t="3714" x="4724400" y="4878388"/>
          <p14:tracePt t="3722" x="4937125" y="4630738"/>
          <p14:tracePt t="3730" x="5175250" y="4359275"/>
          <p14:tracePt t="3738" x="5362575" y="4121150"/>
          <p14:tracePt t="3746" x="5524500" y="3917950"/>
          <p14:tracePt t="3754" x="5651500" y="3687763"/>
          <p14:tracePt t="3762" x="5727700" y="3586163"/>
          <p14:tracePt t="3771" x="5788025" y="3475038"/>
          <p14:tracePt t="3778" x="5821363" y="3424238"/>
          <p14:tracePt t="3787" x="5821363" y="3398838"/>
          <p14:tracePt t="3794" x="5829300" y="3355975"/>
          <p14:tracePt t="3804" x="5829300" y="3322638"/>
          <p14:tracePt t="3810" x="5829300" y="3305175"/>
          <p14:tracePt t="3820" x="5838825" y="3289300"/>
          <p14:tracePt t="3826" x="5838825" y="3271838"/>
          <p14:tracePt t="3834" x="5838825" y="3254375"/>
          <p14:tracePt t="3842" x="5838825" y="3228975"/>
          <p14:tracePt t="3850" x="5838825" y="3203575"/>
          <p14:tracePt t="3858" x="5854700" y="3178175"/>
          <p14:tracePt t="3866" x="5854700" y="3152775"/>
          <p14:tracePt t="3891" x="5854700" y="3144838"/>
          <p14:tracePt t="3907" x="5854700" y="3135313"/>
          <p14:tracePt t="3923" x="5854700" y="3127375"/>
          <p14:tracePt t="3931" x="5864225" y="3119438"/>
          <p14:tracePt t="3941" x="5864225" y="3101975"/>
          <p14:tracePt t="3958" x="5872163" y="3094038"/>
          <p14:tracePt t="4779" x="5872163" y="3076575"/>
          <p14:tracePt t="4793" x="5838825" y="3051175"/>
          <p14:tracePt t="4802" x="5788025" y="3033713"/>
          <p14:tracePt t="4809" x="5702300" y="3008313"/>
          <p14:tracePt t="4819" x="5626100" y="2974975"/>
          <p14:tracePt t="4826" x="5549900" y="2957513"/>
          <p14:tracePt t="4834" x="5438775" y="2922588"/>
          <p14:tracePt t="4842" x="5337175" y="2897188"/>
          <p14:tracePt t="4850" x="5218113" y="2871788"/>
          <p14:tracePt t="4858" x="5132388" y="2855913"/>
          <p14:tracePt t="4866" x="5056188" y="2830513"/>
          <p14:tracePt t="4876" x="4979988" y="2813050"/>
          <p14:tracePt t="4882" x="4919663" y="2778125"/>
          <p14:tracePt t="4891" x="4827588" y="2744788"/>
          <p14:tracePt t="4898" x="4767263" y="2727325"/>
          <p14:tracePt t="4907" x="4665663" y="2693988"/>
          <p14:tracePt t="4917" x="4579938" y="2668588"/>
          <p14:tracePt t="4927" x="4486275" y="2633663"/>
          <p14:tracePt t="4936" x="4384675" y="2617788"/>
          <p14:tracePt t="4942" x="4283075" y="2582863"/>
          <p14:tracePt t="4948" x="4181475" y="2557463"/>
          <p14:tracePt t="4955" x="4079875" y="2532063"/>
          <p14:tracePt t="4962" x="3968750" y="2524125"/>
          <p14:tracePt t="4972" x="3875088" y="2498725"/>
          <p14:tracePt t="4979" x="3790950" y="2489200"/>
          <p14:tracePt t="4988" x="3705225" y="2481263"/>
          <p14:tracePt t="4995" x="3629025" y="2455863"/>
          <p14:tracePt t="5005" x="3568700" y="2447925"/>
          <p14:tracePt t="5011" x="3509963" y="2430463"/>
          <p14:tracePt t="5023" x="3475038" y="2422525"/>
          <p14:tracePt t="5026" x="3441700" y="2405063"/>
          <p14:tracePt t="5035" x="3408363" y="2397125"/>
          <p14:tracePt t="5042" x="3365500" y="2387600"/>
          <p14:tracePt t="5051" x="3330575" y="2379663"/>
          <p14:tracePt t="5058" x="3305175" y="2379663"/>
          <p14:tracePt t="5067" x="3271838" y="2362200"/>
          <p14:tracePt t="5075" x="3211513" y="2362200"/>
          <p14:tracePt t="5082" x="3178175" y="2344738"/>
          <p14:tracePt t="5090" x="3135313" y="2344738"/>
          <p14:tracePt t="5099" x="3109913" y="2336800"/>
          <p14:tracePt t="5106" x="3033713" y="2328863"/>
          <p14:tracePt t="5115" x="2990850" y="2311400"/>
          <p14:tracePt t="5122" x="2932113" y="2293938"/>
          <p14:tracePt t="5131" x="2914650" y="2293938"/>
          <p14:tracePt t="5138" x="2889250" y="2286000"/>
          <p14:tracePt t="5147" x="2881313" y="2278063"/>
          <p14:tracePt t="5155" x="2863850" y="2268538"/>
          <p14:tracePt t="5162" x="2855913" y="2260600"/>
          <p14:tracePt t="5171" x="2838450" y="2252663"/>
          <p14:tracePt t="5179" x="2830513" y="2243138"/>
          <p14:tracePt t="5188" x="2795588" y="2235200"/>
          <p14:tracePt t="5194" x="2778125" y="2227263"/>
          <p14:tracePt t="5204" x="2744788" y="2217738"/>
          <p14:tracePt t="5211" x="2719388" y="2200275"/>
          <p14:tracePt t="5221" x="2701925" y="2184400"/>
          <p14:tracePt t="5228" x="2668588" y="2184400"/>
          <p14:tracePt t="5235" x="2651125" y="2174875"/>
          <p14:tracePt t="5242" x="2643188" y="2166938"/>
          <p14:tracePt t="5251" x="2643188" y="2159000"/>
          <p14:tracePt t="5267" x="2633663" y="2159000"/>
          <p14:tracePt t="5282" x="2633663" y="2149475"/>
          <p14:tracePt t="5290" x="2633663" y="2133600"/>
          <p14:tracePt t="5299" x="2633663" y="2124075"/>
          <p14:tracePt t="5306" x="2633663" y="2116138"/>
          <p14:tracePt t="5315" x="2633663" y="2108200"/>
          <p14:tracePt t="5331" x="2643188" y="2090738"/>
          <p14:tracePt t="5338" x="2660650" y="2082800"/>
          <p14:tracePt t="5347" x="2686050" y="2065338"/>
          <p14:tracePt t="5355" x="2711450" y="2065338"/>
          <p14:tracePt t="5364" x="2736850" y="2065338"/>
          <p14:tracePt t="5371" x="2762250" y="2065338"/>
          <p14:tracePt t="5379" x="2778125" y="2065338"/>
          <p14:tracePt t="5389" x="2813050" y="2065338"/>
          <p14:tracePt t="5396" x="2863850" y="2098675"/>
          <p14:tracePt t="5406" x="2897188" y="2098675"/>
          <p14:tracePt t="5429" x="2922588" y="2098675"/>
          <p14:tracePt t="6012" x="2922588" y="2065338"/>
          <p14:tracePt t="6021" x="2932113" y="2065338"/>
          <p14:tracePt t="6332" x="2922588" y="2065338"/>
          <p14:tracePt t="6356" x="2914650" y="2065338"/>
          <p14:tracePt t="6396" x="2897188" y="2065338"/>
          <p14:tracePt t="6412" x="2889250" y="2065338"/>
          <p14:tracePt t="6421" x="2881313" y="2065338"/>
          <p14:tracePt t="6429" x="2871788" y="2065338"/>
          <p14:tracePt t="6439" x="2863850" y="2065338"/>
          <p14:tracePt t="6444" x="2855913" y="2065338"/>
          <p14:tracePt t="6455" x="2838450" y="2065338"/>
          <p14:tracePt t="6460" x="2830513" y="2065338"/>
          <p14:tracePt t="6469" x="2820988" y="2065338"/>
          <p14:tracePt t="6475" x="2805113" y="2055813"/>
          <p14:tracePt t="6484" x="2795588" y="2047875"/>
          <p14:tracePt t="6492" x="2795588" y="2039938"/>
          <p14:tracePt t="6500" x="2795588" y="2030413"/>
          <p14:tracePt t="6508" x="2787650" y="2014538"/>
          <p14:tracePt t="6549" x="2787650" y="2005013"/>
          <p14:tracePt t="6660" x="2778125" y="2005013"/>
          <p14:tracePt t="6668" x="2770188" y="2005013"/>
          <p14:tracePt t="6684" x="2762250" y="2022475"/>
          <p14:tracePt t="6708" x="2752725" y="2022475"/>
          <p14:tracePt t="6724" x="2744788" y="2022475"/>
          <p14:tracePt t="6732" x="2744788" y="2014538"/>
          <p14:tracePt t="6740" x="2744788" y="1997075"/>
          <p14:tracePt t="6747" x="2744788" y="1979613"/>
          <p14:tracePt t="6755" x="2744788" y="1971675"/>
          <p14:tracePt t="6763" x="2744788" y="1963738"/>
          <p14:tracePt t="6771" x="2744788" y="1954213"/>
          <p14:tracePt t="6811" x="2744788" y="1971675"/>
          <p14:tracePt t="6819" x="2762250" y="2014538"/>
          <p14:tracePt t="6829" x="2787650" y="2065338"/>
          <p14:tracePt t="6839" x="2805113" y="2098675"/>
          <p14:tracePt t="6844" x="2820988" y="2133600"/>
          <p14:tracePt t="6855" x="2838450" y="2166938"/>
          <p14:tracePt t="6861" x="2846388" y="2192338"/>
          <p14:tracePt t="6868" x="2855913" y="2200275"/>
          <p14:tracePt t="6876" x="2855913" y="2243138"/>
          <p14:tracePt t="6916" x="2863850" y="2243138"/>
          <p14:tracePt t="6949" x="2871788" y="2243138"/>
          <p14:tracePt t="6956" x="2897188" y="2278063"/>
          <p14:tracePt t="12255" x="2897188" y="2268538"/>
          <p14:tracePt t="12271" x="2914650" y="2252663"/>
          <p14:tracePt t="12303" x="2914650" y="2243138"/>
          <p14:tracePt t="12311" x="2922588" y="2235200"/>
          <p14:tracePt t="12336" x="2932113" y="2217738"/>
          <p14:tracePt t="12343" x="2940050" y="2209800"/>
          <p14:tracePt t="12359" x="2949575" y="2200275"/>
          <p14:tracePt t="12463" x="2949575" y="2192338"/>
          <p14:tracePt t="12471" x="2949575" y="2184400"/>
          <p14:tracePt t="12487" x="2949575" y="2174875"/>
          <p14:tracePt t="12535" x="2949575" y="2166938"/>
          <p14:tracePt t="12552" x="2949575" y="2159000"/>
          <p14:tracePt t="12559" x="2957513" y="2141538"/>
          <p14:tracePt t="12567" x="2965450" y="2133600"/>
          <p14:tracePt t="12578" x="2965450" y="2116138"/>
          <p14:tracePt t="12583" x="2965450" y="2082800"/>
          <p14:tracePt t="12598" x="2965450" y="2055813"/>
          <p14:tracePt t="12606" x="2974975" y="2039938"/>
          <p14:tracePt t="12614" x="2974975" y="2030413"/>
          <p14:tracePt t="12623" x="2974975" y="2022475"/>
          <p14:tracePt t="12631" x="2974975" y="2014538"/>
          <p14:tracePt t="12687" x="2974975" y="2005013"/>
          <p14:tracePt t="12743" x="2965450" y="2005013"/>
          <p14:tracePt t="12760" x="2965450" y="2022475"/>
          <p14:tracePt t="12767" x="2965450" y="2039938"/>
          <p14:tracePt t="12783" x="2965450" y="2047875"/>
          <p14:tracePt t="12832" x="2957513" y="2047875"/>
          <p14:tracePt t="12855" x="2949575" y="2030413"/>
          <p14:tracePt t="12863" x="2949575" y="2022475"/>
          <p14:tracePt t="12879" x="2949575" y="2005013"/>
          <p14:tracePt t="12887" x="2949575" y="1997075"/>
          <p14:tracePt t="12895" x="2949575" y="1989138"/>
          <p14:tracePt t="12905" x="2949575" y="1971675"/>
          <p14:tracePt t="12975" x="2949575" y="1979613"/>
          <p14:tracePt t="12992" x="2949575" y="1997075"/>
          <p14:tracePt t="12999" x="2957513" y="2014538"/>
          <p14:tracePt t="13008" x="2965450" y="2039938"/>
          <p14:tracePt t="13015" x="2982913" y="2065338"/>
          <p14:tracePt t="13023" x="3000375" y="2098675"/>
          <p14:tracePt t="13031" x="3008313" y="2166938"/>
          <p14:tracePt t="13039" x="3016250" y="2227263"/>
          <p14:tracePt t="13048" x="3041650" y="2319338"/>
          <p14:tracePt t="13055" x="3076575" y="2397125"/>
          <p14:tracePt t="13063" x="3094038" y="2438400"/>
          <p14:tracePt t="13071" x="3119438" y="2506663"/>
          <p14:tracePt t="13081" x="3152775" y="2541588"/>
          <p14:tracePt t="13088" x="3170238" y="2557463"/>
          <p14:tracePt t="13097" x="3195638" y="2574925"/>
          <p14:tracePt t="13105" x="3203575" y="2582863"/>
          <p14:tracePt t="13111" x="3221038" y="2592388"/>
          <p14:tracePt t="13121" x="3228975" y="2600325"/>
          <p14:tracePt t="13142" x="3238500" y="2600325"/>
          <p14:tracePt t="13198" x="3238500" y="2617788"/>
          <p14:tracePt t="13239" x="3238500" y="2625725"/>
          <p14:tracePt t="13255" x="3238500" y="2633663"/>
          <p14:tracePt t="13263" x="3238500" y="2651125"/>
          <p14:tracePt t="13271" x="3228975" y="2660650"/>
          <p14:tracePt t="13280" x="3221038" y="2676525"/>
          <p14:tracePt t="13288" x="3203575" y="2686050"/>
          <p14:tracePt t="13295" x="3203575" y="2693988"/>
          <p14:tracePt t="13303" x="3195638" y="2701925"/>
          <p14:tracePt t="13328" x="3186113" y="2701925"/>
          <p14:tracePt t="13338" x="3170238" y="2711450"/>
          <p14:tracePt t="13369" x="3160713" y="2711450"/>
          <p14:tracePt t="13375" x="3152775" y="2711450"/>
          <p14:tracePt t="13552" x="3144838" y="2711450"/>
          <p14:tracePt t="13560" x="3135313" y="2711450"/>
          <p14:tracePt t="13569" x="3127375" y="2736850"/>
          <p14:tracePt t="13577" x="3109913" y="2736850"/>
          <p14:tracePt t="13587" x="3094038" y="2744788"/>
          <p14:tracePt t="13601" x="3076575" y="2752725"/>
          <p14:tracePt t="13607" x="3067050" y="2762250"/>
          <p14:tracePt t="13624" x="3059113" y="2770188"/>
          <p14:tracePt t="13639" x="3051175" y="2770188"/>
          <p14:tracePt t="13648" x="3033713" y="2778125"/>
          <p14:tracePt t="13664" x="3016250" y="2778125"/>
          <p14:tracePt t="13672" x="2990850" y="2795588"/>
          <p14:tracePt t="13680" x="2982913" y="2805113"/>
          <p14:tracePt t="13688" x="2965450" y="2805113"/>
          <p14:tracePt t="13696" x="2949575" y="2813050"/>
          <p14:tracePt t="13705" x="2932113" y="2820988"/>
          <p14:tracePt t="13714" x="2922588" y="2820988"/>
          <p14:tracePt t="13721" x="2906713" y="2830513"/>
          <p14:tracePt t="13738" x="2889250" y="2846388"/>
          <p14:tracePt t="13745" x="2881313" y="2855913"/>
          <p14:tracePt t="13760" x="2871788" y="2855913"/>
          <p14:tracePt t="13772" x="2855913" y="2863850"/>
          <p14:tracePt t="13776" x="2846388" y="2871788"/>
          <p14:tracePt t="13787" x="2820988" y="2871788"/>
          <p14:tracePt t="13792" x="2805113" y="2889250"/>
          <p14:tracePt t="13801" x="2795588" y="2889250"/>
          <p14:tracePt t="13808" x="2787650" y="2897188"/>
          <p14:tracePt t="13816" x="2778125" y="2897188"/>
          <p14:tracePt t="13824" x="2770188" y="2897188"/>
          <p14:tracePt t="13840" x="2752725" y="2906713"/>
          <p14:tracePt t="13848" x="2744788" y="2906713"/>
          <p14:tracePt t="13864" x="2727325" y="2914650"/>
          <p14:tracePt t="13871" x="2701925" y="2914650"/>
          <p14:tracePt t="13888" x="2676525" y="2922588"/>
          <p14:tracePt t="13896" x="2660650" y="2932113"/>
          <p14:tracePt t="13905" x="2633663" y="2932113"/>
          <p14:tracePt t="13913" x="2617788" y="2940050"/>
          <p14:tracePt t="13921" x="2574925" y="2949575"/>
          <p14:tracePt t="13930" x="2549525" y="2965450"/>
          <p14:tracePt t="13937" x="2532063" y="2974975"/>
          <p14:tracePt t="13957" x="2498725" y="2982913"/>
          <p14:tracePt t="13960" x="2481263" y="2982913"/>
          <p14:tracePt t="13970" x="2463800" y="2990850"/>
          <p14:tracePt t="13976" x="2447925" y="2990850"/>
          <p14:tracePt t="13986" x="2430463" y="2990850"/>
          <p14:tracePt t="13991" x="2422525" y="2990850"/>
          <p14:tracePt t="14000" x="2397125" y="2990850"/>
          <p14:tracePt t="14008" x="2379663" y="2990850"/>
          <p14:tracePt t="14016" x="2362200" y="2990850"/>
          <p14:tracePt t="14024" x="2354263" y="2990850"/>
          <p14:tracePt t="14031" x="2328863" y="2990850"/>
          <p14:tracePt t="14040" x="2311400" y="2990850"/>
          <p14:tracePt t="14055" x="2293938" y="2990850"/>
          <p14:tracePt t="14064" x="2278063" y="2974975"/>
          <p14:tracePt t="14079" x="2260600" y="2957513"/>
          <p14:tracePt t="14088" x="2235200" y="2957513"/>
          <p14:tracePt t="14096" x="2184400" y="2940050"/>
          <p14:tracePt t="14103" x="2133600" y="2922588"/>
          <p14:tracePt t="14111" x="2055813" y="2914650"/>
          <p14:tracePt t="14120" x="1971675" y="2889250"/>
          <p14:tracePt t="14128" x="1870075" y="2881313"/>
          <p14:tracePt t="14136" x="1758950" y="2855913"/>
          <p14:tracePt t="14144" x="1631950" y="2830513"/>
          <p14:tracePt t="14153" x="1512888" y="2795588"/>
          <p14:tracePt t="14160" x="1411288" y="2778125"/>
          <p14:tracePt t="14170" x="1300163" y="2762250"/>
          <p14:tracePt t="14177" x="1206500" y="2744788"/>
          <p14:tracePt t="14186" x="1163638" y="2736850"/>
          <p14:tracePt t="14191" x="1104900" y="2711450"/>
          <p14:tracePt t="14200" x="1028700" y="2693988"/>
          <p14:tracePt t="14207" x="1003300" y="2693988"/>
          <p14:tracePt t="14215" x="968375" y="2676525"/>
          <p14:tracePt t="14223" x="952500" y="2676525"/>
          <p14:tracePt t="14230" x="935038" y="2668588"/>
          <p14:tracePt t="14238" x="925513" y="2668588"/>
          <p14:tracePt t="14247" x="909638" y="2660650"/>
          <p14:tracePt t="14255" x="900113" y="2651125"/>
          <p14:tracePt t="14263" x="874713" y="2633663"/>
          <p14:tracePt t="14272" x="858838" y="2625725"/>
          <p14:tracePt t="14280" x="849313" y="2625725"/>
          <p14:tracePt t="14287" x="823913" y="2617788"/>
          <p14:tracePt t="14296" x="798513" y="2608263"/>
          <p14:tracePt t="14303" x="781050" y="2600325"/>
          <p14:tracePt t="14311" x="765175" y="2592388"/>
          <p14:tracePt t="14320" x="755650" y="2582863"/>
          <p14:tracePt t="14327" x="747713" y="2582863"/>
          <p14:tracePt t="14336" x="739775" y="2582863"/>
          <p14:tracePt t="14881" x="730250" y="2582863"/>
          <p14:tracePt t="16593" x="730250" y="2592388"/>
          <p14:tracePt t="16609" x="730250" y="2600325"/>
          <p14:tracePt t="16618" x="739775" y="2608263"/>
          <p14:tracePt t="16633" x="739775" y="2625725"/>
          <p14:tracePt t="16641" x="747713" y="2633663"/>
          <p14:tracePt t="16650" x="755650" y="2643188"/>
          <p14:tracePt t="16657" x="765175" y="2651125"/>
          <p14:tracePt t="16666" x="773113" y="2660650"/>
          <p14:tracePt t="16673" x="798513" y="2668588"/>
          <p14:tracePt t="16682" x="849313" y="2686050"/>
          <p14:tracePt t="16688" x="884238" y="2693988"/>
          <p14:tracePt t="16700" x="925513" y="2701925"/>
          <p14:tracePt t="16706" x="993775" y="2727325"/>
          <p14:tracePt t="16713" x="1036638" y="2736850"/>
          <p14:tracePt t="16721" x="1079500" y="2736850"/>
          <p14:tracePt t="16729" x="1138238" y="2736850"/>
          <p14:tracePt t="16737" x="1163638" y="2736850"/>
          <p14:tracePt t="16745" x="1173163" y="2736850"/>
          <p14:tracePt t="16754" x="1198563" y="2736850"/>
          <p14:tracePt t="16761" x="1206500" y="2736850"/>
          <p14:tracePt t="16771" x="1206500" y="2727325"/>
          <p14:tracePt t="16778" x="1216025" y="2727325"/>
          <p14:tracePt t="16788" x="1231900" y="2711450"/>
          <p14:tracePt t="16793" x="1241425" y="2701925"/>
          <p14:tracePt t="17433" x="1249363" y="2693988"/>
          <p14:tracePt t="17457" x="1257300" y="2693988"/>
          <p14:tracePt t="17482" x="1274763" y="2693988"/>
          <p14:tracePt t="17489" x="1282700" y="2693988"/>
          <p14:tracePt t="17498" x="1292225" y="2693988"/>
          <p14:tracePt t="17509" x="1300163" y="2693988"/>
          <p14:tracePt t="17514" x="1308100" y="2701925"/>
          <p14:tracePt t="17530" x="1325563" y="2711450"/>
          <p14:tracePt t="17538" x="1343025" y="2711450"/>
          <p14:tracePt t="17546" x="1350963" y="2711450"/>
          <p14:tracePt t="17562" x="1360488" y="2711450"/>
          <p14:tracePt t="17578" x="1368425" y="2711450"/>
          <p14:tracePt t="17594" x="1385888" y="2711450"/>
          <p14:tracePt t="17605" x="1401763" y="2711450"/>
          <p14:tracePt t="17621" x="1419225" y="2711450"/>
          <p14:tracePt t="17627" x="1427163" y="2711450"/>
          <p14:tracePt t="17639" x="1444625" y="2711450"/>
          <p14:tracePt t="17643" x="1470025" y="2711450"/>
          <p14:tracePt t="17655" x="1477963" y="2711450"/>
          <p14:tracePt t="17658" x="1495425" y="2711450"/>
          <p14:tracePt t="17674" x="1504950" y="2711450"/>
          <p14:tracePt t="17705" x="1512888" y="2711450"/>
          <p14:tracePt t="17714" x="1520825" y="2711450"/>
          <p14:tracePt t="17731" x="1555750" y="2711450"/>
          <p14:tracePt t="17739" x="1571625" y="2711450"/>
          <p14:tracePt t="17747" x="1589088" y="2711450"/>
          <p14:tracePt t="17754" x="1614488" y="2711450"/>
          <p14:tracePt t="17762" x="1639888" y="2711450"/>
          <p14:tracePt t="17771" x="1657350" y="2711450"/>
          <p14:tracePt t="17778" x="1682750" y="2711450"/>
          <p14:tracePt t="17787" x="1716088" y="2701925"/>
          <p14:tracePt t="17794" x="1725613" y="2701925"/>
          <p14:tracePt t="17804" x="1758950" y="2693988"/>
          <p14:tracePt t="17811" x="1776413" y="2686050"/>
          <p14:tracePt t="17821" x="1801813" y="2686050"/>
          <p14:tracePt t="17828" x="1819275" y="2686050"/>
          <p14:tracePt t="17837" x="1844675" y="2686050"/>
          <p14:tracePt t="17842" x="1860550" y="2686050"/>
          <p14:tracePt t="17854" x="1878013" y="2686050"/>
          <p14:tracePt t="17858" x="1885950" y="2686050"/>
          <p14:tracePt t="17874" x="1903413" y="2686050"/>
          <p14:tracePt t="17882" x="1928813" y="2686050"/>
          <p14:tracePt t="17890" x="1938338" y="2693988"/>
          <p14:tracePt t="17899" x="1971675" y="2719388"/>
          <p14:tracePt t="17906" x="1997075" y="2736850"/>
          <p14:tracePt t="17914" x="2014538" y="2752725"/>
          <p14:tracePt t="17921" x="2039938" y="2787650"/>
          <p14:tracePt t="17932" x="2055813" y="2787650"/>
          <p14:tracePt t="17938" x="2073275" y="2787650"/>
          <p14:tracePt t="17946" x="2098675" y="2795588"/>
          <p14:tracePt t="17955" x="2116138" y="2795588"/>
          <p14:tracePt t="17963" x="2124075" y="2795588"/>
          <p14:tracePt t="17971" x="2141538" y="2795588"/>
          <p14:tracePt t="17979" x="2149475" y="2795588"/>
          <p14:tracePt t="17987" x="2159000" y="2795588"/>
          <p14:tracePt t="17994" x="2174875" y="2795588"/>
          <p14:tracePt t="18004" x="2184400" y="2795588"/>
          <p14:tracePt t="18010" x="2217738" y="2795588"/>
          <p14:tracePt t="18021" x="2235200" y="2795588"/>
          <p14:tracePt t="18027" x="2268538" y="2795588"/>
          <p14:tracePt t="18042" x="2286000" y="2795588"/>
          <p14:tracePt t="18054" x="2311400" y="2795588"/>
          <p14:tracePt t="18058" x="2336800" y="2795588"/>
          <p14:tracePt t="18067" x="2371725" y="2795588"/>
          <p14:tracePt t="18073" x="2405063" y="2795588"/>
          <p14:tracePt t="18082" x="2447925" y="2813050"/>
          <p14:tracePt t="18089" x="2498725" y="2820988"/>
          <p14:tracePt t="18098" x="2532063" y="2846388"/>
          <p14:tracePt t="18107" x="2566988" y="2863850"/>
          <p14:tracePt t="18114" x="2592388" y="2889250"/>
          <p14:tracePt t="18121" x="2643188" y="2932113"/>
          <p14:tracePt t="18130" x="2686050" y="2957513"/>
          <p14:tracePt t="18138" x="2693988" y="2974975"/>
          <p14:tracePt t="18147" x="2736850" y="2982913"/>
          <p14:tracePt t="18154" x="2770188" y="2990850"/>
          <p14:tracePt t="18165" x="2805113" y="3000375"/>
          <p14:tracePt t="18171" x="2838450" y="3000375"/>
          <p14:tracePt t="18181" x="2863850" y="3000375"/>
          <p14:tracePt t="18187" x="2889250" y="3000375"/>
          <p14:tracePt t="18195" x="2906713" y="3000375"/>
          <p14:tracePt t="18203" x="2940050" y="3000375"/>
          <p14:tracePt t="18210" x="2949575" y="3000375"/>
          <p14:tracePt t="18221" x="2974975" y="3000375"/>
          <p14:tracePt t="18227" x="3008313" y="3000375"/>
          <p14:tracePt t="18237" x="3041650" y="2990850"/>
          <p14:tracePt t="18242" x="3094038" y="2990850"/>
          <p14:tracePt t="18254" x="3160713" y="2974975"/>
          <p14:tracePt t="18258" x="3178175" y="2965450"/>
          <p14:tracePt t="18267" x="3238500" y="2965450"/>
          <p14:tracePt t="18274" x="3271838" y="2957513"/>
          <p14:tracePt t="18282" x="3297238" y="2949575"/>
          <p14:tracePt t="18290" x="3314700" y="2949575"/>
          <p14:tracePt t="18298" x="3322638" y="2949575"/>
          <p14:tracePt t="18314" x="3330575" y="2949575"/>
          <p14:tracePt t="18322" x="3348038" y="2949575"/>
          <p14:tracePt t="18338" x="3355975" y="2949575"/>
          <p14:tracePt t="18346" x="3373438" y="2949575"/>
          <p14:tracePt t="18361" x="3390900" y="2949575"/>
          <p14:tracePt t="18369" x="3408363" y="2965450"/>
          <p14:tracePt t="18376" x="3416300" y="2982913"/>
          <p14:tracePt t="18385" x="3424238" y="2990850"/>
          <p14:tracePt t="18393" x="3433763" y="2990850"/>
          <p14:tracePt t="18401" x="3441700" y="3000375"/>
          <p14:tracePt t="18418" x="3459163" y="3000375"/>
          <p14:tracePt t="18425" x="3467100" y="3008313"/>
          <p14:tracePt t="18491" x="3475038" y="3008313"/>
          <p14:tracePt t="18507" x="3492500" y="3000375"/>
          <p14:tracePt t="18514" x="3502025" y="2990850"/>
          <p14:tracePt t="18530" x="3509963" y="2990850"/>
          <p14:tracePt t="18570" x="3517900" y="2990850"/>
          <p14:tracePt t="18578" x="3527425" y="2990850"/>
          <p14:tracePt t="18586" x="3543300" y="2990850"/>
          <p14:tracePt t="18594" x="3560763" y="2990850"/>
          <p14:tracePt t="18604" x="3603625" y="3000375"/>
          <p14:tracePt t="18610" x="3619500" y="3000375"/>
          <p14:tracePt t="18620" x="3654425" y="3016250"/>
          <p14:tracePt t="18627" x="3679825" y="3025775"/>
          <p14:tracePt t="18637" x="3722688" y="3033713"/>
          <p14:tracePt t="18642" x="3748088" y="3041650"/>
          <p14:tracePt t="18654" x="3763963" y="3041650"/>
          <p14:tracePt t="18658" x="3773488" y="3041650"/>
          <p14:tracePt t="18667" x="3781425" y="3041650"/>
          <p14:tracePt t="18682" x="3790950" y="3041650"/>
          <p14:tracePt t="18690" x="3798888" y="3041650"/>
          <p14:tracePt t="18698" x="3806825" y="3041650"/>
          <p14:tracePt t="18706" x="3816350" y="3041650"/>
          <p14:tracePt t="18713" x="3849688" y="3041650"/>
          <p14:tracePt t="18722" x="3875088" y="3033713"/>
          <p14:tracePt t="18730" x="3892550" y="3025775"/>
          <p14:tracePt t="18738" x="3925888" y="3000375"/>
          <p14:tracePt t="18746" x="3935413" y="3000375"/>
          <p14:tracePt t="18753" x="3943350" y="2982913"/>
          <p14:tracePt t="18761" x="3976688" y="2965450"/>
          <p14:tracePt t="18785" x="3986213" y="2965450"/>
          <p14:tracePt t="18882" x="3994150" y="2965450"/>
          <p14:tracePt t="18962" x="4011613" y="2965450"/>
          <p14:tracePt t="18994" x="4019550" y="2965450"/>
          <p14:tracePt t="19010" x="4027488" y="2965450"/>
          <p14:tracePt t="19058" x="4037013" y="2965450"/>
          <p14:tracePt t="19251" x="4044950" y="2965450"/>
          <p14:tracePt t="19268" x="4052888" y="2957513"/>
          <p14:tracePt t="19274" x="4052888" y="2949575"/>
          <p14:tracePt t="19290" x="4052888" y="2940050"/>
          <p14:tracePt t="19353" x="4052888" y="2932113"/>
          <p14:tracePt t="19361" x="4062413" y="2914650"/>
          <p14:tracePt t="19555" x="4079875" y="2906713"/>
          <p14:tracePt t="19595" x="4087813" y="2906713"/>
          <p14:tracePt t="19771" x="4087813" y="2897188"/>
          <p14:tracePt t="19827" x="4087813" y="2889250"/>
          <p14:tracePt t="22636" x="4052888" y="2889250"/>
          <p14:tracePt t="22644" x="3976688" y="2889250"/>
          <p14:tracePt t="22652" x="3883025" y="2889250"/>
          <p14:tracePt t="22660" x="3806825" y="2889250"/>
          <p14:tracePt t="22669" x="3722688" y="2889250"/>
          <p14:tracePt t="22676" x="3578225" y="2889250"/>
          <p14:tracePt t="22686" x="3416300" y="2922588"/>
          <p14:tracePt t="22691" x="3238500" y="2982913"/>
          <p14:tracePt t="22701" x="3033713" y="3059113"/>
          <p14:tracePt t="22707" x="2846388" y="3127375"/>
          <p14:tracePt t="22718" x="2660650" y="3211513"/>
          <p14:tracePt t="22723" x="2506663" y="3279775"/>
          <p14:tracePt t="22731" x="2336800" y="3355975"/>
          <p14:tracePt t="22741" x="2149475" y="3467100"/>
          <p14:tracePt t="22747" x="1954213" y="3552825"/>
          <p14:tracePt t="22757" x="1758950" y="3671888"/>
          <p14:tracePt t="22763" x="1597025" y="3756025"/>
          <p14:tracePt t="22773" x="1452563" y="3832225"/>
          <p14:tracePt t="22779" x="1292225" y="3908425"/>
          <p14:tracePt t="22790" x="1155700" y="3986213"/>
          <p14:tracePt t="22795" x="1036638" y="4037013"/>
          <p14:tracePt t="22804" x="917575" y="4105275"/>
          <p14:tracePt t="22811" x="815975" y="4156075"/>
          <p14:tracePt t="22819" x="714375" y="4197350"/>
          <p14:tracePt t="22827" x="628650" y="4224338"/>
          <p14:tracePt t="22835" x="552450" y="4240213"/>
          <p14:tracePt t="22843" x="501650" y="4249738"/>
          <p14:tracePt t="22851" x="458788" y="4265613"/>
          <p14:tracePt t="22860" x="433388" y="4291013"/>
          <p14:tracePt t="22867" x="415925" y="4300538"/>
          <p14:tracePt t="22876" x="390525" y="4316413"/>
          <p14:tracePt t="22884" x="382588" y="4325938"/>
          <p14:tracePt t="22891" x="374650" y="4333875"/>
          <p14:tracePt t="22901" x="347663" y="4333875"/>
          <p14:tracePt t="22918" x="339725" y="4341813"/>
          <p14:tracePt t="22923" x="322263" y="4341813"/>
          <p14:tracePt t="23189" x="314325" y="4351338"/>
          <p14:tracePt t="23212" x="314325" y="4368800"/>
          <p14:tracePt t="23236" x="314325" y="4376738"/>
          <p14:tracePt t="23252" x="314325" y="4384675"/>
          <p14:tracePt t="23260" x="314325" y="4394200"/>
          <p14:tracePt t="23268" x="314325" y="4410075"/>
          <p14:tracePt t="23277" x="314325" y="4435475"/>
          <p14:tracePt t="23284" x="314325" y="4445000"/>
          <p14:tracePt t="23293" x="314325" y="4460875"/>
          <p14:tracePt t="23304" x="314325" y="4495800"/>
          <p14:tracePt t="23308" x="331788" y="4495800"/>
          <p14:tracePt t="23320" x="347663" y="4521200"/>
          <p14:tracePt t="23324" x="365125" y="4546600"/>
          <p14:tracePt t="23336" x="374650" y="4564063"/>
          <p14:tracePt t="23349" x="390525" y="4572000"/>
          <p14:tracePt t="23364" x="400050" y="4589463"/>
          <p14:tracePt t="23372" x="407988" y="4597400"/>
          <p14:tracePt t="23388" x="407988" y="4605338"/>
          <p14:tracePt t="23396" x="415925" y="4614863"/>
          <p14:tracePt t="23404" x="425450" y="4622800"/>
          <p14:tracePt t="23412" x="433388" y="4630738"/>
          <p14:tracePt t="23421" x="433388" y="4657725"/>
          <p14:tracePt t="23429" x="450850" y="4665663"/>
          <p14:tracePt t="23437" x="458788" y="4673600"/>
          <p14:tracePt t="23444" x="466725" y="4683125"/>
          <p14:tracePt t="23452" x="466725" y="4691063"/>
          <p14:tracePt t="23460" x="466725" y="4699000"/>
          <p14:tracePt t="23468" x="476250" y="4699000"/>
          <p14:tracePt t="23476" x="484188" y="4708525"/>
          <p14:tracePt t="23717" x="492125" y="4724400"/>
          <p14:tracePt t="23773" x="492125" y="4733925"/>
          <p14:tracePt t="24413" x="492125" y="4741863"/>
          <p14:tracePt t="25293" x="492125" y="4749800"/>
          <p14:tracePt t="25676" x="492125" y="4767263"/>
          <p14:tracePt t="25685" x="501650" y="4767263"/>
          <p14:tracePt t="26070" x="509588" y="4775200"/>
          <p14:tracePt t="26886" x="509588" y="4784725"/>
          <p14:tracePt t="26910" x="509588" y="4792663"/>
          <p14:tracePt t="26918" x="501650" y="4792663"/>
          <p14:tracePt t="26926" x="492125" y="4810125"/>
          <p14:tracePt t="26935" x="484188" y="4818063"/>
          <p14:tracePt t="27902" x="484188" y="4802188"/>
          <p14:tracePt t="27910" x="484188" y="4759325"/>
          <p14:tracePt t="27918" x="484188" y="4733925"/>
          <p14:tracePt t="27926" x="484188" y="4699000"/>
          <p14:tracePt t="27934" x="484188" y="4673600"/>
          <p14:tracePt t="27942" x="484188" y="4665663"/>
          <p14:tracePt t="27950" x="476250" y="4630738"/>
          <p14:tracePt t="27958" x="476250" y="4614863"/>
          <p14:tracePt t="27974" x="476250" y="4605338"/>
          <p14:tracePt t="27990" x="476250" y="4597400"/>
          <p14:tracePt t="28175" x="476250" y="4589463"/>
          <p14:tracePt t="28183" x="476250" y="4579938"/>
          <p14:tracePt t="28191" x="476250" y="4572000"/>
          <p14:tracePt t="28203" x="476250" y="4564063"/>
          <p14:tracePt t="28503" x="476250" y="4554538"/>
          <p14:tracePt t="28511" x="476250" y="4546600"/>
          <p14:tracePt t="28519" x="492125" y="4538663"/>
          <p14:tracePt t="28527" x="501650" y="4521200"/>
          <p14:tracePt t="28537" x="527050" y="4503738"/>
          <p14:tracePt t="28544" x="552450" y="4478338"/>
          <p14:tracePt t="28550" x="611188" y="4435475"/>
          <p14:tracePt t="28558" x="636588" y="4410075"/>
          <p14:tracePt t="28566" x="663575" y="4384675"/>
          <p14:tracePt t="28574" x="679450" y="4376738"/>
          <p14:tracePt t="28583" x="704850" y="4351338"/>
          <p14:tracePt t="28590" x="755650" y="4308475"/>
          <p14:tracePt t="28599" x="773113" y="4283075"/>
          <p14:tracePt t="28606" x="815975" y="4265613"/>
          <p14:tracePt t="28616" x="849313" y="4249738"/>
          <p14:tracePt t="28622" x="884238" y="4224338"/>
          <p14:tracePt t="28632" x="900113" y="4206875"/>
          <p14:tracePt t="28638" x="935038" y="4189413"/>
          <p14:tracePt t="28646" x="960438" y="4164013"/>
          <p14:tracePt t="28656" x="1011238" y="4130675"/>
          <p14:tracePt t="28662" x="1028700" y="4130675"/>
          <p14:tracePt t="28670" x="1054100" y="4113213"/>
          <p14:tracePt t="28678" x="1079500" y="4095750"/>
          <p14:tracePt t="28687" x="1096963" y="4079875"/>
          <p14:tracePt t="28694" x="1096963" y="4070350"/>
          <p14:tracePt t="28702" x="1122363" y="4062413"/>
          <p14:tracePt t="28710" x="1130300" y="4062413"/>
          <p14:tracePt t="28718" x="1155700" y="4044950"/>
          <p14:tracePt t="28726" x="1163638" y="4044950"/>
          <p14:tracePt t="28734" x="1181100" y="4027488"/>
          <p14:tracePt t="28758" x="1189038" y="4027488"/>
          <p14:tracePt t="28766" x="1198563" y="4019550"/>
          <p14:tracePt t="28815" x="1206500" y="4019550"/>
          <p14:tracePt t="28839" x="1223963" y="4011613"/>
          <p14:tracePt t="29601" x="1231900" y="4011613"/>
          <p14:tracePt t="29608" x="1241425" y="4011613"/>
          <p14:tracePt t="29617" x="1257300" y="4011613"/>
          <p14:tracePt t="29626" x="1300163" y="4011613"/>
          <p14:tracePt t="29637" x="1317625" y="4019550"/>
          <p14:tracePt t="29640" x="1350963" y="4019550"/>
          <p14:tracePt t="29653" x="1393825" y="4019550"/>
          <p14:tracePt t="29656" x="1452563" y="4027488"/>
          <p14:tracePt t="29665" x="1512888" y="4027488"/>
          <p14:tracePt t="29672" x="1546225" y="4027488"/>
          <p14:tracePt t="29684" x="1606550" y="4027488"/>
          <p14:tracePt t="29688" x="1639888" y="4027488"/>
          <p14:tracePt t="29696" x="1674813" y="4027488"/>
          <p14:tracePt t="29704" x="1682750" y="4027488"/>
          <p14:tracePt t="29712" x="1716088" y="4027488"/>
          <p14:tracePt t="29720" x="1725613" y="4027488"/>
          <p14:tracePt t="29728" x="1733550" y="4027488"/>
          <p14:tracePt t="29744" x="1741488" y="4027488"/>
          <p14:tracePt t="29753" x="1751013" y="4027488"/>
          <p14:tracePt t="29760" x="1758950" y="4027488"/>
          <p14:tracePt t="29769" x="1793875" y="4027488"/>
          <p14:tracePt t="29776" x="1809750" y="4027488"/>
          <p14:tracePt t="29785" x="1835150" y="4027488"/>
          <p14:tracePt t="29792" x="1852613" y="4027488"/>
          <p14:tracePt t="29802" x="1860550" y="4027488"/>
          <p14:tracePt t="29808" x="1878013" y="4027488"/>
          <p14:tracePt t="29818" x="1895475" y="4027488"/>
          <p14:tracePt t="29836" x="1903413" y="4027488"/>
          <p14:tracePt t="29840" x="1911350" y="4037013"/>
          <p14:tracePt t="29856" x="1920875" y="4052888"/>
          <p14:tracePt t="29976" x="1928813" y="4052888"/>
          <p14:tracePt t="30008" x="1946275" y="4044950"/>
          <p14:tracePt t="30208" x="1963738" y="4044950"/>
          <p14:tracePt t="30216" x="1971675" y="4044950"/>
          <p14:tracePt t="30225" x="1989138" y="4062413"/>
          <p14:tracePt t="30234" x="2005013" y="4070350"/>
          <p14:tracePt t="30239" x="2030413" y="4079875"/>
          <p14:tracePt t="30250" x="2047875" y="4087813"/>
          <p14:tracePt t="30255" x="2098675" y="4095750"/>
          <p14:tracePt t="30266" x="2141538" y="4121150"/>
          <p14:tracePt t="30273" x="2166938" y="4121150"/>
          <p14:tracePt t="30279" x="2235200" y="4138613"/>
          <p14:tracePt t="30289" x="2278063" y="4146550"/>
          <p14:tracePt t="30295" x="2328863" y="4156075"/>
          <p14:tracePt t="30305" x="2413000" y="4164013"/>
          <p14:tracePt t="30311" x="2455863" y="4171950"/>
          <p14:tracePt t="30319" x="2516188" y="4197350"/>
          <p14:tracePt t="30328" x="2592388" y="4197350"/>
          <p14:tracePt t="30335" x="2660650" y="4206875"/>
          <p14:tracePt t="30343" x="2736850" y="4214813"/>
          <p14:tracePt t="30351" x="2813050" y="4240213"/>
          <p14:tracePt t="30360" x="2871788" y="4249738"/>
          <p14:tracePt t="30367" x="2932113" y="4257675"/>
          <p14:tracePt t="30376" x="2974975" y="4265613"/>
          <p14:tracePt t="30383" x="3000375" y="4265613"/>
          <p14:tracePt t="30391" x="3033713" y="4265613"/>
          <p14:tracePt t="30400" x="3067050" y="4275138"/>
          <p14:tracePt t="30416" x="3084513" y="4275138"/>
          <p14:tracePt t="30472" x="3101975" y="4275138"/>
          <p14:tracePt t="30480" x="3119438" y="4275138"/>
          <p14:tracePt t="30489" x="3127375" y="4275138"/>
          <p14:tracePt t="30496" x="3135313" y="4275138"/>
          <p14:tracePt t="30504" x="3144838" y="4275138"/>
          <p14:tracePt t="30511" x="3152775" y="4275138"/>
          <p14:tracePt t="30520" x="3170238" y="4275138"/>
          <p14:tracePt t="30576" x="3178175" y="4275138"/>
          <p14:tracePt t="30592" x="3186113" y="4275138"/>
          <p14:tracePt t="30616" x="3195638" y="4275138"/>
          <p14:tracePt t="30632" x="3203575" y="4275138"/>
          <p14:tracePt t="30649" x="3211513" y="4275138"/>
          <p14:tracePt t="30672" x="3221038" y="4275138"/>
          <p14:tracePt t="30689" x="3238500" y="4275138"/>
          <p14:tracePt t="30704" x="3279775" y="4249738"/>
          <p14:tracePt t="30712" x="3289300" y="4240213"/>
          <p14:tracePt t="30737" x="3297238" y="4240213"/>
          <p14:tracePt t="30744" x="3305175" y="4232275"/>
          <p14:tracePt t="30753" x="3314700" y="4232275"/>
          <p14:tracePt t="30761" x="3322638" y="4224338"/>
          <p14:tracePt t="30769" x="3330575" y="4214813"/>
          <p14:tracePt t="30776" x="3348038" y="4197350"/>
          <p14:tracePt t="30792" x="3382963" y="4189413"/>
          <p14:tracePt t="30801" x="3390900" y="4189413"/>
          <p14:tracePt t="30808" x="3398838" y="4189413"/>
          <p14:tracePt t="30816" x="3416300" y="4181475"/>
          <p14:tracePt t="30833" x="3424238" y="4181475"/>
          <p14:tracePt t="30849" x="3449638" y="4181475"/>
          <p14:tracePt t="30856" x="3459163" y="4181475"/>
          <p14:tracePt t="30871" x="3502025" y="4189413"/>
          <p14:tracePt t="30879" x="3509963" y="4189413"/>
          <p14:tracePt t="30887" x="3527425" y="4197350"/>
          <p14:tracePt t="30895" x="3543300" y="4197350"/>
          <p14:tracePt t="30902" x="3552825" y="4197350"/>
          <p14:tracePt t="30911" x="3568700" y="4197350"/>
          <p14:tracePt t="30920" x="3603625" y="4197350"/>
          <p14:tracePt t="30928" x="3629025" y="4197350"/>
          <p14:tracePt t="30935" x="3654425" y="4197350"/>
          <p14:tracePt t="30951" x="3713163" y="4164013"/>
          <p14:tracePt t="30960" x="3748088" y="4138613"/>
          <p14:tracePt t="30967" x="3773488" y="4113213"/>
          <p14:tracePt t="30976" x="3806825" y="4087813"/>
          <p14:tracePt t="30984" x="3824288" y="4079875"/>
          <p14:tracePt t="30991" x="3849688" y="4062413"/>
          <p14:tracePt t="31000" x="3875088" y="4052888"/>
          <p14:tracePt t="31007" x="3908425" y="4037013"/>
          <p14:tracePt t="31016" x="3908425" y="4027488"/>
          <p14:tracePt t="31024" x="3925888" y="4027488"/>
          <p14:tracePt t="31033" x="3943350" y="4011613"/>
          <p14:tracePt t="31050" x="3951288" y="4011613"/>
          <p14:tracePt t="31055" x="3960813" y="4011613"/>
          <p14:tracePt t="31066" x="3968750" y="4011613"/>
          <p14:tracePt t="31072" x="3976688" y="4011613"/>
          <p14:tracePt t="31080" x="3994150" y="4027488"/>
          <p14:tracePt t="31087" x="4037013" y="4062413"/>
          <p14:tracePt t="31096" x="4052888" y="4070350"/>
          <p14:tracePt t="31103" x="4079875" y="4095750"/>
          <p14:tracePt t="31111" x="4105275" y="4121150"/>
          <p14:tracePt t="31119" x="4130675" y="4156075"/>
          <p14:tracePt t="31128" x="4146550" y="4171950"/>
          <p14:tracePt t="31135" x="4181475" y="4189413"/>
          <p14:tracePt t="31144" x="4189413" y="4197350"/>
          <p14:tracePt t="31152" x="4206875" y="4197350"/>
          <p14:tracePt t="31160" x="4214813" y="4197350"/>
          <p14:tracePt t="31191" x="4224338" y="4197350"/>
          <p14:tracePt t="31200" x="4232275" y="4197350"/>
          <p14:tracePt t="31215" x="4249738" y="4197350"/>
          <p14:tracePt t="31224" x="4265613" y="4197350"/>
          <p14:tracePt t="31233" x="4291013" y="4197350"/>
          <p14:tracePt t="31251" x="4308475" y="4181475"/>
          <p14:tracePt t="31255" x="4308475" y="4171950"/>
          <p14:tracePt t="31266" x="4316413" y="4164013"/>
          <p14:tracePt t="31369" x="4316413" y="4156075"/>
          <p14:tracePt t="31376" x="4325938" y="4146550"/>
          <p14:tracePt t="31384" x="4333875" y="4138613"/>
          <p14:tracePt t="31392" x="4351338" y="4121150"/>
          <p14:tracePt t="31401" x="4359275" y="4113213"/>
          <p14:tracePt t="31408" x="4384675" y="4095750"/>
          <p14:tracePt t="31417" x="4394200" y="4070350"/>
          <p14:tracePt t="31427" x="4435475" y="4037013"/>
          <p14:tracePt t="31434" x="4445000" y="4027488"/>
          <p14:tracePt t="31443" x="4460875" y="4011613"/>
          <p14:tracePt t="31451" x="4470400" y="4011613"/>
          <p14:tracePt t="31456" x="4495800" y="3994150"/>
          <p14:tracePt t="31472" x="4513263" y="3994150"/>
          <p14:tracePt t="31489" x="4521200" y="3994150"/>
          <p14:tracePt t="31570" x="4597400" y="3994150"/>
          <p14:tracePt t="31577" x="4605338" y="3994150"/>
          <p14:tracePt t="32026" x="4605338" y="3968750"/>
          <p14:tracePt t="32122" x="4605338" y="3960813"/>
          <p14:tracePt t="32129" x="4597400" y="3960813"/>
          <p14:tracePt t="32146" x="4589463" y="3951288"/>
          <p14:tracePt t="32185" x="4589463" y="3943350"/>
          <p14:tracePt t="32210" x="4605338" y="3935413"/>
          <p14:tracePt t="32257" x="4622800" y="3935413"/>
          <p14:tracePt t="32273" x="4630738" y="3935413"/>
          <p14:tracePt t="32289" x="4640263" y="3935413"/>
          <p14:tracePt t="32321" x="4657725" y="3935413"/>
          <p14:tracePt t="32329" x="4665663" y="3935413"/>
          <p14:tracePt t="32337" x="4673600" y="3935413"/>
          <p14:tracePt t="32345" x="4683125" y="3935413"/>
          <p14:tracePt t="32385" x="4691063" y="3935413"/>
          <p14:tracePt t="32393" x="4699000" y="3935413"/>
          <p14:tracePt t="32410" x="4708525" y="3935413"/>
          <p14:tracePt t="32443" x="4716463" y="3935413"/>
          <p14:tracePt t="32473" x="4724400" y="3943350"/>
          <p14:tracePt t="32482" x="4733925" y="3951288"/>
          <p14:tracePt t="32490" x="4741863" y="3951288"/>
          <p14:tracePt t="32499" x="4749800" y="3951288"/>
          <p14:tracePt t="32513" x="4759325" y="3960813"/>
          <p14:tracePt t="32529" x="4775200" y="3968750"/>
          <p14:tracePt t="32536" x="4775200" y="3976688"/>
          <p14:tracePt t="32552" x="4784725" y="3976688"/>
          <p14:tracePt t="32560" x="4792663" y="3976688"/>
          <p14:tracePt t="32568" x="4802188" y="3976688"/>
          <p14:tracePt t="32584" x="4810125" y="3976688"/>
          <p14:tracePt t="32666" x="4818063" y="3976688"/>
          <p14:tracePt t="32682" x="4827588" y="3976688"/>
          <p14:tracePt t="32698" x="4835525" y="3976688"/>
          <p14:tracePt t="32705" x="4843463" y="3976688"/>
          <p14:tracePt t="32721" x="4852988" y="3976688"/>
          <p14:tracePt t="32730" x="4878388" y="3976688"/>
          <p14:tracePt t="32738" x="4894263" y="3976688"/>
          <p14:tracePt t="32746" x="4919663" y="3976688"/>
          <p14:tracePt t="32754" x="4937125" y="3976688"/>
          <p14:tracePt t="32761" x="4962525" y="3976688"/>
          <p14:tracePt t="32769" x="4979988" y="3976688"/>
          <p14:tracePt t="32777" x="4987925" y="3976688"/>
          <p14:tracePt t="32786" x="5013325" y="3976688"/>
          <p14:tracePt t="32793" x="5022850" y="3976688"/>
          <p14:tracePt t="32802" x="5038725" y="3976688"/>
          <p14:tracePt t="32818" x="5056188" y="3968750"/>
          <p14:tracePt t="32825" x="5064125" y="3968750"/>
          <p14:tracePt t="32832" x="5073650" y="3968750"/>
          <p14:tracePt t="32841" x="5091113" y="3968750"/>
          <p14:tracePt t="32849" x="5099050" y="3968750"/>
          <p14:tracePt t="32857" x="5132388" y="3968750"/>
          <p14:tracePt t="32865" x="5157788" y="3968750"/>
          <p14:tracePt t="32872" x="5167313" y="3968750"/>
          <p14:tracePt t="32882" x="5200650" y="3968750"/>
          <p14:tracePt t="32888" x="5218113" y="3968750"/>
          <p14:tracePt t="32899" x="5235575" y="3968750"/>
          <p14:tracePt t="32904" x="5268913" y="3986213"/>
          <p14:tracePt t="32912" x="5286375" y="3994150"/>
          <p14:tracePt t="32920" x="5302250" y="3994150"/>
          <p14:tracePt t="32928" x="5327650" y="4011613"/>
          <p14:tracePt t="32936" x="5345113" y="4037013"/>
          <p14:tracePt t="32950" x="5362575" y="4044950"/>
          <p14:tracePt t="32952" x="5387975" y="4052888"/>
          <p14:tracePt t="32960" x="5405438" y="4070350"/>
          <p14:tracePt t="32976" x="5421313" y="4070350"/>
          <p14:tracePt t="32984" x="5430838" y="4070350"/>
          <p14:tracePt t="33033" x="5438775" y="4070350"/>
          <p14:tracePt t="33041" x="5446713" y="4070350"/>
          <p14:tracePt t="33049" x="5456238" y="4070350"/>
          <p14:tracePt t="33057" x="5464175" y="4062413"/>
          <p14:tracePt t="33067" x="5481638" y="4062413"/>
          <p14:tracePt t="33075" x="5481638" y="4044950"/>
          <p14:tracePt t="33085" x="5507038" y="4037013"/>
          <p14:tracePt t="33089" x="5514975" y="4027488"/>
          <p14:tracePt t="33101" x="5524500" y="4019550"/>
          <p14:tracePt t="33113" x="5532438" y="4019550"/>
          <p14:tracePt t="33153" x="5540375" y="4011613"/>
          <p14:tracePt t="33202" x="5549900" y="4011613"/>
          <p14:tracePt t="33218" x="5557838" y="4002088"/>
          <p14:tracePt t="33242" x="5565775" y="4002088"/>
          <p14:tracePt t="33265" x="5575300" y="4002088"/>
          <p14:tracePt t="33273" x="5583238" y="4002088"/>
          <p14:tracePt t="33298" x="5608638" y="4002088"/>
          <p14:tracePt t="33313" x="5616575" y="4002088"/>
          <p14:tracePt t="33330" x="5626100" y="3994150"/>
          <p14:tracePt t="33346" x="5634038" y="3994150"/>
          <p14:tracePt t="33352" x="5641975" y="3986213"/>
          <p14:tracePt t="33362" x="5651500" y="3986213"/>
          <p14:tracePt t="33373" x="5659438" y="3986213"/>
          <p14:tracePt t="33377" x="5668963" y="3976688"/>
          <p14:tracePt t="33385" x="5676900" y="3976688"/>
          <p14:tracePt t="33392" x="5684838" y="3976688"/>
          <p14:tracePt t="33410" x="5694363" y="3968750"/>
          <p14:tracePt t="33416" x="5702300" y="3968750"/>
          <p14:tracePt t="33432" x="5719763" y="3960813"/>
          <p14:tracePt t="33440" x="5727700" y="3960813"/>
          <p14:tracePt t="33449" x="5735638" y="3960813"/>
          <p14:tracePt t="33465" x="5745163" y="3960813"/>
          <p14:tracePt t="33473" x="5761038" y="3951288"/>
          <p14:tracePt t="33489" x="5770563" y="3951288"/>
          <p14:tracePt t="33498" x="5788025" y="3951288"/>
          <p14:tracePt t="33515" x="5795963" y="3951288"/>
          <p14:tracePt t="33521" x="5803900" y="3951288"/>
          <p14:tracePt t="33532" x="5821363" y="3951288"/>
          <p14:tracePt t="33537" x="5838825" y="3951288"/>
          <p14:tracePt t="33545" x="5846763" y="3951288"/>
          <p14:tracePt t="33553" x="5854700" y="3951288"/>
          <p14:tracePt t="33561" x="5864225" y="3951288"/>
          <p14:tracePt t="33569" x="5872163" y="3951288"/>
          <p14:tracePt t="33577" x="5889625" y="3951288"/>
          <p14:tracePt t="33593" x="5905500" y="3951288"/>
          <p14:tracePt t="33601" x="5915025" y="3951288"/>
          <p14:tracePt t="33609" x="5932488" y="3951288"/>
          <p14:tracePt t="33617" x="5940425" y="3960813"/>
          <p14:tracePt t="33633" x="5965825" y="3968750"/>
          <p14:tracePt t="33641" x="5973763" y="3976688"/>
          <p14:tracePt t="33665" x="5983288" y="3986213"/>
          <p14:tracePt t="33673" x="5999163" y="3986213"/>
          <p14:tracePt t="33697" x="6016625" y="3994150"/>
          <p14:tracePt t="33754" x="6024563" y="3994150"/>
          <p14:tracePt t="33770" x="6034088" y="3994150"/>
          <p14:tracePt t="33786" x="6042025" y="3994150"/>
          <p14:tracePt t="33802" x="6049963" y="3994150"/>
          <p14:tracePt t="33859" x="6059488" y="3994150"/>
          <p14:tracePt t="34234" x="6049963" y="3994150"/>
          <p14:tracePt t="34450" x="6024563" y="4002088"/>
          <p14:tracePt t="34466" x="6008688" y="4002088"/>
          <p14:tracePt t="34474" x="5999163" y="4002088"/>
          <p14:tracePt t="34482" x="5991225" y="4002088"/>
          <p14:tracePt t="34491" x="5973763" y="4002088"/>
          <p14:tracePt t="34497" x="5957888" y="4002088"/>
          <p14:tracePt t="34505" x="5915025" y="4002088"/>
          <p14:tracePt t="34514" x="5889625" y="4002088"/>
          <p14:tracePt t="34521" x="5821363" y="4002088"/>
          <p14:tracePt t="34531" x="5753100" y="4002088"/>
          <p14:tracePt t="34537" x="5684838" y="4002088"/>
          <p14:tracePt t="34546" x="5591175" y="4002088"/>
          <p14:tracePt t="34553" x="5464175" y="4002088"/>
          <p14:tracePt t="34561" x="5395913" y="3994150"/>
          <p14:tracePt t="34569" x="5251450" y="3968750"/>
          <p14:tracePt t="34577" x="5116513" y="3968750"/>
          <p14:tracePt t="34585" x="4972050" y="3960813"/>
          <p14:tracePt t="34593" x="4818063" y="3943350"/>
          <p14:tracePt t="34603" x="4673600" y="3935413"/>
          <p14:tracePt t="34609" x="4529138" y="3917950"/>
          <p14:tracePt t="34618" x="4402138" y="3900488"/>
          <p14:tracePt t="34625" x="4275138" y="3883025"/>
          <p14:tracePt t="34633" x="4146550" y="3875088"/>
          <p14:tracePt t="34641" x="4037013" y="3867150"/>
          <p14:tracePt t="34649" x="3935413" y="3867150"/>
          <p14:tracePt t="34657" x="3832225" y="3867150"/>
          <p14:tracePt t="34665" x="3748088" y="3867150"/>
          <p14:tracePt t="34673" x="3679825" y="3867150"/>
          <p14:tracePt t="34682" x="3603625" y="3849688"/>
          <p14:tracePt t="34689" x="3560763" y="3849688"/>
          <p14:tracePt t="34698" x="3492500" y="3841750"/>
          <p14:tracePt t="34705" x="3484563" y="3841750"/>
          <p14:tracePt t="34714" x="3475038" y="3841750"/>
          <p14:tracePt t="34721" x="3459163" y="3841750"/>
          <p14:tracePt t="34731" x="3441700" y="3841750"/>
          <p14:tracePt t="34737" x="3408363" y="3841750"/>
          <p14:tracePt t="34746" x="3382963" y="3841750"/>
          <p14:tracePt t="34753" x="3365500" y="3841750"/>
          <p14:tracePt t="34761" x="3340100" y="3841750"/>
          <p14:tracePt t="34777" x="3322638" y="3841750"/>
          <p14:tracePt t="34785" x="3314700" y="3841750"/>
          <p14:tracePt t="34793" x="3305175" y="3841750"/>
          <p14:tracePt t="34801" x="3297238" y="3841750"/>
          <p14:tracePt t="34825" x="3289300" y="3841750"/>
          <p14:tracePt t="34833" x="3271838" y="3857625"/>
          <p14:tracePt t="34841" x="3246438" y="3867150"/>
          <p14:tracePt t="34849" x="3228975" y="3875088"/>
          <p14:tracePt t="34857" x="3211513" y="3883025"/>
          <p14:tracePt t="34865" x="3195638" y="3892550"/>
          <p14:tracePt t="34873" x="3152775" y="3908425"/>
          <p14:tracePt t="34882" x="3127375" y="3908425"/>
          <p14:tracePt t="34889" x="3109913" y="3917950"/>
          <p14:tracePt t="34900" x="3094038" y="3917950"/>
          <p14:tracePt t="34907" x="3076575" y="3925888"/>
          <p14:tracePt t="34919" x="3067050" y="3925888"/>
          <p14:tracePt t="34922" x="3041650" y="3925888"/>
          <p14:tracePt t="34934" x="3025775" y="3925888"/>
          <p14:tracePt t="34938" x="3008313" y="3925888"/>
          <p14:tracePt t="34947" x="2974975" y="3925888"/>
          <p14:tracePt t="34955" x="2940050" y="3935413"/>
          <p14:tracePt t="34961" x="2906713" y="3943350"/>
          <p14:tracePt t="34970" x="2863850" y="3951288"/>
          <p14:tracePt t="34977" x="2830513" y="3968750"/>
          <p14:tracePt t="34985" x="2813050" y="3968750"/>
          <p14:tracePt t="34993" x="2770188" y="4002088"/>
          <p14:tracePt t="35001" x="2752725" y="4011613"/>
          <p14:tracePt t="35009" x="2711450" y="4037013"/>
          <p14:tracePt t="35017" x="2686050" y="4044950"/>
          <p14:tracePt t="35025" x="2668588" y="4062413"/>
          <p14:tracePt t="35034" x="2633663" y="4095750"/>
          <p14:tracePt t="35041" x="2617788" y="4113213"/>
          <p14:tracePt t="35050" x="2600325" y="4138613"/>
          <p14:tracePt t="35058" x="2574925" y="4156075"/>
          <p14:tracePt t="35067" x="2574925" y="4164013"/>
          <p14:tracePt t="35075" x="2557463" y="4171950"/>
          <p14:tracePt t="35092" x="2549525" y="4181475"/>
          <p14:tracePt t="35100" x="2549525" y="4189413"/>
          <p14:tracePt t="35137" x="2541588" y="4189413"/>
          <p14:tracePt t="35146" x="2532063" y="4197350"/>
          <p14:tracePt t="35153" x="2532063" y="4206875"/>
          <p14:tracePt t="35169" x="2524125" y="4206875"/>
          <p14:tracePt t="35194" x="2516188" y="4214813"/>
          <p14:tracePt t="35354" x="2516188" y="4224338"/>
          <p14:tracePt t="36220" x="2506663" y="4232275"/>
          <p14:tracePt t="36243" x="2498725" y="4232275"/>
          <p14:tracePt t="36268" x="2473325" y="4249738"/>
          <p14:tracePt t="36292" x="2473325" y="4257675"/>
          <p14:tracePt t="36315" x="2455863" y="4257675"/>
          <p14:tracePt t="36340" x="2438400" y="4265613"/>
          <p14:tracePt t="36347" x="2430463" y="4265613"/>
          <p14:tracePt t="36356" x="2422525" y="4275138"/>
          <p14:tracePt t="36371" x="2405063" y="4283075"/>
          <p14:tracePt t="36379" x="2397125" y="4283075"/>
          <p14:tracePt t="36395" x="2387600" y="4291013"/>
          <p14:tracePt t="36427" x="2362200" y="4291013"/>
          <p14:tracePt t="36435" x="2354263" y="4291013"/>
          <p14:tracePt t="36451" x="2344738" y="4291013"/>
          <p14:tracePt t="36459" x="2328863" y="4300538"/>
          <p14:tracePt t="36466" x="2303463" y="4308475"/>
          <p14:tracePt t="36482" x="2278063" y="4325938"/>
          <p14:tracePt t="36491" x="2268538" y="4325938"/>
          <p14:tracePt t="36499" x="2260600" y="4325938"/>
          <p14:tracePt t="36515" x="2243138" y="4325938"/>
          <p14:tracePt t="36532" x="2227263" y="4333875"/>
          <p14:tracePt t="36539" x="2217738" y="4333875"/>
          <p14:tracePt t="36549" x="2209800" y="4341813"/>
          <p14:tracePt t="36555" x="2192338" y="4341813"/>
          <p14:tracePt t="36565" x="2166938" y="4368800"/>
          <p14:tracePt t="36579" x="2149475" y="4368800"/>
          <p14:tracePt t="36587" x="2124075" y="4368800"/>
          <p14:tracePt t="36595" x="2116138" y="4376738"/>
          <p14:tracePt t="36603" x="2108200" y="4376738"/>
          <p14:tracePt t="36611" x="2090738" y="4384675"/>
          <p14:tracePt t="36619" x="2082800" y="4384675"/>
          <p14:tracePt t="36627" x="2073275" y="4384675"/>
          <p14:tracePt t="36634" x="2065338" y="4384675"/>
          <p14:tracePt t="36642" x="2047875" y="4384675"/>
          <p14:tracePt t="36659" x="2030413" y="4394200"/>
          <p14:tracePt t="36666" x="2022475" y="4394200"/>
          <p14:tracePt t="36674" x="2014538" y="4402138"/>
          <p14:tracePt t="36682" x="2005013" y="4402138"/>
          <p14:tracePt t="36690" x="1997075" y="4410075"/>
          <p14:tracePt t="36707" x="1989138" y="4410075"/>
          <p14:tracePt t="36715" x="1979613" y="4419600"/>
          <p14:tracePt t="36915" x="1971675" y="4419600"/>
          <p14:tracePt t="37139" x="1963738" y="4419600"/>
          <p14:tracePt t="37147" x="1954213" y="4410075"/>
          <p14:tracePt t="37164" x="1954213" y="4402138"/>
          <p14:tracePt t="37188" x="1954213" y="4394200"/>
          <p14:tracePt t="37228" x="1954213" y="4376738"/>
          <p14:tracePt t="37244" x="1954213" y="4359275"/>
          <p14:tracePt t="37252" x="1954213" y="4351338"/>
          <p14:tracePt t="37259" x="1971675" y="4341813"/>
          <p14:tracePt t="37269" x="2022475" y="4325938"/>
          <p14:tracePt t="37275" x="2047875" y="4316413"/>
          <p14:tracePt t="37284" x="2098675" y="4291013"/>
          <p14:tracePt t="37291" x="2124075" y="4291013"/>
          <p14:tracePt t="37298" x="2184400" y="4291013"/>
          <p14:tracePt t="37307" x="2209800" y="4291013"/>
          <p14:tracePt t="37315" x="2268538" y="4283075"/>
          <p14:tracePt t="37322" x="2336800" y="4283075"/>
          <p14:tracePt t="37331" x="2397125" y="4283075"/>
          <p14:tracePt t="37339" x="2455863" y="4283075"/>
          <p14:tracePt t="37348" x="2524125" y="4283075"/>
          <p14:tracePt t="37355" x="2566988" y="4283075"/>
          <p14:tracePt t="37365" x="2625725" y="4283075"/>
          <p14:tracePt t="37371" x="2701925" y="4283075"/>
          <p14:tracePt t="37382" x="2762250" y="4283075"/>
          <p14:tracePt t="37386" x="2830513" y="4283075"/>
          <p14:tracePt t="37395" x="2863850" y="4291013"/>
          <p14:tracePt t="37402" x="2897188" y="4300538"/>
          <p14:tracePt t="37411" x="2906713" y="4300538"/>
          <p14:tracePt t="37419" x="2922588" y="4300538"/>
          <p14:tracePt t="37427" x="2932113" y="4300538"/>
          <p14:tracePt t="37443" x="2957513" y="4300538"/>
          <p14:tracePt t="37450" x="2965450" y="4300538"/>
          <p14:tracePt t="37460" x="2974975" y="4300538"/>
          <p14:tracePt t="37475" x="2990850" y="4300538"/>
          <p14:tracePt t="37491" x="3000375" y="4300538"/>
          <p14:tracePt t="37499" x="3008313" y="4300538"/>
          <p14:tracePt t="37508" x="3016250" y="4300538"/>
          <p14:tracePt t="37524" x="3025775" y="4300538"/>
          <p14:tracePt t="37532" x="3041650" y="4300538"/>
          <p14:tracePt t="37539" x="3051175" y="4300538"/>
          <p14:tracePt t="37548" x="3067050" y="4300538"/>
          <p14:tracePt t="37567" x="3084513" y="4300538"/>
          <p14:tracePt t="37572" x="3094038" y="4300538"/>
          <p14:tracePt t="37589" x="3101975" y="4300538"/>
          <p14:tracePt t="37601" x="3119438" y="4300538"/>
          <p14:tracePt t="37620" x="3127375" y="4300538"/>
          <p14:tracePt t="37636" x="3144838" y="4300538"/>
          <p14:tracePt t="37653" x="3152775" y="4300538"/>
          <p14:tracePt t="37668" x="3178175" y="4300538"/>
          <p14:tracePt t="37764" x="3186113" y="4300538"/>
          <p14:tracePt t="37772" x="3186113" y="4308475"/>
          <p14:tracePt t="37788" x="3195638" y="4308475"/>
          <p14:tracePt t="37798" x="3203575" y="4308475"/>
          <p14:tracePt t="37828" x="3211513" y="4308475"/>
          <p14:tracePt t="37844" x="3221038" y="4308475"/>
          <p14:tracePt t="37868" x="3238500" y="4308475"/>
          <p14:tracePt t="37876" x="3254375" y="4308475"/>
          <p14:tracePt t="37884" x="3263900" y="4308475"/>
          <p14:tracePt t="37892" x="3289300" y="4308475"/>
          <p14:tracePt t="37900" x="3297238" y="4308475"/>
          <p14:tracePt t="37909" x="3322638" y="4308475"/>
          <p14:tracePt t="37916" x="3330575" y="4308475"/>
          <p14:tracePt t="37924" x="3340100" y="4308475"/>
          <p14:tracePt t="37933" x="3348038" y="4308475"/>
          <p14:tracePt t="37941" x="3365500" y="4308475"/>
          <p14:tracePt t="37956" x="3373438" y="4308475"/>
          <p14:tracePt t="37966" x="3390900" y="4308475"/>
          <p14:tracePt t="37972" x="3408363" y="4308475"/>
          <p14:tracePt t="37984" x="3424238" y="4308475"/>
          <p14:tracePt t="37989" x="3449638" y="4325938"/>
          <p14:tracePt t="38000" x="3467100" y="4325938"/>
          <p14:tracePt t="38004" x="3492500" y="4333875"/>
          <p14:tracePt t="38011" x="3517900" y="4333875"/>
          <p14:tracePt t="38019" x="3543300" y="4333875"/>
          <p14:tracePt t="38028" x="3560763" y="4333875"/>
          <p14:tracePt t="38035" x="3578225" y="4341813"/>
          <p14:tracePt t="38044" x="3586163" y="4341813"/>
          <p14:tracePt t="38052" x="3603625" y="4341813"/>
          <p14:tracePt t="38060" x="3611563" y="4341813"/>
          <p14:tracePt t="38084" x="3629025" y="4341813"/>
          <p14:tracePt t="38100" x="3654425" y="4341813"/>
          <p14:tracePt t="38114" x="3671888" y="4341813"/>
          <p14:tracePt t="38123" x="3679825" y="4341813"/>
          <p14:tracePt t="38130" x="3713163" y="4359275"/>
          <p14:tracePt t="38138" x="3730625" y="4359275"/>
          <p14:tracePt t="38147" x="3763963" y="4384675"/>
          <p14:tracePt t="38155" x="3798888" y="4384675"/>
          <p14:tracePt t="38164" x="3806825" y="4384675"/>
          <p14:tracePt t="38171" x="3824288" y="4384675"/>
          <p14:tracePt t="38182" x="3849688" y="4394200"/>
          <p14:tracePt t="38187" x="3857625" y="4394200"/>
          <p14:tracePt t="38198" x="3867150" y="4394200"/>
          <p14:tracePt t="38203" x="3875088" y="4394200"/>
          <p14:tracePt t="38228" x="3883025" y="4394200"/>
          <p14:tracePt t="38244" x="3908425" y="4394200"/>
          <p14:tracePt t="38251" x="3917950" y="4394200"/>
          <p14:tracePt t="38260" x="3935413" y="4394200"/>
          <p14:tracePt t="38267" x="3960813" y="4394200"/>
          <p14:tracePt t="38283" x="3986213" y="4394200"/>
          <p14:tracePt t="38291" x="3994150" y="4394200"/>
          <p14:tracePt t="38299" x="4002088" y="4394200"/>
          <p14:tracePt t="38308" x="4019550" y="4394200"/>
          <p14:tracePt t="38316" x="4027488" y="4394200"/>
          <p14:tracePt t="38324" x="4037013" y="4394200"/>
          <p14:tracePt t="38340" x="4044950" y="4394200"/>
          <p14:tracePt t="38356" x="4052888" y="4394200"/>
          <p14:tracePt t="38365" x="4062413" y="4394200"/>
          <p14:tracePt t="38372" x="4087813" y="4394200"/>
          <p14:tracePt t="38382" x="4105275" y="4394200"/>
          <p14:tracePt t="38388" x="4113213" y="4394200"/>
          <p14:tracePt t="38398" x="4146550" y="4394200"/>
          <p14:tracePt t="38404" x="4156075" y="4394200"/>
          <p14:tracePt t="38412" x="4164013" y="4394200"/>
          <p14:tracePt t="38430" x="4171950" y="4394200"/>
          <p14:tracePt t="38448" x="4181475" y="4394200"/>
          <p14:tracePt t="38458" x="4189413" y="4394200"/>
          <p14:tracePt t="38461" x="4197350" y="4394200"/>
          <p14:tracePt t="38466" x="4206875" y="4394200"/>
          <p14:tracePt t="38474" x="4224338" y="4394200"/>
          <p14:tracePt t="38483" x="4249738" y="4394200"/>
          <p14:tracePt t="38490" x="4257675" y="4394200"/>
          <p14:tracePt t="38498" x="4275138" y="4394200"/>
          <p14:tracePt t="38523" x="4283075" y="4394200"/>
          <p14:tracePt t="38540" x="4291013" y="4394200"/>
          <p14:tracePt t="38548" x="4300538" y="4394200"/>
          <p14:tracePt t="38564" x="4316413" y="4394200"/>
          <p14:tracePt t="38572" x="4333875" y="4394200"/>
          <p14:tracePt t="38582" x="4359275" y="4394200"/>
          <p14:tracePt t="38588" x="4368800" y="4394200"/>
          <p14:tracePt t="38598" x="4376738" y="4394200"/>
          <p14:tracePt t="38604" x="4384675" y="4394200"/>
          <p14:tracePt t="38612" x="4402138" y="4394200"/>
          <p14:tracePt t="38620" x="4410075" y="4394200"/>
          <p14:tracePt t="38635" x="4427538" y="4394200"/>
          <p14:tracePt t="38660" x="4435475" y="4394200"/>
          <p14:tracePt t="38667" x="4452938" y="4384675"/>
          <p14:tracePt t="38699" x="4478338" y="4384675"/>
          <p14:tracePt t="38709" x="4486275" y="4384675"/>
          <p14:tracePt t="38732" x="4495800" y="4384675"/>
          <p14:tracePt t="38748" x="4503738" y="4384675"/>
          <p14:tracePt t="38772" x="4521200" y="4384675"/>
          <p14:tracePt t="38781" x="4538663" y="4394200"/>
          <p14:tracePt t="38788" x="4546600" y="4402138"/>
          <p14:tracePt t="38800" x="4554538" y="4402138"/>
          <p14:tracePt t="38804" x="4572000" y="4410075"/>
          <p14:tracePt t="38813" x="4579938" y="4410075"/>
          <p14:tracePt t="38820" x="4589463" y="4410075"/>
          <p14:tracePt t="38830" x="4597400" y="4410075"/>
          <p14:tracePt t="38844" x="4605338" y="4410075"/>
          <p14:tracePt t="38852" x="4614863" y="4410075"/>
          <p14:tracePt t="38861" x="4622800" y="4410075"/>
          <p14:tracePt t="38877" x="4640263" y="4410075"/>
          <p14:tracePt t="38892" x="4648200" y="4410075"/>
          <p14:tracePt t="38900" x="4657725" y="4410075"/>
          <p14:tracePt t="38908" x="4665663" y="4410075"/>
          <p14:tracePt t="38917" x="4673600" y="4410075"/>
          <p14:tracePt t="38924" x="4691063" y="4410075"/>
          <p14:tracePt t="38940" x="4708525" y="4410075"/>
          <p14:tracePt t="38956" x="4716463" y="4410075"/>
          <p14:tracePt t="38966" x="4733925" y="4410075"/>
          <p14:tracePt t="38983" x="4767263" y="4410075"/>
          <p14:tracePt t="38989" x="4775200" y="4410075"/>
          <p14:tracePt t="38999" x="4784725" y="4410075"/>
          <p14:tracePt t="39005" x="4818063" y="4410075"/>
          <p14:tracePt t="39013" x="4835525" y="4410075"/>
          <p14:tracePt t="39020" x="4852988" y="4427538"/>
          <p14:tracePt t="39029" x="4868863" y="4427538"/>
          <p14:tracePt t="39036" x="4894263" y="4427538"/>
          <p14:tracePt t="39044" x="4911725" y="4427538"/>
          <p14:tracePt t="39052" x="4954588" y="4435475"/>
          <p14:tracePt t="39061" x="4962525" y="4435475"/>
          <p14:tracePt t="39068" x="4997450" y="4435475"/>
          <p14:tracePt t="39077" x="5013325" y="4435475"/>
          <p14:tracePt t="39084" x="5022850" y="4435475"/>
          <p14:tracePt t="39092" x="5038725" y="4435475"/>
          <p14:tracePt t="39099" x="5064125" y="4435475"/>
          <p14:tracePt t="39107" x="5073650" y="4435475"/>
          <p14:tracePt t="39115" x="5091113" y="4435475"/>
          <p14:tracePt t="39123" x="5099050" y="4435475"/>
          <p14:tracePt t="39130" x="5116513" y="4435475"/>
          <p14:tracePt t="39139" x="5132388" y="4435475"/>
          <p14:tracePt t="39148" x="5141913" y="4435475"/>
          <p14:tracePt t="39164" x="5183188" y="4435475"/>
          <p14:tracePt t="39171" x="5200650" y="4435475"/>
          <p14:tracePt t="39180" x="5208588" y="4435475"/>
          <p14:tracePt t="39188" x="5226050" y="4435475"/>
          <p14:tracePt t="39198" x="5243513" y="4435475"/>
          <p14:tracePt t="39203" x="5251450" y="4435475"/>
          <p14:tracePt t="39220" x="5260975" y="4435475"/>
          <p14:tracePt t="39236" x="5268913" y="4435475"/>
          <p14:tracePt t="39243" x="5276850" y="4435475"/>
          <p14:tracePt t="39262" x="5286375" y="4435475"/>
          <p14:tracePt t="39268" x="5294313" y="4435475"/>
          <p14:tracePt t="39277" x="5319713" y="4435475"/>
          <p14:tracePt t="39284" x="5327650" y="4435475"/>
          <p14:tracePt t="39292" x="5345113" y="4435475"/>
          <p14:tracePt t="39302" x="5370513" y="4435475"/>
          <p14:tracePt t="39308" x="5380038" y="4435475"/>
          <p14:tracePt t="39315" x="5387975" y="4435475"/>
          <p14:tracePt t="39323" x="5405438" y="4435475"/>
          <p14:tracePt t="39340" x="5421313" y="4435475"/>
          <p14:tracePt t="39371" x="5430838" y="4435475"/>
          <p14:tracePt t="39396" x="5438775" y="4435475"/>
          <p14:tracePt t="39404" x="5456238" y="4435475"/>
          <p14:tracePt t="39420" x="5464175" y="4445000"/>
          <p14:tracePt t="39431" x="5472113" y="4445000"/>
          <p14:tracePt t="39446" x="5472113" y="4452938"/>
          <p14:tracePt t="39533" x="5481638" y="4452938"/>
          <p14:tracePt t="39549" x="5497513" y="4452938"/>
          <p14:tracePt t="39573" x="5507038" y="4445000"/>
          <p14:tracePt t="39590" x="5532438" y="4445000"/>
          <p14:tracePt t="39597" x="5540375" y="4445000"/>
          <p14:tracePt t="39646" x="5557838" y="4435475"/>
          <p14:tracePt t="39685" x="5565775" y="4435475"/>
          <p14:tracePt t="39717" x="5575300" y="4435475"/>
          <p14:tracePt t="39733" x="5583238" y="4435475"/>
          <p14:tracePt t="39741" x="5583238" y="4427538"/>
          <p14:tracePt t="39822" x="5591175" y="4427538"/>
          <p14:tracePt t="39845" x="5600700" y="4427538"/>
          <p14:tracePt t="39862" x="5608638" y="4427538"/>
          <p14:tracePt t="39885" x="5616575" y="4427538"/>
          <p14:tracePt t="39893" x="5626100" y="4427538"/>
          <p14:tracePt t="39901" x="5634038" y="4427538"/>
          <p14:tracePt t="39918" x="5651500" y="4427538"/>
          <p14:tracePt t="39933" x="5659438" y="4427538"/>
          <p14:tracePt t="39958" x="5668963" y="4427538"/>
          <p14:tracePt t="39981" x="5676900" y="4427538"/>
          <p14:tracePt t="39997" x="5684838" y="4419600"/>
          <p14:tracePt t="40030" x="5694363" y="4419600"/>
          <p14:tracePt t="40054" x="5702300" y="4419600"/>
          <p14:tracePt t="40101" x="5710238" y="4419600"/>
          <p14:tracePt t="40469" x="5719763" y="4419600"/>
          <p14:tracePt t="40573" x="5719763" y="4410075"/>
          <p14:tracePt t="40645" x="5719763" y="4402138"/>
          <p14:tracePt t="40661" x="5710238" y="4402138"/>
          <p14:tracePt t="40685" x="5702300" y="4410075"/>
          <p14:tracePt t="40726" x="5684838" y="4410075"/>
          <p14:tracePt t="40749" x="5676900" y="4410075"/>
          <p14:tracePt t="40765" x="5659438" y="4410075"/>
          <p14:tracePt t="40773" x="5651500" y="4410075"/>
          <p14:tracePt t="40780" x="5634038" y="4384675"/>
          <p14:tracePt t="40788" x="5616575" y="4376738"/>
          <p14:tracePt t="40797" x="5600700" y="4351338"/>
          <p14:tracePt t="40804" x="5591175" y="4333875"/>
          <p14:tracePt t="40814" x="5565775" y="4308475"/>
          <p14:tracePt t="40820" x="5557838" y="4300538"/>
          <p14:tracePt t="40830" x="5540375" y="4283075"/>
          <p14:tracePt t="40836" x="5532438" y="4275138"/>
          <p14:tracePt t="40845" x="5507038" y="4257675"/>
          <p14:tracePt t="40854" x="5481638" y="4240213"/>
          <p14:tracePt t="40861" x="5472113" y="4240213"/>
          <p14:tracePt t="40870" x="5464175" y="4240213"/>
          <p14:tracePt t="40876" x="5456238" y="4240213"/>
          <p14:tracePt t="40884" x="5446713" y="4240213"/>
          <p14:tracePt t="40892" x="5438775" y="4240213"/>
          <p14:tracePt t="40900" x="5430838" y="4240213"/>
          <p14:tracePt t="40908" x="5413375" y="4240213"/>
          <p14:tracePt t="40917" x="5380038" y="4265613"/>
          <p14:tracePt t="40924" x="5362575" y="4291013"/>
          <p14:tracePt t="40932" x="5362575" y="4300538"/>
          <p14:tracePt t="40940" x="5345113" y="4325938"/>
          <p14:tracePt t="40948" x="5337175" y="4341813"/>
          <p14:tracePt t="40965" x="5327650" y="4351338"/>
          <p14:tracePt t="41277" x="5319713" y="4359275"/>
          <p14:tracePt t="41286" x="5311775" y="4368800"/>
          <p14:tracePt t="41309" x="5311775" y="4376738"/>
          <p14:tracePt t="41365" x="5302250" y="4376738"/>
          <p14:tracePt t="41373" x="5294313" y="4376738"/>
          <p14:tracePt t="41380" x="5286375" y="4384675"/>
          <p14:tracePt t="41390" x="5260975" y="4384675"/>
          <p14:tracePt t="41397" x="5243513" y="4384675"/>
          <p14:tracePt t="41405" x="5218113" y="4384675"/>
          <p14:tracePt t="41416" x="5157788" y="4384675"/>
          <p14:tracePt t="41422" x="5073650" y="4384675"/>
          <p14:tracePt t="41432" x="5005388" y="4384675"/>
          <p14:tracePt t="41438" x="4860925" y="4368800"/>
          <p14:tracePt t="41450" x="4759325" y="4359275"/>
          <p14:tracePt t="41454" x="4648200" y="4359275"/>
          <p14:tracePt t="41466" x="4495800" y="4359275"/>
          <p14:tracePt t="41470" x="4325938" y="4359275"/>
          <p14:tracePt t="41479" x="4138613" y="4351338"/>
          <p14:tracePt t="41486" x="3935413" y="4351338"/>
          <p14:tracePt t="41494" x="3756025" y="4333875"/>
          <p14:tracePt t="41501" x="3543300" y="4316413"/>
          <p14:tracePt t="41510" x="3390900" y="4308475"/>
          <p14:tracePt t="41519" x="3186113" y="4291013"/>
          <p14:tracePt t="41527" x="3025775" y="4275138"/>
          <p14:tracePt t="41534" x="2889250" y="4257675"/>
          <p14:tracePt t="41542" x="2770188" y="4249738"/>
          <p14:tracePt t="41550" x="2686050" y="4240213"/>
          <p14:tracePt t="41558" x="2600325" y="4224338"/>
          <p14:tracePt t="41566" x="2541588" y="4224338"/>
          <p14:tracePt t="41574" x="2455863" y="4224338"/>
          <p14:tracePt t="41583" x="2430463" y="4214813"/>
          <p14:tracePt t="41591" x="2397125" y="4214813"/>
          <p14:tracePt t="41599" x="2371725" y="4214813"/>
          <p14:tracePt t="41606" x="2336800" y="4214813"/>
          <p14:tracePt t="41616" x="2319338" y="4206875"/>
          <p14:tracePt t="41623" x="2293938" y="4206875"/>
          <p14:tracePt t="41632" x="2278063" y="4206875"/>
          <p14:tracePt t="41638" x="2252663" y="4197350"/>
          <p14:tracePt t="41647" x="2227263" y="4197350"/>
          <p14:tracePt t="41654" x="2217738" y="4189413"/>
          <p14:tracePt t="41664" x="2192338" y="4189413"/>
          <p14:tracePt t="41670" x="2166938" y="4189413"/>
          <p14:tracePt t="41678" x="2159000" y="4189413"/>
          <p14:tracePt t="41686" x="2133600" y="4189413"/>
          <p14:tracePt t="41694" x="2108200" y="4189413"/>
          <p14:tracePt t="41702" x="2082800" y="4189413"/>
          <p14:tracePt t="41710" x="2065338" y="4189413"/>
          <p14:tracePt t="41717" x="2030413" y="4189413"/>
          <p14:tracePt t="41733" x="2022475" y="4189413"/>
          <p14:tracePt t="41741" x="1997075" y="4189413"/>
          <p14:tracePt t="41749" x="1989138" y="4189413"/>
          <p14:tracePt t="41758" x="1963738" y="4189413"/>
          <p14:tracePt t="41773" x="1946275" y="4189413"/>
          <p14:tracePt t="41789" x="1938338" y="4189413"/>
          <p14:tracePt t="41829" x="1928813" y="4189413"/>
          <p14:tracePt t="41942" x="1920875" y="4189413"/>
          <p14:tracePt t="41950" x="1903413" y="4206875"/>
          <p14:tracePt t="41966" x="1903413" y="4214813"/>
          <p14:tracePt t="41974" x="1885950" y="4224338"/>
          <p14:tracePt t="42014" x="1885950" y="4240213"/>
          <p14:tracePt t="42022" x="1878013" y="4249738"/>
          <p14:tracePt t="42190" x="1878013" y="4257675"/>
          <p14:tracePt t="42198" x="1878013" y="4265613"/>
          <p14:tracePt t="42206" x="1878013" y="4275138"/>
          <p14:tracePt t="42311" x="1878013" y="4283075"/>
          <p14:tracePt t="42318" x="1878013" y="4291013"/>
          <p14:tracePt t="42334" x="1878013" y="4308475"/>
          <p14:tracePt t="42342" x="1878013" y="4316413"/>
          <p14:tracePt t="42350" x="1878013" y="4325938"/>
          <p14:tracePt t="42430" x="1885950" y="4325938"/>
          <p14:tracePt t="42438" x="1895475" y="4333875"/>
          <p14:tracePt t="42447" x="1903413" y="4333875"/>
          <p14:tracePt t="42454" x="1911350" y="4333875"/>
          <p14:tracePt t="42471" x="1938338" y="4333875"/>
          <p14:tracePt t="42477" x="1963738" y="4333875"/>
          <p14:tracePt t="42485" x="1979613" y="4333875"/>
          <p14:tracePt t="42493" x="1997075" y="4333875"/>
          <p14:tracePt t="42501" x="2014538" y="4333875"/>
          <p14:tracePt t="42509" x="2030413" y="4341813"/>
          <p14:tracePt t="42517" x="2055813" y="4341813"/>
          <p14:tracePt t="42526" x="2065338" y="4341813"/>
          <p14:tracePt t="42534" x="2082800" y="4341813"/>
          <p14:tracePt t="42541" x="2098675" y="4341813"/>
          <p14:tracePt t="42549" x="2108200" y="4341813"/>
          <p14:tracePt t="42557" x="2141538" y="4351338"/>
          <p14:tracePt t="42565" x="2166938" y="4351338"/>
          <p14:tracePt t="42573" x="2184400" y="4359275"/>
          <p14:tracePt t="42581" x="2243138" y="4368800"/>
          <p14:tracePt t="42589" x="2252663" y="4368800"/>
          <p14:tracePt t="42597" x="2278063" y="4368800"/>
          <p14:tracePt t="42605" x="2311400" y="4376738"/>
          <p14:tracePt t="42613" x="2319338" y="4376738"/>
          <p14:tracePt t="42621" x="2344738" y="4384675"/>
          <p14:tracePt t="42630" x="2354263" y="4384675"/>
          <p14:tracePt t="42647" x="2379663" y="4394200"/>
          <p14:tracePt t="42663" x="2387600" y="4394200"/>
          <p14:tracePt t="42679" x="2397125" y="4402138"/>
          <p14:tracePt t="42685" x="2405063" y="4402138"/>
          <p14:tracePt t="42693" x="2413000" y="4402138"/>
          <p14:tracePt t="42701" x="2422525" y="4410075"/>
          <p14:tracePt t="42709" x="2438400" y="4410075"/>
          <p14:tracePt t="42717" x="2463800" y="4410075"/>
          <p14:tracePt t="42725" x="2481263" y="4419600"/>
          <p14:tracePt t="42734" x="2489200" y="4419600"/>
          <p14:tracePt t="42741" x="2498725" y="4419600"/>
          <p14:tracePt t="42749" x="2506663" y="4419600"/>
          <p14:tracePt t="42757" x="2516188" y="4419600"/>
          <p14:tracePt t="42765" x="2524125" y="4427538"/>
          <p14:tracePt t="42781" x="2532063" y="4427538"/>
          <p14:tracePt t="42797" x="2541588" y="4427538"/>
          <p14:tracePt t="42806" x="2557463" y="4427538"/>
          <p14:tracePt t="42813" x="2574925" y="4427538"/>
          <p14:tracePt t="42821" x="2592388" y="4427538"/>
          <p14:tracePt t="42830" x="2617788" y="4427538"/>
          <p14:tracePt t="42838" x="2633663" y="4427538"/>
          <p14:tracePt t="42846" x="2651125" y="4435475"/>
          <p14:tracePt t="42853" x="2660650" y="4435475"/>
          <p14:tracePt t="42863" x="2668588" y="4445000"/>
          <p14:tracePt t="42869" x="2676525" y="4445000"/>
          <p14:tracePt t="42879" x="2686050" y="4445000"/>
          <p14:tracePt t="42885" x="2693988" y="4445000"/>
          <p14:tracePt t="42893" x="2719388" y="4445000"/>
          <p14:tracePt t="42901" x="2727325" y="4445000"/>
          <p14:tracePt t="42910" x="2744788" y="4445000"/>
          <p14:tracePt t="42918" x="2762250" y="4445000"/>
          <p14:tracePt t="42927" x="2778125" y="4445000"/>
          <p14:tracePt t="42934" x="2820988" y="4445000"/>
          <p14:tracePt t="42943" x="2846388" y="4445000"/>
          <p14:tracePt t="42951" x="2881313" y="4452938"/>
          <p14:tracePt t="42959" x="2914650" y="4470400"/>
          <p14:tracePt t="42967" x="2965450" y="4470400"/>
          <p14:tracePt t="42974" x="2990850" y="4486275"/>
          <p14:tracePt t="42983" x="3033713" y="4495800"/>
          <p14:tracePt t="42989" x="3059113" y="4495800"/>
          <p14:tracePt t="42997" x="3101975" y="4503738"/>
          <p14:tracePt t="43005" x="3127375" y="4503738"/>
          <p14:tracePt t="43013" x="3160713" y="4503738"/>
          <p14:tracePt t="43021" x="3186113" y="4503738"/>
          <p14:tracePt t="43029" x="3221038" y="4513263"/>
          <p14:tracePt t="43037" x="3254375" y="4513263"/>
          <p14:tracePt t="43046" x="3289300" y="4513263"/>
          <p14:tracePt t="43053" x="3305175" y="4513263"/>
          <p14:tracePt t="43063" x="3340100" y="4529138"/>
          <p14:tracePt t="43069" x="3373438" y="4529138"/>
          <p14:tracePt t="43079" x="3398838" y="4529138"/>
          <p14:tracePt t="43085" x="3424238" y="4538663"/>
          <p14:tracePt t="43093" x="3433763" y="4538663"/>
          <p14:tracePt t="43101" x="3449638" y="4538663"/>
          <p14:tracePt t="43109" x="3467100" y="4538663"/>
          <p14:tracePt t="43117" x="3475038" y="4538663"/>
          <p14:tracePt t="43125" x="3502025" y="4538663"/>
          <p14:tracePt t="43133" x="3509963" y="4538663"/>
          <p14:tracePt t="43141" x="3535363" y="4538663"/>
          <p14:tracePt t="43150" x="3552825" y="4538663"/>
          <p14:tracePt t="43159" x="3586163" y="4538663"/>
          <p14:tracePt t="43166" x="3611563" y="4554538"/>
          <p14:tracePt t="43174" x="3654425" y="4554538"/>
          <p14:tracePt t="43183" x="3679825" y="4572000"/>
          <p14:tracePt t="43190" x="3705225" y="4579938"/>
          <p14:tracePt t="43199" x="3713163" y="4597400"/>
          <p14:tracePt t="43208" x="3730625" y="4605338"/>
          <p14:tracePt t="43215" x="3763963" y="4614863"/>
          <p14:tracePt t="43222" x="3773488" y="4614863"/>
          <p14:tracePt t="43237" x="3781425" y="4622800"/>
          <p14:tracePt t="43247" x="3806825" y="4622800"/>
          <p14:tracePt t="43253" x="3824288" y="4630738"/>
          <p14:tracePt t="43262" x="3832225" y="4630738"/>
          <p14:tracePt t="43270" x="3875088" y="4630738"/>
          <p14:tracePt t="43277" x="3908425" y="4630738"/>
          <p14:tracePt t="43285" x="3935413" y="4640263"/>
          <p14:tracePt t="43293" x="3935413" y="4648200"/>
          <p14:tracePt t="43301" x="3951288" y="4648200"/>
          <p14:tracePt t="43309" x="3960813" y="4648200"/>
          <p14:tracePt t="43317" x="3968750" y="4648200"/>
          <p14:tracePt t="43326" x="3976688" y="4648200"/>
          <p14:tracePt t="43334" x="3986213" y="4648200"/>
          <p14:tracePt t="43341" x="4011613" y="4648200"/>
          <p14:tracePt t="43349" x="4019550" y="4648200"/>
          <p14:tracePt t="43358" x="4027488" y="4657725"/>
          <p14:tracePt t="43365" x="4044950" y="4657725"/>
          <p14:tracePt t="43374" x="4062413" y="4657725"/>
          <p14:tracePt t="43381" x="4079875" y="4657725"/>
          <p14:tracePt t="43390" x="4105275" y="4657725"/>
          <p14:tracePt t="43398" x="4138613" y="4657725"/>
          <p14:tracePt t="43406" x="4164013" y="4657725"/>
          <p14:tracePt t="43413" x="4189413" y="4657725"/>
          <p14:tracePt t="43421" x="4206875" y="4657725"/>
          <p14:tracePt t="43430" x="4224338" y="4657725"/>
          <p14:tracePt t="43438" x="4240213" y="4657725"/>
          <p14:tracePt t="43446" x="4275138" y="4657725"/>
          <p14:tracePt t="43463" x="4300538" y="4657725"/>
          <p14:tracePt t="43471" x="4308475" y="4657725"/>
          <p14:tracePt t="43480" x="4325938" y="4657725"/>
          <p14:tracePt t="43487" x="4341813" y="4657725"/>
          <p14:tracePt t="43496" x="4359275" y="4657725"/>
          <p14:tracePt t="43502" x="4384675" y="4657725"/>
          <p14:tracePt t="43511" x="4419600" y="4657725"/>
          <p14:tracePt t="43518" x="4445000" y="4657725"/>
          <p14:tracePt t="43526" x="4460875" y="4657725"/>
          <p14:tracePt t="43534" x="4495800" y="4657725"/>
          <p14:tracePt t="43542" x="4513263" y="4657725"/>
          <p14:tracePt t="43550" x="4529138" y="4657725"/>
          <p14:tracePt t="43559" x="4546600" y="4657725"/>
          <p14:tracePt t="43575" x="4564063" y="4657725"/>
          <p14:tracePt t="43591" x="4572000" y="4657725"/>
          <p14:tracePt t="43607" x="4589463" y="4657725"/>
          <p14:tracePt t="43614" x="4597400" y="4657725"/>
          <p14:tracePt t="43622" x="4614863" y="4657725"/>
          <p14:tracePt t="43630" x="4648200" y="4657725"/>
          <p14:tracePt t="43638" x="4691063" y="4657725"/>
          <p14:tracePt t="43646" x="4699000" y="4657725"/>
          <p14:tracePt t="43654" x="4759325" y="4665663"/>
          <p14:tracePt t="43663" x="4818063" y="4691063"/>
          <p14:tracePt t="43670" x="4852988" y="4699000"/>
          <p14:tracePt t="43683" x="4886325" y="4699000"/>
          <p14:tracePt t="43687" x="4929188" y="4699000"/>
          <p14:tracePt t="43698" x="4937125" y="4699000"/>
          <p14:tracePt t="43703" x="4972050" y="4699000"/>
          <p14:tracePt t="43712" x="4997450" y="4699000"/>
          <p14:tracePt t="43719" x="5013325" y="4699000"/>
          <p14:tracePt t="43728" x="5038725" y="4699000"/>
          <p14:tracePt t="43735" x="5081588" y="4699000"/>
          <p14:tracePt t="43743" x="5116513" y="4699000"/>
          <p14:tracePt t="43751" x="5149850" y="4691063"/>
          <p14:tracePt t="43760" x="5175250" y="4683125"/>
          <p14:tracePt t="43766" x="5218113" y="4683125"/>
          <p14:tracePt t="43775" x="5243513" y="4673600"/>
          <p14:tracePt t="43783" x="5268913" y="4657725"/>
          <p14:tracePt t="43792" x="5286375" y="4648200"/>
          <p14:tracePt t="43799" x="5311775" y="4640263"/>
          <p14:tracePt t="43807" x="5337175" y="4630738"/>
          <p14:tracePt t="43815" x="5353050" y="4630738"/>
          <p14:tracePt t="43826" x="5387975" y="4622800"/>
          <p14:tracePt t="43831" x="5413375" y="4622800"/>
          <p14:tracePt t="43839" x="5438775" y="4622800"/>
          <p14:tracePt t="43847" x="5497513" y="4622800"/>
          <p14:tracePt t="43855" x="5524500" y="4622800"/>
          <p14:tracePt t="43863" x="5583238" y="4622800"/>
          <p14:tracePt t="43871" x="5651500" y="4622800"/>
          <p14:tracePt t="43880" x="5710238" y="4622800"/>
          <p14:tracePt t="43887" x="5753100" y="4622800"/>
          <p14:tracePt t="43897" x="5821363" y="4622800"/>
          <p14:tracePt t="43902" x="5854700" y="4622800"/>
          <p14:tracePt t="43910" x="5905500" y="4640263"/>
          <p14:tracePt t="43918" x="5965825" y="4648200"/>
          <p14:tracePt t="43927" x="5983288" y="4648200"/>
          <p14:tracePt t="43934" x="6034088" y="4657725"/>
          <p14:tracePt t="43942" x="6042025" y="4665663"/>
          <p14:tracePt t="43950" x="6067425" y="4665663"/>
          <p14:tracePt t="43959" x="6102350" y="4665663"/>
          <p14:tracePt t="43968" x="6110288" y="4665663"/>
          <p14:tracePt t="43974" x="6127750" y="4673600"/>
          <p14:tracePt t="43982" x="6143625" y="4673600"/>
          <p14:tracePt t="43991" x="6153150" y="4691063"/>
          <p14:tracePt t="44007" x="6161088" y="4691063"/>
          <p14:tracePt t="44014" x="6169025" y="4691063"/>
          <p14:tracePt t="44022" x="6178550" y="4691063"/>
          <p14:tracePt t="44046" x="6186488" y="4691063"/>
          <p14:tracePt t="44055" x="6194425" y="4691063"/>
          <p14:tracePt t="44063" x="6203950" y="4691063"/>
          <p14:tracePt t="44071" x="6211888" y="4691063"/>
          <p14:tracePt t="44080" x="6221413" y="4691063"/>
          <p14:tracePt t="44663" x="6229350" y="4691063"/>
          <p14:tracePt t="44671" x="6237288" y="4691063"/>
          <p14:tracePt t="44680" x="6246813" y="4691063"/>
          <p14:tracePt t="44688" x="6272213" y="4691063"/>
          <p14:tracePt t="44698" x="6297613" y="4683125"/>
          <p14:tracePt t="44711" x="6323013" y="4683125"/>
          <p14:tracePt t="44719" x="6330950" y="4683125"/>
          <p14:tracePt t="44727" x="6348413" y="4683125"/>
          <p14:tracePt t="44735" x="6365875" y="4683125"/>
          <p14:tracePt t="44750" x="6373813" y="4683125"/>
          <p14:tracePt t="44759" x="6381750" y="4683125"/>
          <p14:tracePt t="44767" x="6399213" y="4683125"/>
          <p14:tracePt t="44775" x="6407150" y="4683125"/>
          <p14:tracePt t="44782" x="6416675" y="4683125"/>
          <p14:tracePt t="44791" x="6424613" y="4683125"/>
          <p14:tracePt t="44799" x="6432550" y="4673600"/>
          <p14:tracePt t="44815" x="6442075" y="4665663"/>
          <p14:tracePt t="44839" x="6450013" y="4665663"/>
          <p14:tracePt t="44848" x="6457950" y="4665663"/>
          <p14:tracePt t="44888" x="6457950" y="4657725"/>
          <p14:tracePt t="44903" x="6467475" y="4648200"/>
          <p14:tracePt t="45264" x="6475413" y="4648200"/>
          <p14:tracePt t="45343" x="6475413" y="4640263"/>
          <p14:tracePt t="45568" x="6483350" y="4640263"/>
          <p14:tracePt t="46312" x="6518275" y="4630738"/>
          <p14:tracePt t="46320" x="6561138" y="4605338"/>
          <p14:tracePt t="46329" x="6569075" y="4605338"/>
          <p14:tracePt t="49137" x="6577013" y="4605338"/>
          <p14:tracePt t="49145" x="6569075" y="4605338"/>
          <p14:tracePt t="49153" x="6526213" y="4622800"/>
          <p14:tracePt t="49164" x="6492875" y="4640263"/>
          <p14:tracePt t="49170" x="6416675" y="4673600"/>
          <p14:tracePt t="49178" x="6365875" y="4699000"/>
          <p14:tracePt t="49184" x="6313488" y="4708525"/>
          <p14:tracePt t="49192" x="6297613" y="4733925"/>
          <p14:tracePt t="49200" x="6272213" y="4749800"/>
          <p14:tracePt t="49208" x="6221413" y="4775200"/>
          <p14:tracePt t="49216" x="6186488" y="4792663"/>
          <p14:tracePt t="49225" x="6161088" y="4810125"/>
          <p14:tracePt t="49234" x="6153150" y="4827588"/>
          <p14:tracePt t="49240" x="6118225" y="4852988"/>
          <p14:tracePt t="49248" x="6092825" y="4878388"/>
          <p14:tracePt t="49256" x="6067425" y="4903788"/>
          <p14:tracePt t="49264" x="6049963" y="4919663"/>
          <p14:tracePt t="49272" x="6034088" y="4937125"/>
          <p14:tracePt t="49280" x="6024563" y="4937125"/>
          <p14:tracePt t="49290" x="6016625" y="4954588"/>
          <p14:tracePt t="49296" x="6008688" y="4962525"/>
          <p14:tracePt t="49305" x="5999163" y="4962525"/>
          <p14:tracePt t="49320" x="5991225" y="4972050"/>
          <p14:tracePt t="49329" x="5973763" y="4979988"/>
          <p14:tracePt t="49337" x="5965825" y="4987925"/>
          <p14:tracePt t="49345" x="5948363" y="4997450"/>
          <p14:tracePt t="49353" x="5940425" y="5005388"/>
          <p14:tracePt t="49362" x="5940425" y="5013325"/>
          <p14:tracePt t="49369" x="5922963" y="5013325"/>
          <p14:tracePt t="49384" x="5915025" y="5013325"/>
          <p14:tracePt t="49392" x="5915025" y="5022850"/>
          <p14:tracePt t="49410" x="5889625" y="5038725"/>
          <p14:tracePt t="49427" x="5872163" y="5056188"/>
          <p14:tracePt t="49434" x="5854700" y="5064125"/>
          <p14:tracePt t="49442" x="5829300" y="5081588"/>
          <p14:tracePt t="49450" x="5803900" y="5099050"/>
          <p14:tracePt t="49459" x="5770563" y="5132388"/>
          <p14:tracePt t="49466" x="5745163" y="5157788"/>
          <p14:tracePt t="49474" x="5694363" y="5183188"/>
          <p14:tracePt t="49482" x="5668963" y="5200650"/>
          <p14:tracePt t="49490" x="5651500" y="5218113"/>
          <p14:tracePt t="49498" x="5634038" y="5235575"/>
          <p14:tracePt t="49506" x="5616575" y="5260975"/>
          <p14:tracePt t="49514" x="5600700" y="5276850"/>
          <p14:tracePt t="49521" x="5565775" y="5302250"/>
          <p14:tracePt t="49528" x="5549900" y="5319713"/>
          <p14:tracePt t="49537" x="5514975" y="5345113"/>
          <p14:tracePt t="49546" x="5497513" y="5353050"/>
          <p14:tracePt t="49553" x="5489575" y="5362575"/>
          <p14:tracePt t="49562" x="5464175" y="5380038"/>
          <p14:tracePt t="49570" x="5430838" y="5405438"/>
          <p14:tracePt t="49579" x="5395913" y="5421313"/>
          <p14:tracePt t="49586" x="5370513" y="5430838"/>
          <p14:tracePt t="49596" x="5337175" y="5446713"/>
          <p14:tracePt t="49601" x="5311775" y="5464175"/>
          <p14:tracePt t="49610" x="5286375" y="5472113"/>
          <p14:tracePt t="49617" x="5268913" y="5489575"/>
          <p14:tracePt t="49626" x="5251450" y="5507038"/>
          <p14:tracePt t="49633" x="5226050" y="5524500"/>
          <p14:tracePt t="49641" x="5200650" y="5532438"/>
          <p14:tracePt t="49651" x="5175250" y="5549900"/>
          <p14:tracePt t="49657" x="5106988" y="5583238"/>
          <p14:tracePt t="49665" x="5073650" y="5600700"/>
          <p14:tracePt t="49673" x="5038725" y="5608638"/>
          <p14:tracePt t="49681" x="4954588" y="5651500"/>
          <p14:tracePt t="49690" x="4878388" y="5684838"/>
          <p14:tracePt t="49697" x="4802188" y="5719763"/>
          <p14:tracePt t="49706" x="4733925" y="5745163"/>
          <p14:tracePt t="49714" x="4648200" y="5770563"/>
          <p14:tracePt t="49722" x="4589463" y="5770563"/>
          <p14:tracePt t="49729" x="4521200" y="5770563"/>
          <p14:tracePt t="49738" x="4419600" y="5770563"/>
          <p14:tracePt t="49746" x="4333875" y="5770563"/>
          <p14:tracePt t="49753" x="4224338" y="5770563"/>
          <p14:tracePt t="49763" x="4121150" y="5770563"/>
          <p14:tracePt t="49770" x="4037013" y="5770563"/>
          <p14:tracePt t="49779" x="3951288" y="5745163"/>
          <p14:tracePt t="49786" x="3832225" y="5684838"/>
          <p14:tracePt t="49796" x="3748088" y="5668963"/>
          <p14:tracePt t="49801" x="3629025" y="5641975"/>
          <p14:tracePt t="49810" x="3535363" y="5608638"/>
          <p14:tracePt t="49817" x="3449638" y="5583238"/>
          <p14:tracePt t="49826" x="3348038" y="5565775"/>
          <p14:tracePt t="49833" x="3263900" y="5540375"/>
          <p14:tracePt t="49841" x="3186113" y="5507038"/>
          <p14:tracePt t="49849" x="3109913" y="5489575"/>
          <p14:tracePt t="49858" x="3051175" y="5464175"/>
          <p14:tracePt t="49865" x="3000375" y="5446713"/>
          <p14:tracePt t="49874" x="2940050" y="5430838"/>
          <p14:tracePt t="49881" x="2906713" y="5413375"/>
          <p14:tracePt t="49890" x="2881313" y="5395913"/>
          <p14:tracePt t="49897" x="2863850" y="5387975"/>
          <p14:tracePt t="49906" x="2846388" y="5362575"/>
          <p14:tracePt t="49914" x="2805113" y="5337175"/>
          <p14:tracePt t="49921" x="2778125" y="5311775"/>
          <p14:tracePt t="49929" x="2752725" y="5286375"/>
          <p14:tracePt t="49938" x="2752725" y="5268913"/>
          <p14:tracePt t="49946" x="2719388" y="5235575"/>
          <p14:tracePt t="49953" x="2711450" y="5208588"/>
          <p14:tracePt t="49970" x="2701925" y="5192713"/>
          <p14:tracePt t="49979" x="2668588" y="5167313"/>
          <p14:tracePt t="49986" x="2668588" y="5141913"/>
          <p14:tracePt t="49996" x="2651125" y="5106988"/>
          <p14:tracePt t="50001" x="2617788" y="5048250"/>
          <p14:tracePt t="50010" x="2617788" y="5022850"/>
          <p14:tracePt t="50018" x="2600325" y="4979988"/>
          <p14:tracePt t="50026" x="2600325" y="4954588"/>
          <p14:tracePt t="50035" x="2592388" y="4937125"/>
          <p14:tracePt t="50041" x="2592388" y="4911725"/>
          <p14:tracePt t="50051" x="2592388" y="4886325"/>
          <p14:tracePt t="50058" x="2592388" y="4868863"/>
          <p14:tracePt t="50065" x="2608263" y="4827588"/>
          <p14:tracePt t="50074" x="2643188" y="4741863"/>
          <p14:tracePt t="50081" x="2693988" y="4699000"/>
          <p14:tracePt t="50090" x="2762250" y="4630738"/>
          <p14:tracePt t="50097" x="2805113" y="4572000"/>
          <p14:tracePt t="50106" x="2897188" y="4460875"/>
          <p14:tracePt t="50114" x="2965450" y="4384675"/>
          <p14:tracePt t="50121" x="3041650" y="4325938"/>
          <p14:tracePt t="50129" x="3119438" y="4257675"/>
          <p14:tracePt t="50138" x="3170238" y="4224338"/>
          <p14:tracePt t="50146" x="3263900" y="4197350"/>
          <p14:tracePt t="50154" x="3340100" y="4146550"/>
          <p14:tracePt t="50164" x="3424238" y="4121150"/>
          <p14:tracePt t="50169" x="3517900" y="4095750"/>
          <p14:tracePt t="50179" x="3603625" y="4052888"/>
          <p14:tracePt t="50185" x="3679825" y="4037013"/>
          <p14:tracePt t="50196" x="3798888" y="4011613"/>
          <p14:tracePt t="50201" x="3900488" y="3976688"/>
          <p14:tracePt t="50210" x="4011613" y="3951288"/>
          <p14:tracePt t="50220" x="4095750" y="3943350"/>
          <p14:tracePt t="50225" x="4197350" y="3935413"/>
          <p14:tracePt t="50234" x="4275138" y="3935413"/>
          <p14:tracePt t="50241" x="4359275" y="3917950"/>
          <p14:tracePt t="50251" x="4445000" y="3917950"/>
          <p14:tracePt t="50257" x="4521200" y="3908425"/>
          <p14:tracePt t="50265" x="4589463" y="3908425"/>
          <p14:tracePt t="50273" x="4657725" y="3908425"/>
          <p14:tracePt t="50281" x="4733925" y="3908425"/>
          <p14:tracePt t="50290" x="4792663" y="3908425"/>
          <p14:tracePt t="50297" x="4843463" y="3908425"/>
          <p14:tracePt t="50306" x="4886325" y="3908425"/>
          <p14:tracePt t="50313" x="4929188" y="3917950"/>
          <p14:tracePt t="50321" x="4972050" y="3935413"/>
          <p14:tracePt t="50330" x="5048250" y="3960813"/>
          <p14:tracePt t="50339" x="5081588" y="3986213"/>
          <p14:tracePt t="50347" x="5132388" y="4019550"/>
          <p14:tracePt t="50356" x="5175250" y="4044950"/>
          <p14:tracePt t="50365" x="5218113" y="4062413"/>
          <p14:tracePt t="50370" x="5260975" y="4105275"/>
          <p14:tracePt t="50381" x="5286375" y="4113213"/>
          <p14:tracePt t="50386" x="5319713" y="4164013"/>
          <p14:tracePt t="50397" x="5370513" y="4206875"/>
          <p14:tracePt t="50402" x="5395913" y="4232275"/>
          <p14:tracePt t="50410" x="5413375" y="4249738"/>
          <p14:tracePt t="50418" x="5421313" y="4265613"/>
          <p14:tracePt t="50426" x="5456238" y="4316413"/>
          <p14:tracePt t="50435" x="5464175" y="4325938"/>
          <p14:tracePt t="50441" x="5464175" y="4351338"/>
          <p14:tracePt t="50449" x="5472113" y="4376738"/>
          <p14:tracePt t="50457" x="5481638" y="4402138"/>
          <p14:tracePt t="50465" x="5497513" y="4419600"/>
          <p14:tracePt t="50473" x="5507038" y="4452938"/>
          <p14:tracePt t="50480" x="5507038" y="4478338"/>
          <p14:tracePt t="50489" x="5524500" y="4513263"/>
          <p14:tracePt t="50496" x="5532438" y="4538663"/>
          <p14:tracePt t="50505" x="5540375" y="4554538"/>
          <p14:tracePt t="50512" x="5549900" y="4564063"/>
          <p14:tracePt t="50520" x="5549900" y="4589463"/>
          <p14:tracePt t="50529" x="5549900" y="4605338"/>
          <p14:tracePt t="50538" x="5557838" y="4622800"/>
          <p14:tracePt t="50546" x="5557838" y="4630738"/>
          <p14:tracePt t="50553" x="5557838" y="4657725"/>
          <p14:tracePt t="50562" x="5565775" y="4683125"/>
          <p14:tracePt t="50570" x="5575300" y="4716463"/>
          <p14:tracePt t="50579" x="5583238" y="4741863"/>
          <p14:tracePt t="50585" x="5591175" y="4759325"/>
          <p14:tracePt t="50596" x="5591175" y="4767263"/>
          <p14:tracePt t="50601" x="5600700" y="4775200"/>
          <p14:tracePt t="50611" x="5600700" y="4784725"/>
          <p14:tracePt t="50617" x="5608638" y="4792663"/>
          <p14:tracePt t="50625" x="5608638" y="4802188"/>
          <p14:tracePt t="50641" x="5608638" y="4810125"/>
          <p14:tracePt t="50657" x="5608638" y="4827588"/>
          <p14:tracePt t="50665" x="5608638" y="4835525"/>
          <p14:tracePt t="50673" x="5626100" y="4835525"/>
          <p14:tracePt t="50714" x="5626100" y="4843463"/>
          <p14:tracePt t="50722" x="5626100" y="4852988"/>
          <p14:tracePt t="50730" x="5626100" y="4878388"/>
          <p14:tracePt t="50739" x="5557838" y="4929188"/>
          <p14:tracePt t="50745" x="5430838" y="5005388"/>
          <p14:tracePt t="50753" x="5319713" y="5056188"/>
          <p14:tracePt t="50762" x="5116513" y="5106988"/>
          <p14:tracePt t="50769" x="4767263" y="5218113"/>
          <p14:tracePt t="50778" x="4283075" y="5337175"/>
          <p14:tracePt t="50785" x="3687763" y="5464175"/>
          <p14:tracePt t="50795" x="3094038" y="5575300"/>
          <p14:tracePt t="50801" x="2524125" y="5676900"/>
          <p14:tracePt t="50809" x="2022475" y="5761038"/>
          <p14:tracePt t="50817" x="1563688" y="5880100"/>
          <p14:tracePt t="50825" x="1216025" y="5991225"/>
          <p14:tracePt t="50833" x="977900" y="6067425"/>
          <p14:tracePt t="50841" x="823913" y="6118225"/>
          <p14:tracePt t="50849" x="722313" y="6161088"/>
          <p14:tracePt t="50857" x="663575" y="6194425"/>
          <p14:tracePt t="50865" x="636588" y="6211888"/>
          <p14:tracePt t="50873" x="611188" y="6229350"/>
          <p14:tracePt t="50882" x="603250" y="6229350"/>
          <p14:tracePt t="50897" x="595313" y="6246813"/>
          <p14:tracePt t="50915" x="595313" y="6254750"/>
          <p14:tracePt t="50931" x="585788" y="6262688"/>
          <p14:tracePt t="51074" x="595313" y="6262688"/>
          <p14:tracePt t="51082" x="603250" y="6254750"/>
          <p14:tracePt t="51090" x="620713" y="6254750"/>
          <p14:tracePt t="51099" x="646113" y="6246813"/>
          <p14:tracePt t="51106" x="663575" y="6237288"/>
          <p14:tracePt t="51114" x="688975" y="6237288"/>
          <p14:tracePt t="51122" x="722313" y="6229350"/>
          <p14:tracePt t="51129" x="765175" y="6229350"/>
          <p14:tracePt t="51138" x="798513" y="6229350"/>
          <p14:tracePt t="51146" x="841375" y="6229350"/>
          <p14:tracePt t="51153" x="909638" y="6221413"/>
          <p14:tracePt t="51162" x="968375" y="6221413"/>
          <p14:tracePt t="51170" x="1011238" y="6211888"/>
          <p14:tracePt t="51178" x="1069975" y="6211888"/>
          <p14:tracePt t="51185" x="1130300" y="6203950"/>
          <p14:tracePt t="51195" x="1155700" y="6194425"/>
          <p14:tracePt t="51201" x="1206500" y="6186488"/>
          <p14:tracePt t="51212" x="1257300" y="6178550"/>
          <p14:tracePt t="51217" x="1282700" y="6178550"/>
          <p14:tracePt t="51225" x="1325563" y="6178550"/>
          <p14:tracePt t="51233" x="1360488" y="6161088"/>
          <p14:tracePt t="51241" x="1376363" y="6153150"/>
          <p14:tracePt t="51249" x="1385888" y="6153150"/>
          <p14:tracePt t="51257" x="1393825" y="6143625"/>
          <p14:tracePt t="51267" x="1401763" y="6143625"/>
          <p14:tracePt t="51443" x="1401763" y="6135688"/>
          <p14:tracePt t="51475" x="1401763" y="6127750"/>
          <p14:tracePt t="51498" x="1401763" y="6110288"/>
          <p14:tracePt t="51538" x="1401763" y="6092825"/>
          <p14:tracePt t="51547" x="1401763" y="6076950"/>
          <p14:tracePt t="51555" x="1401763" y="6024563"/>
          <p14:tracePt t="51565" x="1401763" y="5991225"/>
          <p14:tracePt t="51572" x="1401763" y="5965825"/>
          <p14:tracePt t="51581" x="1393825" y="5905500"/>
          <p14:tracePt t="51587" x="1393825" y="5864225"/>
          <p14:tracePt t="51597" x="1393825" y="5821363"/>
          <p14:tracePt t="51604" x="1393825" y="5761038"/>
          <p14:tracePt t="51615" x="1393825" y="5694363"/>
          <p14:tracePt t="51619" x="1393825" y="5641975"/>
          <p14:tracePt t="51631" x="1393825" y="5600700"/>
          <p14:tracePt t="51635" x="1393825" y="5540375"/>
          <p14:tracePt t="51643" x="1411288" y="5472113"/>
          <p14:tracePt t="51651" x="1427163" y="5395913"/>
          <p14:tracePt t="51660" x="1452563" y="5319713"/>
          <p14:tracePt t="51667" x="1462088" y="5260975"/>
          <p14:tracePt t="51675" x="1487488" y="5208588"/>
          <p14:tracePt t="51683" x="1520825" y="5149850"/>
          <p14:tracePt t="51691" x="1555750" y="5099050"/>
          <p14:tracePt t="51699" x="1589088" y="5048250"/>
          <p14:tracePt t="51707" x="1606550" y="5022850"/>
          <p14:tracePt t="51716" x="1657350" y="4987925"/>
          <p14:tracePt t="51726" x="1690688" y="4946650"/>
          <p14:tracePt t="51730" x="1758950" y="4903788"/>
          <p14:tracePt t="51738" x="1793875" y="4868863"/>
          <p14:tracePt t="51746" x="1860550" y="4835525"/>
          <p14:tracePt t="51754" x="1938338" y="4784725"/>
          <p14:tracePt t="51763" x="1989138" y="4759325"/>
          <p14:tracePt t="51770" x="2073275" y="4724400"/>
          <p14:tracePt t="51779" x="2166938" y="4691063"/>
          <p14:tracePt t="51789" x="2268538" y="4657725"/>
          <p14:tracePt t="51797" x="2354263" y="4640263"/>
          <p14:tracePt t="51805" x="2481263" y="4614863"/>
          <p14:tracePt t="51814" x="2582863" y="4589463"/>
          <p14:tracePt t="51819" x="2668588" y="4579938"/>
          <p14:tracePt t="51831" x="2770188" y="4579938"/>
          <p14:tracePt t="51835" x="2830513" y="4579938"/>
          <p14:tracePt t="51844" x="2889250" y="4579938"/>
          <p14:tracePt t="51851" x="2932113" y="4579938"/>
          <p14:tracePt t="51860" x="2974975" y="4579938"/>
          <p14:tracePt t="51867" x="3016250" y="4579938"/>
          <p14:tracePt t="51875" x="3067050" y="4597400"/>
          <p14:tracePt t="51882" x="3119438" y="4640263"/>
          <p14:tracePt t="51891" x="3144838" y="4683125"/>
          <p14:tracePt t="51899" x="3195638" y="4733925"/>
          <p14:tracePt t="51906" x="3221038" y="4759325"/>
          <p14:tracePt t="51914" x="3297238" y="4810125"/>
          <p14:tracePt t="51922" x="3330575" y="4886325"/>
          <p14:tracePt t="51930" x="3390900" y="4954588"/>
          <p14:tracePt t="51939" x="3416300" y="5005388"/>
          <p14:tracePt t="51947" x="3467100" y="5056188"/>
          <p14:tracePt t="51955" x="3502025" y="5106988"/>
          <p14:tracePt t="51962" x="3527425" y="5149850"/>
          <p14:tracePt t="51971" x="3552825" y="5200650"/>
          <p14:tracePt t="51979" x="3568700" y="5251450"/>
          <p14:tracePt t="51986" x="3578225" y="5294313"/>
          <p14:tracePt t="51995" x="3603625" y="5337175"/>
          <p14:tracePt t="52002" x="3611563" y="5380038"/>
          <p14:tracePt t="52012" x="3619500" y="5413375"/>
          <p14:tracePt t="52018" x="3629025" y="5430838"/>
          <p14:tracePt t="52028" x="3636963" y="5446713"/>
          <p14:tracePt t="52034" x="3646488" y="5472113"/>
          <p14:tracePt t="52045" x="3654425" y="5497513"/>
          <p14:tracePt t="52059" x="3654425" y="5507038"/>
          <p14:tracePt t="52066" x="3662363" y="5524500"/>
          <p14:tracePt t="52083" x="3662363" y="5540375"/>
          <p14:tracePt t="52243" x="3662363" y="5549900"/>
          <p14:tracePt t="52251" x="3662363" y="5565775"/>
          <p14:tracePt t="52459" x="3671888" y="5575300"/>
          <p14:tracePt t="52483" x="3671888" y="5583238"/>
          <p14:tracePt t="52506" x="3679825" y="5591175"/>
          <p14:tracePt t="52852" x="3687763" y="5600700"/>
          <p14:tracePt t="52875" x="3687763" y="5608638"/>
          <p14:tracePt t="53299" x="3697288" y="5608638"/>
          <p14:tracePt t="53307" x="3730625" y="5591175"/>
          <p14:tracePt t="53315" x="3756025" y="5575300"/>
          <p14:tracePt t="53324" x="3781425" y="5557838"/>
          <p14:tracePt t="53331" x="3816350" y="5549900"/>
          <p14:tracePt t="53339" x="3867150" y="5532438"/>
          <p14:tracePt t="53346" x="3925888" y="5514975"/>
          <p14:tracePt t="53354" x="3960813" y="5497513"/>
          <p14:tracePt t="53362" x="4011613" y="5464175"/>
          <p14:tracePt t="53370" x="4070350" y="5446713"/>
          <p14:tracePt t="53378" x="4095750" y="5430838"/>
          <p14:tracePt t="53387" x="4130675" y="5413375"/>
          <p14:tracePt t="53395" x="4164013" y="5405438"/>
          <p14:tracePt t="53403" x="4197350" y="5387975"/>
          <p14:tracePt t="53411" x="4232275" y="5370513"/>
          <p14:tracePt t="53419" x="4265613" y="5353050"/>
          <p14:tracePt t="53428" x="4300538" y="5345113"/>
          <p14:tracePt t="53436" x="4325938" y="5337175"/>
          <p14:tracePt t="53446" x="4368800" y="5311775"/>
          <p14:tracePt t="53452" x="4394200" y="5302250"/>
          <p14:tracePt t="53463" x="4402138" y="5294313"/>
          <p14:tracePt t="53468" x="4435475" y="5276850"/>
          <p14:tracePt t="53480" x="4445000" y="5276850"/>
          <p14:tracePt t="53484" x="4478338" y="5260975"/>
          <p14:tracePt t="53492" x="4495800" y="5260975"/>
          <p14:tracePt t="53501" x="4521200" y="5251450"/>
          <p14:tracePt t="53509" x="4546600" y="5243513"/>
          <p14:tracePt t="53516" x="4564063" y="5235575"/>
          <p14:tracePt t="53524" x="4605338" y="5235575"/>
          <p14:tracePt t="53531" x="4622800" y="5235575"/>
          <p14:tracePt t="53540" x="4640263" y="5226050"/>
          <p14:tracePt t="53547" x="4648200" y="5226050"/>
          <p14:tracePt t="53563" x="4657725" y="5218113"/>
          <p14:tracePt t="53571" x="4673600" y="5218113"/>
          <p14:tracePt t="53579" x="4673600" y="5208588"/>
          <p14:tracePt t="53587" x="4683125" y="5200650"/>
          <p14:tracePt t="53595" x="4699000" y="5192713"/>
          <p14:tracePt t="53612" x="4708525" y="5183188"/>
          <p14:tracePt t="53628" x="4724400" y="5183188"/>
          <p14:tracePt t="53644" x="4733925" y="5175250"/>
          <p14:tracePt t="55316" x="4741863" y="5192713"/>
          <p14:tracePt t="55324" x="4759325" y="5200650"/>
          <p14:tracePt t="55332" x="4767263" y="5200650"/>
          <p14:tracePt t="55340" x="4792663" y="5218113"/>
          <p14:tracePt t="55348" x="4818063" y="5226050"/>
          <p14:tracePt t="55356" x="4878388" y="5251450"/>
          <p14:tracePt t="55364" x="4903788" y="5268913"/>
          <p14:tracePt t="55373" x="4946650" y="5286375"/>
          <p14:tracePt t="55381" x="4972050" y="5294313"/>
          <p14:tracePt t="55389" x="5005388" y="5319713"/>
          <p14:tracePt t="55397" x="5022850" y="5327650"/>
          <p14:tracePt t="55405" x="5038725" y="5337175"/>
          <p14:tracePt t="55412" x="5056188" y="5337175"/>
          <p14:tracePt t="55420" x="5073650" y="5345113"/>
          <p14:tracePt t="55428" x="5091113" y="5353050"/>
          <p14:tracePt t="55437" x="5106988" y="5353050"/>
          <p14:tracePt t="55444" x="5141913" y="5362575"/>
          <p14:tracePt t="55452" x="5149850" y="5370513"/>
          <p14:tracePt t="55461" x="5167313" y="5370513"/>
          <p14:tracePt t="55469" x="5183188" y="5370513"/>
          <p14:tracePt t="55480" x="5192713" y="5380038"/>
          <p14:tracePt t="55487" x="5200650" y="5387975"/>
          <p14:tracePt t="55497" x="5208588" y="5395913"/>
          <p14:tracePt t="56262" x="5218113" y="5395913"/>
          <p14:tracePt t="56268" x="5260975" y="5395913"/>
          <p14:tracePt t="56277" x="5327650" y="5395913"/>
          <p14:tracePt t="56285" x="5405438" y="5413375"/>
          <p14:tracePt t="56297" x="5532438" y="5421313"/>
          <p14:tracePt t="56301" x="5641975" y="5446713"/>
          <p14:tracePt t="56311" x="5684838" y="5446713"/>
          <p14:tracePt t="56316" x="5727700" y="5446713"/>
          <p14:tracePt t="56324" x="5821363" y="5464175"/>
          <p14:tracePt t="56333" x="5864225" y="5472113"/>
          <p14:tracePt t="56340" x="5905500" y="5472113"/>
          <p14:tracePt t="56349" x="5957888" y="5472113"/>
          <p14:tracePt t="56356" x="5973763" y="5481638"/>
          <p14:tracePt t="56365" x="6016625" y="5489575"/>
          <p14:tracePt t="56372" x="6076950" y="5507038"/>
          <p14:tracePt t="56380" x="6135688" y="5514975"/>
          <p14:tracePt t="56389" x="6194425" y="5514975"/>
          <p14:tracePt t="56396" x="6280150" y="5514975"/>
          <p14:tracePt t="56405" x="6313488" y="5514975"/>
          <p14:tracePt t="56412" x="6356350" y="5524500"/>
          <p14:tracePt t="56421" x="6432550" y="5524500"/>
          <p14:tracePt t="56428" x="6450013" y="5524500"/>
          <p14:tracePt t="56437" x="6483350" y="5532438"/>
          <p14:tracePt t="56444" x="6510338" y="5540375"/>
          <p14:tracePt t="56452" x="6543675" y="5549900"/>
          <p14:tracePt t="56461" x="6586538" y="5565775"/>
          <p14:tracePt t="56469" x="6611938" y="5583238"/>
          <p14:tracePt t="56478" x="6654800" y="5591175"/>
          <p14:tracePt t="56484" x="6696075" y="5616575"/>
          <p14:tracePt t="56495" x="6721475" y="5626100"/>
          <p14:tracePt t="56500" x="6746875" y="5641975"/>
          <p14:tracePt t="56510" x="6764338" y="5659438"/>
          <p14:tracePt t="56516" x="6799263" y="5684838"/>
          <p14:tracePt t="56525" x="6815138" y="5694363"/>
          <p14:tracePt t="56532" x="6832600" y="5710238"/>
          <p14:tracePt t="56541" x="6850063" y="5719763"/>
          <p14:tracePt t="56550" x="6875463" y="5761038"/>
          <p14:tracePt t="56557" x="6875463" y="5778500"/>
          <p14:tracePt t="56565" x="6900863" y="5803900"/>
          <p14:tracePt t="56572" x="6916738" y="5829300"/>
          <p14:tracePt t="56590" x="6926263" y="5854700"/>
          <p14:tracePt t="56598" x="6934200" y="5854700"/>
          <p14:tracePt t="56605" x="6943725" y="5897563"/>
          <p14:tracePt t="56621" x="6943725" y="5922963"/>
          <p14:tracePt t="56630" x="6959600" y="5957888"/>
          <p14:tracePt t="56637" x="6969125" y="5983288"/>
          <p14:tracePt t="56646" x="6994525" y="6008688"/>
          <p14:tracePt t="56653" x="7010400" y="6042025"/>
          <p14:tracePt t="56663" x="7027863" y="6049963"/>
          <p14:tracePt t="56672" x="7035800" y="6059488"/>
          <p14:tracePt t="56749" x="7045325" y="6076950"/>
          <p14:tracePt t="56789" x="7045325" y="6084888"/>
          <p14:tracePt t="56796" x="7045325" y="6092825"/>
          <p14:tracePt t="56805" x="7045325" y="6102350"/>
          <p14:tracePt t="56812" x="7045325" y="6110288"/>
          <p14:tracePt t="56837" x="7045325" y="6118225"/>
          <p14:tracePt t="56853" x="7045325" y="6135688"/>
          <p14:tracePt t="57646" x="7045325" y="6143625"/>
          <p14:tracePt t="57662" x="7019925" y="6143625"/>
          <p14:tracePt t="57670" x="6994525" y="6143625"/>
          <p14:tracePt t="57678" x="6985000" y="6143625"/>
          <p14:tracePt t="57688" x="6969125" y="6143625"/>
          <p14:tracePt t="57702" x="6959600" y="6143625"/>
          <p14:tracePt t="57713" x="6943725" y="6135688"/>
          <p14:tracePt t="57727" x="6916738" y="6135688"/>
          <p14:tracePt t="57733" x="6908800" y="6135688"/>
          <p14:tracePt t="57744" x="6875463" y="6135688"/>
          <p14:tracePt t="57750" x="6858000" y="6118225"/>
          <p14:tracePt t="57758" x="6832600" y="6118225"/>
          <p14:tracePt t="57766" x="6815138" y="6110288"/>
          <p14:tracePt t="57774" x="6799263" y="6102350"/>
          <p14:tracePt t="57782" x="6772275" y="6092825"/>
          <p14:tracePt t="57789" x="6746875" y="6084888"/>
          <p14:tracePt t="57798" x="6731000" y="6084888"/>
          <p14:tracePt t="57805" x="6680200" y="6067425"/>
          <p14:tracePt t="57813" x="6654800" y="6067425"/>
          <p14:tracePt t="57821" x="6586538" y="6049963"/>
          <p14:tracePt t="57829" x="6457950" y="6024563"/>
          <p14:tracePt t="57838" x="6338888" y="5973763"/>
          <p14:tracePt t="57846" x="6280150" y="5957888"/>
          <p14:tracePt t="57854" x="6203950" y="5948363"/>
          <p14:tracePt t="57862" x="6186488" y="5940425"/>
          <p14:tracePt t="57870" x="6186488" y="5932488"/>
          <p14:tracePt t="57878" x="6178550" y="5932488"/>
          <p14:tracePt t="57886" x="6169025" y="5922963"/>
          <p14:tracePt t="57901" x="6161088" y="5922963"/>
          <p14:tracePt t="57912" x="6153150" y="5922963"/>
          <p14:tracePt t="57918" x="6135688" y="5915025"/>
          <p14:tracePt t="57935" x="6127750" y="5915025"/>
          <p14:tracePt t="58086" x="6118225" y="5915025"/>
          <p14:tracePt t="58094" x="6102350" y="5915025"/>
          <p14:tracePt t="58111" x="6102350" y="5922963"/>
          <p14:tracePt t="58118" x="6102350" y="5932488"/>
          <p14:tracePt t="58134" x="6092825" y="5932488"/>
          <p14:tracePt t="58145" x="6092825" y="5940425"/>
          <p14:tracePt t="58207" x="6084888" y="5948363"/>
          <p14:tracePt t="58230" x="6084888" y="5957888"/>
          <p14:tracePt t="58238" x="6084888" y="5965825"/>
          <p14:tracePt t="58246" x="6067425" y="5983288"/>
          <p14:tracePt t="58263" x="6059488" y="5991225"/>
          <p14:tracePt t="58270" x="6042025" y="6008688"/>
          <p14:tracePt t="58294" x="6042025" y="6016625"/>
          <p14:tracePt t="58438" x="6042025" y="6024563"/>
          <p14:tracePt t="58486" x="6042025" y="6034088"/>
          <p14:tracePt t="58494" x="6034088" y="6042025"/>
          <p14:tracePt t="58574" x="6024563" y="6042025"/>
          <p14:tracePt t="58678" x="6024563" y="6049963"/>
          <p14:tracePt t="58702" x="6024563" y="6059488"/>
          <p14:tracePt t="58710" x="6024563" y="6067425"/>
          <p14:tracePt t="58719" x="6024563" y="6076950"/>
          <p14:tracePt t="58728" x="6016625" y="6084888"/>
          <p14:tracePt t="58746" x="6016625" y="6092825"/>
          <p14:tracePt t="58750" x="6016625" y="6102350"/>
          <p14:tracePt t="58759" x="6016625" y="6110288"/>
          <p14:tracePt t="58766" x="6008688" y="6110288"/>
          <p14:tracePt t="58797" x="5999163" y="6118225"/>
          <p14:tracePt t="58813" x="5991225" y="6127750"/>
          <p14:tracePt t="58821" x="5973763" y="6135688"/>
          <p14:tracePt t="58830" x="5965825" y="6153150"/>
          <p14:tracePt t="58838" x="5948363" y="6169025"/>
          <p14:tracePt t="58846" x="5915025" y="6203950"/>
          <p14:tracePt t="58853" x="5905500" y="6203950"/>
          <p14:tracePt t="58861" x="5889625" y="6221413"/>
          <p14:tracePt t="58869" x="5854700" y="6237288"/>
          <p14:tracePt t="58877" x="5838825" y="6254750"/>
          <p14:tracePt t="58885" x="5829300" y="6254750"/>
          <p14:tracePt t="58893" x="5821363" y="6262688"/>
          <p14:tracePt t="58901" x="5813425" y="6272213"/>
          <p14:tracePt t="58919" x="5803900" y="6280150"/>
          <p14:tracePt t="58942" x="5795963" y="6288088"/>
          <p14:tracePt t="58959" x="5778500" y="6313488"/>
          <p14:tracePt t="58966" x="5770563" y="6313488"/>
          <p14:tracePt t="58974" x="5761038" y="6323013"/>
          <p14:tracePt t="58991" x="5745163" y="6338888"/>
          <p14:tracePt t="58998" x="5735638" y="6338888"/>
          <p14:tracePt t="59006" x="5719763" y="6348413"/>
          <p14:tracePt t="59014" x="5702300" y="6365875"/>
          <p14:tracePt t="59022" x="5702300" y="6373813"/>
          <p14:tracePt t="59039" x="5694363" y="6373813"/>
          <p14:tracePt t="59078" x="5694363" y="6381750"/>
          <p14:tracePt t="59167" x="5694363" y="6391275"/>
          <p14:tracePt t="59254" x="5694363" y="6399213"/>
          <p14:tracePt t="59279" x="5694363" y="6407150"/>
          <p14:tracePt t="59293" x="5694363" y="6416675"/>
          <p14:tracePt t="59303" x="5694363" y="6424613"/>
          <p14:tracePt t="59326" x="5694363" y="6432550"/>
          <p14:tracePt t="59343" x="5694363" y="6442075"/>
          <p14:tracePt t="59368" x="5694363" y="6450013"/>
          <p14:tracePt t="59376" x="5694363" y="6457950"/>
          <p14:tracePt t="59391" x="5710238" y="6475413"/>
          <p14:tracePt t="59399" x="5719763" y="6483350"/>
          <p14:tracePt t="59407" x="5745163" y="6492875"/>
          <p14:tracePt t="59415" x="5761038" y="6492875"/>
          <p14:tracePt t="59423" x="5803900" y="6492875"/>
          <p14:tracePt t="59431" x="5838825" y="6500813"/>
          <p14:tracePt t="59440" x="5854700" y="6500813"/>
          <p14:tracePt t="59447" x="5889625" y="6500813"/>
          <p14:tracePt t="59455" x="5922963" y="6500813"/>
          <p14:tracePt t="59462" x="5940425" y="6500813"/>
          <p14:tracePt t="59472" x="5965825" y="6500813"/>
          <p14:tracePt t="59479" x="6008688" y="6500813"/>
          <p14:tracePt t="59488" x="6067425" y="6500813"/>
          <p14:tracePt t="59496" x="6084888" y="6500813"/>
          <p14:tracePt t="59503" x="6135688" y="6500813"/>
          <p14:tracePt t="59512" x="6203950" y="6500813"/>
          <p14:tracePt t="59519" x="6237288" y="6500813"/>
          <p14:tracePt t="59529" x="6288088" y="6500813"/>
          <p14:tracePt t="59535" x="6391275" y="6500813"/>
          <p14:tracePt t="59547" x="6450013" y="6500813"/>
          <p14:tracePt t="59551" x="6526213" y="6492875"/>
          <p14:tracePt t="59563" x="6611938" y="6492875"/>
          <p14:tracePt t="59567" x="6654800" y="6492875"/>
          <p14:tracePt t="59579" x="6738938" y="6492875"/>
          <p14:tracePt t="59583" x="6799263" y="6492875"/>
          <p14:tracePt t="59592" x="6840538" y="6483350"/>
          <p14:tracePt t="59599" x="6883400" y="6483350"/>
          <p14:tracePt t="59608" x="6908800" y="6483350"/>
          <p14:tracePt t="59615" x="6951663" y="6475413"/>
          <p14:tracePt t="59623" x="6994525" y="6475413"/>
          <p14:tracePt t="59631" x="7027863" y="6467475"/>
          <p14:tracePt t="59639" x="7061200" y="6457950"/>
          <p14:tracePt t="59647" x="7088188" y="6450013"/>
          <p14:tracePt t="59655" x="7096125" y="6450013"/>
          <p14:tracePt t="59662" x="7138988" y="6450013"/>
          <p14:tracePt t="59672" x="7154863" y="6450013"/>
          <p14:tracePt t="59679" x="7164388" y="6442075"/>
          <p14:tracePt t="59688" x="7189788" y="6432550"/>
          <p14:tracePt t="59696" x="7205663" y="6432550"/>
          <p14:tracePt t="59712" x="7248525" y="6432550"/>
          <p14:tracePt t="59719" x="7258050" y="6424613"/>
          <p14:tracePt t="59729" x="7265988" y="6424613"/>
          <p14:tracePt t="59736" x="7273925" y="6424613"/>
          <p14:tracePt t="59745" x="7283450" y="6424613"/>
          <p14:tracePt t="59751" x="7291388" y="6407150"/>
          <p14:tracePt t="59763" x="7299325" y="6407150"/>
          <p14:tracePt t="59767" x="7308850" y="6399213"/>
          <p14:tracePt t="59783" x="7324725" y="6399213"/>
          <p14:tracePt t="59799" x="7334250" y="6399213"/>
          <p14:tracePt t="59807" x="7342188" y="6391275"/>
          <p14:tracePt t="59814" x="7359650" y="6381750"/>
          <p14:tracePt t="60072" x="7367588" y="6373813"/>
          <p14:tracePt t="60095" x="7377113" y="6365875"/>
          <p14:tracePt t="60120" x="7385050" y="6348413"/>
          <p14:tracePt t="60263" x="7385050" y="6338888"/>
          <p14:tracePt t="60288" x="7385050" y="6323013"/>
          <p14:tracePt t="60311" x="7385050" y="6313488"/>
          <p14:tracePt t="60615" x="7385050" y="6297613"/>
          <p14:tracePt t="60623" x="7385050" y="6288088"/>
          <p14:tracePt t="60639" x="7377113" y="6288088"/>
          <p14:tracePt t="60655" x="7377113" y="6280150"/>
          <p14:tracePt t="60672" x="7367588" y="6272213"/>
          <p14:tracePt t="60703" x="7367588" y="6262688"/>
          <p14:tracePt t="60711" x="7359650" y="6262688"/>
          <p14:tracePt t="60863" x="7350125" y="6254750"/>
          <p14:tracePt t="60879" x="7350125" y="6246813"/>
          <p14:tracePt t="61127" x="7342188" y="6237288"/>
          <p14:tracePt t="61143" x="7334250" y="6237288"/>
          <p14:tracePt t="61160" x="7324725" y="6229350"/>
          <p14:tracePt t="61167" x="7324725" y="6221413"/>
          <p14:tracePt t="61183" x="7316788" y="6221413"/>
          <p14:tracePt t="61191" x="7308850" y="6221413"/>
          <p14:tracePt t="61200" x="7299325" y="6211888"/>
          <p14:tracePt t="61214" x="7291388" y="6203950"/>
          <p14:tracePt t="61231" x="7283450" y="6203950"/>
          <p14:tracePt t="61238" x="7273925" y="6194425"/>
          <p14:tracePt t="61263" x="7258050" y="6194425"/>
          <p14:tracePt t="61287" x="7248525" y="6194425"/>
          <p14:tracePt t="61310" x="7240588" y="6194425"/>
          <p14:tracePt t="61351" x="7232650" y="6194425"/>
          <p14:tracePt t="61370" x="7232650" y="6186488"/>
          <p14:tracePt t="61392" x="7223125" y="6186488"/>
          <p14:tracePt t="61409" x="7215188" y="6186488"/>
          <p14:tracePt t="61456" x="7215188" y="6178550"/>
          <p14:tracePt t="61496" x="7205663" y="6169025"/>
          <p14:tracePt t="61512" x="7197725" y="6169025"/>
          <p14:tracePt t="61528" x="7189788" y="6161088"/>
          <p14:tracePt t="61560" x="7180263" y="6153150"/>
          <p14:tracePt t="61712" x="7172325" y="6153150"/>
          <p14:tracePt t="61968" x="7154863" y="6143625"/>
          <p14:tracePt t="61984" x="7146925" y="6143625"/>
          <p14:tracePt t="61993" x="7138988" y="6143625"/>
          <p14:tracePt t="62010" x="7129463" y="6143625"/>
          <p14:tracePt t="62072" x="7113588" y="6143625"/>
          <p14:tracePt t="62096" x="7104063" y="6143625"/>
          <p14:tracePt t="62104" x="7096125" y="6143625"/>
          <p14:tracePt t="62144" x="7088188" y="6143625"/>
          <p14:tracePt t="62159" x="7078663" y="6143625"/>
          <p14:tracePt t="62216" x="7070725" y="6143625"/>
          <p14:tracePt t="62232" x="7061200" y="6143625"/>
          <p14:tracePt t="62240" x="7053263" y="6143625"/>
          <p14:tracePt t="62337" x="7045325" y="6135688"/>
          <p14:tracePt t="62473" x="7035800" y="6127750"/>
          <p14:tracePt t="62480" x="7027863" y="6127750"/>
          <p14:tracePt t="62504" x="7027863" y="6118225"/>
          <p14:tracePt t="62521" x="7019925" y="6110288"/>
          <p14:tracePt t="62569" x="7010400" y="6110288"/>
          <p14:tracePt t="62680" x="7010400" y="6102350"/>
          <p14:tracePt t="62824" x="6994525" y="6102350"/>
          <p14:tracePt t="62840" x="6985000" y="6102350"/>
          <p14:tracePt t="62864" x="6977063" y="6102350"/>
          <p14:tracePt t="62881" x="6969125" y="6102350"/>
          <p14:tracePt t="62968" x="6959600" y="6102350"/>
          <p14:tracePt t="62984" x="6943725" y="6084888"/>
          <p14:tracePt t="63007" x="6934200" y="6084888"/>
          <p14:tracePt t="63039" x="6926263" y="6084888"/>
          <p14:tracePt t="63096" x="6916738" y="6076950"/>
          <p14:tracePt t="63104" x="6908800" y="6076950"/>
          <p14:tracePt t="63112" x="6908800" y="6067425"/>
          <p14:tracePt t="63121" x="6900863" y="6049963"/>
          <p14:tracePt t="63129" x="6891338" y="6034088"/>
          <p14:tracePt t="63136" x="6883400" y="6016625"/>
          <p14:tracePt t="63145" x="6883400" y="5991225"/>
          <p14:tracePt t="63154" x="6875463" y="5957888"/>
          <p14:tracePt t="63162" x="6865938" y="5940425"/>
          <p14:tracePt t="63170" x="6858000" y="5915025"/>
          <p14:tracePt t="63177" x="6858000" y="5905500"/>
          <p14:tracePt t="63184" x="6858000" y="5897563"/>
          <p14:tracePt t="63193" x="6858000" y="5889625"/>
          <p14:tracePt t="63210" x="6858000" y="5880100"/>
          <p14:tracePt t="63329" x="6858000" y="5872163"/>
          <p14:tracePt t="63337" x="6865938" y="5864225"/>
          <p14:tracePt t="63345" x="6875463" y="5854700"/>
          <p14:tracePt t="63353" x="6875463" y="5846763"/>
          <p14:tracePt t="63362" x="6900863" y="5829300"/>
          <p14:tracePt t="63370" x="6908800" y="5821363"/>
          <p14:tracePt t="63378" x="6926263" y="5813425"/>
          <p14:tracePt t="63387" x="6934200" y="5795963"/>
          <p14:tracePt t="63395" x="6943725" y="5788025"/>
          <p14:tracePt t="63403" x="6951663" y="5778500"/>
          <p14:tracePt t="63513" x="6943725" y="5778500"/>
          <p14:tracePt t="63521" x="6934200" y="5778500"/>
          <p14:tracePt t="63530" x="6926263" y="5778500"/>
          <p14:tracePt t="63537" x="6916738" y="5778500"/>
          <p14:tracePt t="63545" x="6908800" y="5778500"/>
          <p14:tracePt t="63553" x="6900863" y="5788025"/>
          <p14:tracePt t="63569" x="6891338" y="5788025"/>
          <p14:tracePt t="63585" x="6883400" y="5788025"/>
          <p14:tracePt t="63601" x="6875463" y="5788025"/>
          <p14:tracePt t="63612" x="6865938" y="5788025"/>
          <p14:tracePt t="63629" x="6858000" y="5788025"/>
          <p14:tracePt t="63633" x="6850063" y="5788025"/>
          <p14:tracePt t="65145" x="6840538" y="5788025"/>
          <p14:tracePt t="65170" x="6832600" y="5795963"/>
          <p14:tracePt t="66794" x="6824663" y="5795963"/>
          <p14:tracePt t="66802" x="6815138" y="5795963"/>
          <p14:tracePt t="66810" x="6807200" y="5813425"/>
          <p14:tracePt t="66818" x="6799263" y="5821363"/>
          <p14:tracePt t="66827" x="6789738" y="5829300"/>
          <p14:tracePt t="66834" x="6789738" y="5838825"/>
          <p14:tracePt t="66841" x="6781800" y="5846763"/>
          <p14:tracePt t="67547" x="6764338" y="5854700"/>
          <p14:tracePt t="68051" x="6764338" y="5864225"/>
          <p14:tracePt t="68058" x="6756400" y="5872163"/>
          <p14:tracePt t="69226" x="6746875" y="5872163"/>
          <p14:tracePt t="69572" x="6731000" y="5880100"/>
          <p14:tracePt t="69580" x="6721475" y="5880100"/>
          <p14:tracePt t="71012" x="6721475" y="5889625"/>
          <p14:tracePt t="71020" x="6713538" y="5889625"/>
          <p14:tracePt t="71036" x="6696075" y="5897563"/>
          <p14:tracePt t="71100" x="6688138" y="5897563"/>
          <p14:tracePt t="71116" x="6680200" y="5897563"/>
          <p14:tracePt t="71140" x="6670675" y="5897563"/>
          <p14:tracePt t="71164" x="6662738" y="5897563"/>
          <p14:tracePt t="71172" x="6654800" y="5897563"/>
          <p14:tracePt t="71180" x="6645275" y="5897563"/>
          <p14:tracePt t="71193" x="6637338" y="5897563"/>
          <p14:tracePt t="71195" x="6619875" y="5897563"/>
          <p14:tracePt t="71203" x="6611938" y="5897563"/>
          <p14:tracePt t="71211" x="6602413" y="5897563"/>
          <p14:tracePt t="71218" x="6594475" y="5897563"/>
          <p14:tracePt t="71226" x="6586538" y="5897563"/>
          <p14:tracePt t="71235" x="6577013" y="5897563"/>
          <p14:tracePt t="71242" x="6569075" y="5897563"/>
          <p14:tracePt t="71252" x="6551613" y="5897563"/>
          <p14:tracePt t="71258" x="6543675" y="5897563"/>
          <p14:tracePt t="71266" x="6526213" y="5897563"/>
          <p14:tracePt t="71274" x="6500813" y="5897563"/>
          <p14:tracePt t="71291" x="6483350" y="5897563"/>
          <p14:tracePt t="71299" x="6467475" y="5897563"/>
          <p14:tracePt t="71308" x="6450013" y="5897563"/>
          <p14:tracePt t="71316" x="6424613" y="5897563"/>
          <p14:tracePt t="71324" x="6381750" y="5897563"/>
          <p14:tracePt t="71332" x="6356350" y="5897563"/>
          <p14:tracePt t="71341" x="6323013" y="5897563"/>
          <p14:tracePt t="71348" x="6262688" y="5897563"/>
          <p14:tracePt t="71358" x="6211888" y="5897563"/>
          <p14:tracePt t="71364" x="6169025" y="5897563"/>
          <p14:tracePt t="71375" x="6135688" y="5897563"/>
          <p14:tracePt t="71380" x="6110288" y="5897563"/>
          <p14:tracePt t="71389" x="6059488" y="5889625"/>
          <p14:tracePt t="71396" x="6024563" y="5880100"/>
          <p14:tracePt t="71406" x="5991225" y="5872163"/>
          <p14:tracePt t="71413" x="5940425" y="5854700"/>
          <p14:tracePt t="71421" x="5889625" y="5838825"/>
          <p14:tracePt t="71429" x="5846763" y="5829300"/>
          <p14:tracePt t="71438" x="5770563" y="5795963"/>
          <p14:tracePt t="71445" x="5710238" y="5788025"/>
          <p14:tracePt t="71453" x="5634038" y="5761038"/>
          <p14:tracePt t="71461" x="5565775" y="5745163"/>
          <p14:tracePt t="71469" x="5472113" y="5710238"/>
          <p14:tracePt t="71477" x="5387975" y="5684838"/>
          <p14:tracePt t="71485" x="5319713" y="5659438"/>
          <p14:tracePt t="71494" x="5218113" y="5626100"/>
          <p14:tracePt t="71502" x="5175250" y="5600700"/>
          <p14:tracePt t="71510" x="5099050" y="5583238"/>
          <p14:tracePt t="71518" x="5022850" y="5549900"/>
          <p14:tracePt t="71524" x="4954588" y="5507038"/>
          <p14:tracePt t="71532" x="4894263" y="5472113"/>
          <p14:tracePt t="71541" x="4775200" y="5413375"/>
          <p14:tracePt t="71549" x="4699000" y="5370513"/>
          <p14:tracePt t="71558" x="4597400" y="5327650"/>
          <p14:tracePt t="71564" x="4521200" y="5286375"/>
          <p14:tracePt t="71574" x="4445000" y="5251450"/>
          <p14:tracePt t="71580" x="4368800" y="5218113"/>
          <p14:tracePt t="71590" x="4333875" y="5200650"/>
          <p14:tracePt t="71596" x="4283075" y="5192713"/>
          <p14:tracePt t="71605" x="4265613" y="5175250"/>
          <p14:tracePt t="71613" x="4249738" y="5167313"/>
          <p14:tracePt t="71885" x="4240213" y="5157788"/>
          <p14:tracePt t="71902" x="4232275" y="5157788"/>
          <p14:tracePt t="71966" x="4224338" y="5157788"/>
          <p14:tracePt t="71974" x="4214813" y="5167313"/>
          <p14:tracePt t="71983" x="4206875" y="5192713"/>
          <p14:tracePt t="71992" x="4171950" y="5218113"/>
          <p14:tracePt t="71996" x="4171950" y="5235575"/>
          <p14:tracePt t="72005" x="4171950" y="5251450"/>
          <p14:tracePt t="72013" x="4164013" y="5268913"/>
          <p14:tracePt t="72020" x="4164013" y="5286375"/>
          <p14:tracePt t="72028" x="4156075" y="5294313"/>
          <p14:tracePt t="72052" x="4156075" y="5302250"/>
          <p14:tracePt t="72437" x="4156075" y="5311775"/>
          <p14:tracePt t="72469" x="4156075" y="5319713"/>
          <p14:tracePt t="73205" x="4156075" y="5327650"/>
          <p14:tracePt t="73229" x="4156075" y="5337175"/>
          <p14:tracePt t="73421" x="4156075" y="5353050"/>
          <p14:tracePt t="73438" x="4156075" y="5362575"/>
          <p14:tracePt t="73462" x="4156075" y="5370513"/>
          <p14:tracePt t="73478" x="4156075" y="5387975"/>
          <p14:tracePt t="73494" x="4156075" y="5395913"/>
          <p14:tracePt t="74959" x="4156075" y="5405438"/>
          <p14:tracePt t="74965" x="4156075" y="5413375"/>
          <p14:tracePt t="74998" x="4146550" y="5421313"/>
          <p14:tracePt t="75198" x="4138613" y="5430838"/>
          <p14:tracePt t="75207" x="4130675" y="5456238"/>
          <p14:tracePt t="75214" x="4130675" y="5464175"/>
          <p14:tracePt t="75225" x="4130675" y="5472113"/>
          <p14:tracePt t="75447" x="4121150" y="5472113"/>
          <p14:tracePt t="75470" x="4113213" y="5481638"/>
          <p14:tracePt t="75583" x="4105275" y="5481638"/>
          <p14:tracePt t="75591" x="4105275" y="5464175"/>
          <p14:tracePt t="75598" x="4105275" y="5456238"/>
          <p14:tracePt t="75679" x="4095750" y="5446713"/>
          <p14:tracePt t="75687" x="4087813" y="5446713"/>
          <p14:tracePt t="75703" x="4062413" y="5446713"/>
          <p14:tracePt t="75712" x="4052888" y="5438775"/>
          <p14:tracePt t="75720" x="4027488" y="5430838"/>
          <p14:tracePt t="75727" x="3994150" y="5421313"/>
          <p14:tracePt t="75735" x="3960813" y="5405438"/>
          <p14:tracePt t="75743" x="3925888" y="5395913"/>
          <p14:tracePt t="75751" x="3875088" y="5380038"/>
          <p14:tracePt t="75759" x="3806825" y="5353050"/>
          <p14:tracePt t="75767" x="3722688" y="5302250"/>
          <p14:tracePt t="75776" x="3603625" y="5243513"/>
          <p14:tracePt t="75786" x="3502025" y="5175250"/>
          <p14:tracePt t="75792" x="3355975" y="5056188"/>
          <p14:tracePt t="75801" x="3238500" y="4997450"/>
          <p14:tracePt t="75812" x="2974975" y="4852988"/>
          <p14:tracePt t="75815" x="2608263" y="4622800"/>
          <p14:tracePt t="75826" x="2090738" y="4300538"/>
          <p14:tracePt t="75833" x="1571625" y="3951288"/>
          <p14:tracePt t="75843" x="1062038" y="3654425"/>
          <p14:tracePt t="75847" x="527050" y="3355975"/>
          <p14:tracePt t="75857" x="76200" y="3109913"/>
        </p14:tracePtLst>
      </p14:laserTraceLst>
    </p:ext>
  </p:extLst>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829</TotalTime>
  <Words>4224</Words>
  <Application>Microsoft Office PowerPoint</Application>
  <PresentationFormat>画面に合わせる (4:3)</PresentationFormat>
  <Paragraphs>422</Paragraphs>
  <Slides>41</Slides>
  <Notes>37</Notes>
  <HiddenSlides>0</HiddenSlides>
  <MMClips>40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游ゴシック</vt:lpstr>
      <vt:lpstr>游ゴシック Light</vt:lpstr>
      <vt:lpstr>Arial</vt:lpstr>
      <vt:lpstr>Berlin Sans FB Demi</vt:lpstr>
      <vt:lpstr>Calibri</vt:lpstr>
      <vt:lpstr>Calibri Light</vt:lpstr>
      <vt:lpstr>Wingdings</vt:lpstr>
      <vt:lpstr>Office Theme</vt:lpstr>
      <vt:lpstr>実験への参加 ありがとうございます!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おわり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実験の説明 （被験者に見せるver）</dc:title>
  <dc:creator>吉川純輝</dc:creator>
  <cp:lastModifiedBy>YOSHIKAWA Junki</cp:lastModifiedBy>
  <cp:revision>141</cp:revision>
  <dcterms:created xsi:type="dcterms:W3CDTF">2021-06-11T07:17:40Z</dcterms:created>
  <dcterms:modified xsi:type="dcterms:W3CDTF">2021-11-29T10:02:23Z</dcterms:modified>
</cp:coreProperties>
</file>